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F1C02-CAF3-45B9-9B88-97997F0E23AB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E9368-4915-4A82-8B12-75AD44BBF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30EC9-4EE7-4F0A-A531-C492FBBD15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5F23-5079-4903-BC74-64830967D16E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9BAA-8C9B-44EE-8162-063174628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IMG_5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090" y="2674620"/>
            <a:ext cx="5292692" cy="396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с одним вырезанным углом 3"/>
          <p:cNvSpPr/>
          <p:nvPr/>
        </p:nvSpPr>
        <p:spPr>
          <a:xfrm>
            <a:off x="338138" y="287338"/>
            <a:ext cx="7151687" cy="1974850"/>
          </a:xfrm>
          <a:prstGeom prst="snip1Rect">
            <a:avLst>
              <a:gd name="adj" fmla="val 10560"/>
            </a:avLst>
          </a:prstGeom>
          <a:solidFill>
            <a:schemeClr val="lt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606425" y="332656"/>
            <a:ext cx="66167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Об итогах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празднования Нового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года-2015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и Рождества на территории Верещагинского  муниципального района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7067550" y="6107113"/>
            <a:ext cx="1279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hlink"/>
                </a:solidFill>
                <a:latin typeface="Bookman Old Style" pitchFamily="18" charset="0"/>
              </a:rPr>
              <a:t>2015год</a:t>
            </a:r>
          </a:p>
        </p:txBody>
      </p:sp>
      <p:pic>
        <p:nvPicPr>
          <p:cNvPr id="2054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38475"/>
            <a:ext cx="23399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28569">
            <a:off x="6448425" y="-93663"/>
            <a:ext cx="3330575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12725" y="0"/>
            <a:ext cx="8931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Участники районного конкурса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«Новогоднее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оформление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76463" y="1524000"/>
            <a:ext cx="5562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  <a:p>
            <a:endParaRPr lang="ru-RU" b="1">
              <a:solidFill>
                <a:schemeClr val="hlink"/>
              </a:solidFill>
              <a:latin typeface="Gill Sans Ultra Bold" pitchFamily="34" charset="0"/>
            </a:endParaRPr>
          </a:p>
          <a:p>
            <a:endParaRPr lang="ru-RU" b="1">
              <a:solidFill>
                <a:schemeClr val="hlink"/>
              </a:solidFill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</p:txBody>
      </p:sp>
      <p:pic>
        <p:nvPicPr>
          <p:cNvPr id="11268" name="Picture 4" descr="C:\Documents and Settings\Пользователь\Рабочий стол\Бородулинский СДК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41" y="243459"/>
            <a:ext cx="4305627" cy="325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Documents and Settings\Пользователь\Рабочий стол\Зюкайка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459" y="205740"/>
            <a:ext cx="4512639" cy="326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Documents and Settings\Пользователь\Рабочий стол\Лаборатория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98" y="3406140"/>
            <a:ext cx="4618685" cy="345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C:\Documents and Settings\Пользователь\Рабочий стол\Музей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06292" y="3406140"/>
            <a:ext cx="4636917" cy="345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12725" y="0"/>
            <a:ext cx="879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Участники районного конкурса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«Новогоднее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оформление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176463" y="1524000"/>
            <a:ext cx="5562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  <a:p>
            <a:endParaRPr lang="ru-RU" b="1">
              <a:solidFill>
                <a:schemeClr val="hlink"/>
              </a:solidFill>
              <a:latin typeface="Gill Sans Ultra Bold" pitchFamily="34" charset="0"/>
            </a:endParaRPr>
          </a:p>
          <a:p>
            <a:endParaRPr lang="ru-RU" b="1">
              <a:solidFill>
                <a:schemeClr val="hlink"/>
              </a:solidFill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</p:txBody>
      </p:sp>
      <p:pic>
        <p:nvPicPr>
          <p:cNvPr id="12292" name="Picture 4" descr="C:\Documents and Settings\Пользователь\Рабочий стол\Бородулинская ООШ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1274" y="179022"/>
            <a:ext cx="4438041" cy="334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Documents and Settings\Пользователь\Рабочий стол\Школа искусств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34570" y="3481387"/>
            <a:ext cx="4506199" cy="337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C:\Documents and Settings\Пользователь\Рабочий стол\СОШ 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28637" y="218004"/>
            <a:ext cx="4378203" cy="327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C:\Documents and Settings\Пользователь\Рабочий стол\санаторка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53" y="3474055"/>
            <a:ext cx="4544328" cy="3383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12725" y="0"/>
            <a:ext cx="879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Участники районного конкурса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«Новогоднее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оформление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7650" name="Picture 2" descr="C:\Documents and Settings\Пользователь\Рабочий стол\ЦПМСС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29484" y="254715"/>
            <a:ext cx="4514181" cy="342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Documents and Settings\Пользователь\Рабочий стол\Техники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7" y="303686"/>
            <a:ext cx="4453446" cy="333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Documents and Settings\Пользователь\Рабочий стол\Натуралисты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94828" y="3546298"/>
            <a:ext cx="4448010" cy="331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Documents and Settings\Пользователь\Рабочий стол\Тюриково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377" y="3638543"/>
            <a:ext cx="4507239" cy="321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Documents and Settings\Пользователь\Рабочий стол\Тунев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6050" y="2780928"/>
            <a:ext cx="5187628" cy="389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12725" y="179348"/>
            <a:ext cx="879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Участники районного конкурса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«Новогоднее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оформление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8674" name="Picture 2" descr="C:\Documents and Settings\Пользователь\Рабочий стол\Блинова С.В.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15" y="620688"/>
            <a:ext cx="4995251" cy="376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849313" y="1770063"/>
            <a:ext cx="7151687" cy="2573337"/>
          </a:xfrm>
          <a:prstGeom prst="snip1Rect">
            <a:avLst>
              <a:gd name="adj" fmla="val 10560"/>
            </a:avLst>
          </a:prstGeom>
          <a:solidFill>
            <a:schemeClr val="lt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70013" y="1970088"/>
            <a:ext cx="56721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 dirty="0">
              <a:latin typeface="Rockwell Extra Bold" pitchFamily="18" charset="0"/>
            </a:endParaRPr>
          </a:p>
          <a:p>
            <a:pPr algn="ctr"/>
            <a:r>
              <a:rPr lang="ru-RU" sz="4400" b="1" i="1" dirty="0">
                <a:solidFill>
                  <a:srgbClr val="C00000"/>
                </a:solidFill>
                <a:latin typeface="Bookman Old Style" pitchFamily="18" charset="0"/>
              </a:rPr>
              <a:t>Спасибо </a:t>
            </a:r>
          </a:p>
          <a:p>
            <a:pPr algn="ctr"/>
            <a:r>
              <a:rPr lang="ru-RU" sz="4400" b="1" i="1" dirty="0">
                <a:solidFill>
                  <a:srgbClr val="C00000"/>
                </a:solidFill>
                <a:latin typeface="Bookman Old Style" pitchFamily="18" charset="0"/>
              </a:rPr>
              <a:t>за внимание!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7227888" y="610711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F2F2F2"/>
                </a:solidFill>
                <a:latin typeface="Trebuchet MS" pitchFamily="34" charset="0"/>
              </a:rPr>
              <a:t>2013-2014.</a:t>
            </a:r>
          </a:p>
        </p:txBody>
      </p:sp>
      <p:pic>
        <p:nvPicPr>
          <p:cNvPr id="15365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8975"/>
            <a:ext cx="23399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28569">
            <a:off x="5802313" y="-120650"/>
            <a:ext cx="3330575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206375" y="450850"/>
            <a:ext cx="8172450" cy="6200775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979712" y="1130300"/>
            <a:ext cx="67675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1F0BB5"/>
                </a:solidFill>
                <a:latin typeface="Bookman Old Style" pitchFamily="18" charset="0"/>
              </a:rPr>
              <a:t>Всего проведено 286 мероприятий </a:t>
            </a:r>
          </a:p>
          <a:p>
            <a:pPr algn="ctr"/>
            <a:r>
              <a:rPr lang="ru-RU" sz="2000" dirty="0">
                <a:solidFill>
                  <a:srgbClr val="1F0BB5"/>
                </a:solidFill>
                <a:latin typeface="Bookman Old Style" pitchFamily="18" charset="0"/>
              </a:rPr>
              <a:t>Оформлены все территории поселений.</a:t>
            </a:r>
          </a:p>
          <a:p>
            <a:pPr algn="ctr"/>
            <a:r>
              <a:rPr lang="ru-RU" sz="2000" dirty="0">
                <a:solidFill>
                  <a:srgbClr val="1F0BB5"/>
                </a:solidFill>
                <a:latin typeface="Bookman Old Style" pitchFamily="18" charset="0"/>
              </a:rPr>
              <a:t>Работают катки </a:t>
            </a:r>
            <a:r>
              <a:rPr lang="ru-RU" sz="2000" dirty="0" smtClean="0">
                <a:solidFill>
                  <a:srgbClr val="1F0BB5"/>
                </a:solidFill>
                <a:latin typeface="Bookman Old Style" pitchFamily="18" charset="0"/>
              </a:rPr>
              <a:t>в г.Верещагино,</a:t>
            </a:r>
            <a:endParaRPr lang="ru-RU" sz="2000" dirty="0">
              <a:solidFill>
                <a:srgbClr val="1F0BB5"/>
              </a:solidFill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rgbClr val="1F0BB5"/>
                </a:solidFill>
                <a:latin typeface="Bookman Old Style" pitchFamily="18" charset="0"/>
              </a:rPr>
              <a:t>хоккейная коробка,</a:t>
            </a:r>
            <a:endParaRPr lang="ru-RU" sz="2000" dirty="0">
              <a:solidFill>
                <a:srgbClr val="1F0BB5"/>
              </a:solidFill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rgbClr val="1F0BB5"/>
                </a:solidFill>
                <a:latin typeface="Bookman Old Style" pitchFamily="18" charset="0"/>
              </a:rPr>
              <a:t>лыжная </a:t>
            </a:r>
            <a:r>
              <a:rPr lang="ru-RU" sz="2000" dirty="0">
                <a:solidFill>
                  <a:srgbClr val="1F0BB5"/>
                </a:solidFill>
                <a:latin typeface="Bookman Old Style" pitchFamily="18" charset="0"/>
              </a:rPr>
              <a:t>трасса </a:t>
            </a:r>
            <a:r>
              <a:rPr lang="ru-RU" sz="2000" dirty="0" smtClean="0">
                <a:solidFill>
                  <a:srgbClr val="1F0BB5"/>
                </a:solidFill>
                <a:latin typeface="Bookman Old Style" pitchFamily="18" charset="0"/>
              </a:rPr>
              <a:t>ДЮСШ,</a:t>
            </a:r>
            <a:endParaRPr lang="ru-RU" sz="2000" dirty="0">
              <a:solidFill>
                <a:srgbClr val="1F0BB5"/>
              </a:solidFill>
              <a:latin typeface="Bookman Old Style" pitchFamily="18" charset="0"/>
            </a:endParaRPr>
          </a:p>
          <a:p>
            <a:pPr algn="ctr"/>
            <a:r>
              <a:rPr lang="ru-RU" sz="2000" dirty="0">
                <a:solidFill>
                  <a:srgbClr val="1F0BB5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1F0BB5"/>
                </a:solidFill>
                <a:latin typeface="Bookman Old Style" pitchFamily="18" charset="0"/>
              </a:rPr>
              <a:t>катки </a:t>
            </a:r>
            <a:r>
              <a:rPr lang="ru-RU" sz="2000" dirty="0">
                <a:solidFill>
                  <a:srgbClr val="1F0BB5"/>
                </a:solidFill>
                <a:latin typeface="Bookman Old Style" pitchFamily="18" charset="0"/>
              </a:rPr>
              <a:t>во всех </a:t>
            </a:r>
            <a:r>
              <a:rPr lang="ru-RU" sz="2000" dirty="0" smtClean="0">
                <a:solidFill>
                  <a:srgbClr val="1F0BB5"/>
                </a:solidFill>
                <a:latin typeface="Bookman Old Style" pitchFamily="18" charset="0"/>
              </a:rPr>
              <a:t>поселениях, </a:t>
            </a:r>
            <a:r>
              <a:rPr lang="ru-RU" sz="2000" dirty="0">
                <a:solidFill>
                  <a:srgbClr val="1F0BB5"/>
                </a:solidFill>
                <a:latin typeface="Bookman Old Style" pitchFamily="18" charset="0"/>
              </a:rPr>
              <a:t>кроме Путинского.</a:t>
            </a:r>
          </a:p>
          <a:p>
            <a:pPr algn="ctr"/>
            <a:endParaRPr lang="ru-RU" sz="2000" dirty="0">
              <a:solidFill>
                <a:srgbClr val="404040"/>
              </a:solidFill>
              <a:latin typeface="Rockwell Extra Bold" pitchFamily="18" charset="0"/>
            </a:endParaRPr>
          </a:p>
          <a:p>
            <a:pPr algn="ctr"/>
            <a:endParaRPr lang="ru-RU" sz="2000" dirty="0">
              <a:solidFill>
                <a:srgbClr val="404040"/>
              </a:solidFill>
              <a:latin typeface="Rockwell Extra Bold" pitchFamily="18" charset="0"/>
            </a:endParaRP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838"/>
            <a:ext cx="2789238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2701925" y="490538"/>
            <a:ext cx="5464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Новогодние и Рождественские каникулы с 29декабря по 11 января!</a:t>
            </a:r>
          </a:p>
        </p:txBody>
      </p:sp>
      <p:pic>
        <p:nvPicPr>
          <p:cNvPr id="21510" name="Picture 6" descr="D:\ОБМЕН\НОВОГОДНЕЕ ОФОРМЛЕНИЕ -КОНКУРС\IMG_529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89355" y="3068439"/>
            <a:ext cx="4720572" cy="354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2997">
            <a:off x="341313" y="4554538"/>
            <a:ext cx="1798637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8" y="3925888"/>
            <a:ext cx="14478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729854" y="116632"/>
            <a:ext cx="52184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Организационные                       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                   мероприятия: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88938" y="954594"/>
            <a:ext cx="85486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176213">
              <a:buFont typeface="Arial" pitchFamily="34" charset="0"/>
              <a:buChar char="•"/>
            </a:pPr>
            <a:r>
              <a:rPr lang="ru-RU" dirty="0">
                <a:solidFill>
                  <a:srgbClr val="1F0BB5"/>
                </a:solidFill>
                <a:latin typeface="Bookman Old Style" pitchFamily="18" charset="0"/>
              </a:rPr>
              <a:t>Вручены пригласительные детям группы СОП – 50штук </a:t>
            </a:r>
            <a:r>
              <a:rPr lang="ru-RU" dirty="0" smtClean="0">
                <a:solidFill>
                  <a:srgbClr val="1F0BB5"/>
                </a:solidFill>
                <a:latin typeface="Bookman Old Style" pitchFamily="18" charset="0"/>
              </a:rPr>
              <a:t>;</a:t>
            </a:r>
            <a:endParaRPr lang="ru-RU" dirty="0">
              <a:solidFill>
                <a:srgbClr val="1F0BB5"/>
              </a:solidFill>
              <a:latin typeface="Bookman Old Style" pitchFamily="18" charset="0"/>
            </a:endParaRPr>
          </a:p>
          <a:p>
            <a:pPr marL="265113" indent="-176213">
              <a:buFont typeface="Arial" pitchFamily="34" charset="0"/>
              <a:buChar char="•"/>
            </a:pPr>
            <a:r>
              <a:rPr lang="ru-RU" dirty="0" smtClean="0">
                <a:solidFill>
                  <a:srgbClr val="1F0BB5"/>
                </a:solidFill>
                <a:latin typeface="Bookman Old Style" pitchFamily="18" charset="0"/>
              </a:rPr>
              <a:t>Организована </a:t>
            </a:r>
            <a:r>
              <a:rPr lang="ru-RU" dirty="0">
                <a:solidFill>
                  <a:srgbClr val="1F0BB5"/>
                </a:solidFill>
                <a:latin typeface="Bookman Old Style" pitchFamily="18" charset="0"/>
              </a:rPr>
              <a:t>поездка участников художественной самодеятельности на краевое мероприятие «Новогодние забавы</a:t>
            </a:r>
            <a:r>
              <a:rPr lang="ru-RU" dirty="0" smtClean="0">
                <a:solidFill>
                  <a:srgbClr val="1F0BB5"/>
                </a:solidFill>
                <a:latin typeface="Bookman Old Style" pitchFamily="18" charset="0"/>
              </a:rPr>
              <a:t>» -</a:t>
            </a:r>
            <a:r>
              <a:rPr lang="ru-RU" dirty="0">
                <a:solidFill>
                  <a:srgbClr val="1F0BB5"/>
                </a:solidFill>
                <a:latin typeface="Bookman Old Style" pitchFamily="18" charset="0"/>
              </a:rPr>
              <a:t>13 </a:t>
            </a:r>
            <a:r>
              <a:rPr lang="ru-RU" dirty="0" smtClean="0">
                <a:solidFill>
                  <a:srgbClr val="1F0BB5"/>
                </a:solidFill>
                <a:latin typeface="Bookman Old Style" pitchFamily="18" charset="0"/>
              </a:rPr>
              <a:t>человек;</a:t>
            </a:r>
            <a:endParaRPr lang="ru-RU" dirty="0">
              <a:solidFill>
                <a:srgbClr val="1F0BB5"/>
              </a:solidFill>
              <a:latin typeface="Bookman Old Style" pitchFamily="18" charset="0"/>
            </a:endParaRPr>
          </a:p>
          <a:p>
            <a:pPr marL="265113" indent="-176213">
              <a:buFont typeface="Arial" pitchFamily="34" charset="0"/>
              <a:buChar char="•"/>
            </a:pPr>
            <a:r>
              <a:rPr lang="ru-RU" dirty="0" smtClean="0">
                <a:solidFill>
                  <a:srgbClr val="1F0BB5"/>
                </a:solidFill>
                <a:latin typeface="Bookman Old Style" pitchFamily="18" charset="0"/>
              </a:rPr>
              <a:t>Направлены на Губернаторскую ёлочку </a:t>
            </a:r>
            <a:r>
              <a:rPr lang="ru-RU" dirty="0">
                <a:solidFill>
                  <a:srgbClr val="1F0BB5"/>
                </a:solidFill>
                <a:latin typeface="Bookman Old Style" pitchFamily="18" charset="0"/>
              </a:rPr>
              <a:t>-12 </a:t>
            </a:r>
            <a:r>
              <a:rPr lang="ru-RU" dirty="0" smtClean="0">
                <a:solidFill>
                  <a:srgbClr val="1F0BB5"/>
                </a:solidFill>
                <a:latin typeface="Bookman Old Style" pitchFamily="18" charset="0"/>
              </a:rPr>
              <a:t>человек;</a:t>
            </a:r>
            <a:endParaRPr lang="ru-RU" dirty="0">
              <a:solidFill>
                <a:srgbClr val="1F0BB5"/>
              </a:solidFill>
              <a:latin typeface="Bookman Old Style" pitchFamily="18" charset="0"/>
            </a:endParaRPr>
          </a:p>
          <a:p>
            <a:pPr marL="265113" indent="-176213">
              <a:buFont typeface="Arial" pitchFamily="34" charset="0"/>
              <a:buChar char="•"/>
            </a:pPr>
            <a:r>
              <a:rPr lang="ru-RU" dirty="0" smtClean="0">
                <a:solidFill>
                  <a:srgbClr val="1F0BB5"/>
                </a:solidFill>
                <a:latin typeface="Bookman Old Style" pitchFamily="18" charset="0"/>
              </a:rPr>
              <a:t>Направлен на Кремлевскую ёлочку </a:t>
            </a:r>
            <a:r>
              <a:rPr lang="ru-RU" dirty="0">
                <a:solidFill>
                  <a:srgbClr val="1F0BB5"/>
                </a:solidFill>
                <a:latin typeface="Bookman Old Style" pitchFamily="18" charset="0"/>
              </a:rPr>
              <a:t>-1 </a:t>
            </a:r>
            <a:r>
              <a:rPr lang="ru-RU" dirty="0" smtClean="0">
                <a:solidFill>
                  <a:srgbClr val="1F0BB5"/>
                </a:solidFill>
                <a:latin typeface="Bookman Old Style" pitchFamily="18" charset="0"/>
              </a:rPr>
              <a:t>человек.</a:t>
            </a:r>
            <a:endParaRPr lang="ru-RU" dirty="0">
              <a:solidFill>
                <a:srgbClr val="1F0BB5"/>
              </a:solidFill>
              <a:latin typeface="Bookman Old Style" pitchFamily="18" charset="0"/>
            </a:endParaRPr>
          </a:p>
        </p:txBody>
      </p:sp>
      <p:pic>
        <p:nvPicPr>
          <p:cNvPr id="3080" name="Picture 8" descr="D:\ОБМЕН\НОВОГОДНЕЕ ОФОРМЛЕНИЕ -КОНКУРС\Детская елка\IMG_646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17746" y="2702907"/>
            <a:ext cx="6180716" cy="402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:\ОБМЕН\НОВОГОДНЕЕ ОФОРМЛЕНИЕ -КОНКУРС\Рождество\IMG_54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18" y="0"/>
            <a:ext cx="4186954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2"/>
          <p:cNvSpPr>
            <a:spLocks noGrp="1"/>
          </p:cNvSpPr>
          <p:nvPr>
            <p:ph type="title"/>
          </p:nvPr>
        </p:nvSpPr>
        <p:spPr>
          <a:xfrm>
            <a:off x="4354513" y="149225"/>
            <a:ext cx="4473575" cy="7540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  <a:t>Новогодняя афиша!!!</a:t>
            </a:r>
          </a:p>
        </p:txBody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4160838" y="777875"/>
            <a:ext cx="4803650" cy="2291085"/>
          </a:xfrm>
          <a:noFill/>
        </p:spPr>
        <p:txBody>
          <a:bodyPr/>
          <a:lstStyle/>
          <a:p>
            <a:pPr marL="268288" indent="-254000" eaLnBrk="1" hangingPunct="1">
              <a:lnSpc>
                <a:spcPct val="70000"/>
              </a:lnSpc>
            </a:pP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21 декабря 12:00</a:t>
            </a: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   «</a:t>
            </a: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Парад Дедов Морозов»</a:t>
            </a: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 в                                          </a:t>
            </a: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с.Вознесенское </a:t>
            </a:r>
          </a:p>
          <a:p>
            <a:pPr marL="268288" indent="-254000" eaLnBrk="1" hangingPunct="1">
              <a:lnSpc>
                <a:spcPct val="70000"/>
              </a:lnSpc>
            </a:pP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27 декабря 16:00  Первомайская площадь</a:t>
            </a:r>
            <a:endParaRPr lang="ru-RU" sz="1400" dirty="0" smtClean="0">
              <a:solidFill>
                <a:srgbClr val="1F0BB5"/>
              </a:solidFill>
              <a:latin typeface="Bookman Old Style" pitchFamily="18" charset="0"/>
            </a:endParaRPr>
          </a:p>
          <a:p>
            <a:pPr marL="268288" indent="-254000" eaLnBrk="1" hangingPunct="1">
              <a:lnSpc>
                <a:spcPct val="70000"/>
              </a:lnSpc>
              <a:buFont typeface="Arial" charset="0"/>
              <a:buNone/>
            </a:pP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     Развлекательная программа к открытию снежного городка "Резиденция Деда Мороза"</a:t>
            </a:r>
            <a:endParaRPr lang="ru-RU" sz="1400" b="1" dirty="0" smtClean="0">
              <a:solidFill>
                <a:srgbClr val="1F0BB5"/>
              </a:solidFill>
              <a:latin typeface="Bookman Old Style" pitchFamily="18" charset="0"/>
            </a:endParaRPr>
          </a:p>
          <a:p>
            <a:pPr marL="268288" indent="-254000" eaLnBrk="1" hangingPunct="1">
              <a:lnSpc>
                <a:spcPct val="70000"/>
              </a:lnSpc>
            </a:pP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27 декабря 10:30  Спортзал ВПРМЗ</a:t>
            </a:r>
            <a:endParaRPr lang="ru-RU" sz="1400" dirty="0" smtClean="0">
              <a:solidFill>
                <a:srgbClr val="1F0BB5"/>
              </a:solidFill>
              <a:latin typeface="Bookman Old Style" pitchFamily="18" charset="0"/>
            </a:endParaRPr>
          </a:p>
          <a:p>
            <a:pPr marL="268288" indent="-254000" eaLnBrk="1" hangingPunct="1">
              <a:lnSpc>
                <a:spcPct val="70000"/>
              </a:lnSpc>
              <a:buFont typeface="Arial" charset="0"/>
              <a:buNone/>
            </a:pP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    Командный чемпионат по настольному теннису на приз Деда Мороза</a:t>
            </a:r>
            <a:endParaRPr lang="ru-RU" sz="1400" b="1" dirty="0" smtClean="0">
              <a:solidFill>
                <a:srgbClr val="1F0BB5"/>
              </a:solidFill>
              <a:latin typeface="Bookman Old Style" pitchFamily="18" charset="0"/>
            </a:endParaRPr>
          </a:p>
          <a:p>
            <a:pPr marL="268288" indent="-254000" eaLnBrk="1" hangingPunct="1">
              <a:lnSpc>
                <a:spcPct val="70000"/>
              </a:lnSpc>
            </a:pP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27-29 декабря 14:00    Многопрофильный техникум</a:t>
            </a:r>
            <a:endParaRPr lang="ru-RU" sz="1400" dirty="0" smtClean="0">
              <a:solidFill>
                <a:srgbClr val="1F0BB5"/>
              </a:solidFill>
              <a:latin typeface="Bookman Old Style" pitchFamily="18" charset="0"/>
            </a:endParaRPr>
          </a:p>
          <a:p>
            <a:pPr marL="268288" indent="-254000" eaLnBrk="1" hangingPunct="1">
              <a:lnSpc>
                <a:spcPct val="70000"/>
              </a:lnSpc>
              <a:buFont typeface="Arial" charset="0"/>
              <a:buNone/>
            </a:pP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Открытый турнир по волейболу среди девочек 2002 г.р. и младше «Золотая снежинка»</a:t>
            </a:r>
            <a:endParaRPr lang="ru-RU" sz="1400" b="1" dirty="0" smtClean="0">
              <a:solidFill>
                <a:srgbClr val="1F0BB5"/>
              </a:solidFill>
              <a:latin typeface="Bookman Old Style" pitchFamily="18" charset="0"/>
            </a:endParaRPr>
          </a:p>
        </p:txBody>
      </p:sp>
      <p:pic>
        <p:nvPicPr>
          <p:cNvPr id="23557" name="Picture 5" descr="D:\ОБМЕН\НОВОГОДНЕЕ ОФОРМЛЕНИЕ -КОНКУРС\Рождество\IMG_547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01664" y="3497732"/>
            <a:ext cx="4478331" cy="336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Rectangle 3"/>
          <p:cNvSpPr txBox="1">
            <a:spLocks/>
          </p:cNvSpPr>
          <p:nvPr/>
        </p:nvSpPr>
        <p:spPr bwMode="auto">
          <a:xfrm>
            <a:off x="179512" y="3390454"/>
            <a:ext cx="4427091" cy="306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endParaRPr lang="ru-RU" sz="1400" b="1" dirty="0">
              <a:solidFill>
                <a:schemeClr val="hlink"/>
              </a:solidFill>
              <a:latin typeface="Bookman Old Style" pitchFamily="18" charset="0"/>
            </a:endParaRPr>
          </a:p>
          <a:p>
            <a:pPr>
              <a:lnSpc>
                <a:spcPct val="70000"/>
              </a:lnSpc>
              <a:buFont typeface="Arial" charset="0"/>
              <a:buChar char="•"/>
            </a:pPr>
            <a:r>
              <a:rPr lang="ru-RU" sz="1400" b="1" dirty="0">
                <a:solidFill>
                  <a:srgbClr val="1F0BB5"/>
                </a:solidFill>
                <a:latin typeface="Bookman Old Style" pitchFamily="18" charset="0"/>
              </a:rPr>
              <a:t>  30 декабря 19:00  МБУК «Центр кино и досуга»     </a:t>
            </a:r>
          </a:p>
          <a:p>
            <a:pPr>
              <a:lnSpc>
                <a:spcPct val="70000"/>
              </a:lnSpc>
              <a:spcBef>
                <a:spcPts val="750"/>
              </a:spcBef>
            </a:pPr>
            <a:r>
              <a:rPr lang="ru-RU" sz="1400" dirty="0">
                <a:solidFill>
                  <a:srgbClr val="1F0BB5"/>
                </a:solidFill>
                <a:latin typeface="Bookman Old Style" pitchFamily="18" charset="0"/>
              </a:rPr>
              <a:t>Новогодний вечер </a:t>
            </a: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отдыха </a:t>
            </a:r>
            <a:r>
              <a:rPr lang="ru-RU" sz="1400" dirty="0">
                <a:solidFill>
                  <a:srgbClr val="1F0BB5"/>
                </a:solidFill>
                <a:latin typeface="Bookman Old Style" pitchFamily="18" charset="0"/>
              </a:rPr>
              <a:t>«В стиле оранжевый галстук или </a:t>
            </a: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стиляги–шоу»,           цена </a:t>
            </a:r>
            <a:r>
              <a:rPr lang="ru-RU" sz="1400" dirty="0">
                <a:solidFill>
                  <a:srgbClr val="1F0BB5"/>
                </a:solidFill>
                <a:latin typeface="Bookman Old Style" pitchFamily="18" charset="0"/>
              </a:rPr>
              <a:t>билета </a:t>
            </a: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350р</a:t>
            </a:r>
            <a:endParaRPr lang="ru-RU" sz="1400" b="1" dirty="0">
              <a:solidFill>
                <a:srgbClr val="1F0BB5"/>
              </a:solidFill>
              <a:latin typeface="Bookman Old Style" pitchFamily="18" charset="0"/>
            </a:endParaRPr>
          </a:p>
          <a:p>
            <a:pPr>
              <a:lnSpc>
                <a:spcPct val="7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  01 </a:t>
            </a:r>
            <a:r>
              <a:rPr lang="ru-RU" sz="1400" b="1" dirty="0">
                <a:solidFill>
                  <a:srgbClr val="1F0BB5"/>
                </a:solidFill>
                <a:latin typeface="Bookman Old Style" pitchFamily="18" charset="0"/>
              </a:rPr>
              <a:t>января </a:t>
            </a: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01:00 Первомайская </a:t>
            </a:r>
            <a:r>
              <a:rPr lang="ru-RU" sz="1400" b="1" dirty="0">
                <a:solidFill>
                  <a:srgbClr val="1F0BB5"/>
                </a:solidFill>
                <a:latin typeface="Bookman Old Style" pitchFamily="18" charset="0"/>
              </a:rPr>
              <a:t>площадь</a:t>
            </a:r>
            <a:endParaRPr lang="ru-RU" sz="1400" dirty="0">
              <a:solidFill>
                <a:srgbClr val="1F0BB5"/>
              </a:solidFill>
              <a:latin typeface="Bookman Old Style" pitchFamily="18" charset="0"/>
            </a:endParaRPr>
          </a:p>
          <a:p>
            <a:pPr marL="265113">
              <a:lnSpc>
                <a:spcPct val="70000"/>
              </a:lnSpc>
              <a:spcBef>
                <a:spcPts val="750"/>
              </a:spcBef>
            </a:pP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   Новогоднее </a:t>
            </a:r>
            <a:r>
              <a:rPr lang="ru-RU" sz="1400" dirty="0">
                <a:solidFill>
                  <a:srgbClr val="1F0BB5"/>
                </a:solidFill>
                <a:latin typeface="Bookman Old Style" pitchFamily="18" charset="0"/>
              </a:rPr>
              <a:t>гуляние «Новогоднее кругосветное </a:t>
            </a: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путешествие»</a:t>
            </a:r>
            <a:endParaRPr lang="ru-RU" sz="1400" dirty="0">
              <a:solidFill>
                <a:srgbClr val="1F0BB5"/>
              </a:solidFill>
              <a:latin typeface="Bookman Old Style" pitchFamily="18" charset="0"/>
            </a:endParaRPr>
          </a:p>
          <a:p>
            <a:pPr marL="354013">
              <a:lnSpc>
                <a:spcPct val="70000"/>
              </a:lnSpc>
              <a:spcBef>
                <a:spcPts val="750"/>
              </a:spcBef>
            </a:pP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  </a:t>
            </a: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02:00 </a:t>
            </a:r>
            <a:r>
              <a:rPr lang="ru-RU" sz="1400" b="1" dirty="0">
                <a:solidFill>
                  <a:srgbClr val="1F0BB5"/>
                </a:solidFill>
                <a:latin typeface="Bookman Old Style" pitchFamily="18" charset="0"/>
              </a:rPr>
              <a:t>Фейерверк-шоу </a:t>
            </a: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                                «</a:t>
            </a:r>
            <a:r>
              <a:rPr lang="ru-RU" sz="1400" b="1" dirty="0">
                <a:solidFill>
                  <a:srgbClr val="1F0BB5"/>
                </a:solidFill>
                <a:latin typeface="Bookman Old Style" pitchFamily="18" charset="0"/>
              </a:rPr>
              <a:t>С Новым годом»</a:t>
            </a:r>
          </a:p>
          <a:p>
            <a:pPr>
              <a:lnSpc>
                <a:spcPct val="7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  02 </a:t>
            </a:r>
            <a:r>
              <a:rPr lang="ru-RU" sz="1400" b="1" dirty="0">
                <a:solidFill>
                  <a:srgbClr val="1F0BB5"/>
                </a:solidFill>
                <a:latin typeface="Bookman Old Style" pitchFamily="18" charset="0"/>
              </a:rPr>
              <a:t>января 14:00        МБУК «Дворец досуга» (ДКЖ)</a:t>
            </a:r>
            <a:endParaRPr lang="ru-RU" sz="1400" dirty="0">
              <a:solidFill>
                <a:srgbClr val="1F0BB5"/>
              </a:solidFill>
              <a:latin typeface="Bookman Old Style" pitchFamily="18" charset="0"/>
            </a:endParaRPr>
          </a:p>
          <a:p>
            <a:pPr>
              <a:lnSpc>
                <a:spcPct val="70000"/>
              </a:lnSpc>
              <a:spcBef>
                <a:spcPts val="750"/>
              </a:spcBef>
            </a:pPr>
            <a:r>
              <a:rPr lang="ru-RU" sz="1400" dirty="0">
                <a:solidFill>
                  <a:srgbClr val="1F0BB5"/>
                </a:solidFill>
                <a:latin typeface="Bookman Old Style" pitchFamily="18" charset="0"/>
              </a:rPr>
              <a:t> Театрализованное представление для детей "В снежном царстве, в ледяном государстве", вход свободный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D:\ОБМЕН\НОВОГОДНЕЕ ОФОРМЛЕНИЕ -КОНКУРС\для пенсионеров\Копия IMG_549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5" y="3277396"/>
            <a:ext cx="4091250" cy="358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D:\ОБМЕН\НОВОГОДНЕЕ ОФОРМЛЕНИЕ -КОНКУРС\рождество площадь\Копия IMG_549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61451" y="0"/>
            <a:ext cx="4181717" cy="311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5172075" cy="97472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  <a:t>Новогодняя афиша!!!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149225" y="696913"/>
            <a:ext cx="5051425" cy="270986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70000"/>
              </a:lnSpc>
              <a:buFont typeface="Arial" pitchFamily="34" charset="0"/>
              <a:buChar char="•"/>
              <a:defRPr/>
            </a:pPr>
            <a:endParaRPr lang="ru-RU" sz="800" b="1" dirty="0" smtClean="0">
              <a:solidFill>
                <a:srgbClr val="1F0BB5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 02 января 20:00    МБУК «Дворец досуга» (ДКЖ)</a:t>
            </a:r>
            <a:endParaRPr lang="ru-RU" sz="1400" dirty="0" smtClean="0">
              <a:solidFill>
                <a:srgbClr val="1F0BB5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Новогодний вечер отдыха «Новогодний гороскоп», цена билета 300р.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1100" b="1" dirty="0" smtClean="0">
              <a:solidFill>
                <a:srgbClr val="1F0BB5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 03 января 12:00   МБУК «Центр кино и досуга»     </a:t>
            </a:r>
            <a:endParaRPr lang="ru-RU" sz="1400" dirty="0" smtClean="0">
              <a:solidFill>
                <a:srgbClr val="1F0BB5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Детская театрализованная игровая программа «Новогоднее происшествие с бородой Деда Мороза», цена билета 150р.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900" b="1" dirty="0" smtClean="0">
              <a:solidFill>
                <a:srgbClr val="1F0BB5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1F0BB5"/>
                </a:solidFill>
                <a:latin typeface="Bookman Old Style" pitchFamily="18" charset="0"/>
              </a:rPr>
              <a:t> 07 января 12:00    МБУК «Центр кино и досуга» </a:t>
            </a:r>
            <a:endParaRPr lang="ru-RU" sz="1400" dirty="0" smtClean="0">
              <a:solidFill>
                <a:srgbClr val="1F0BB5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Рождественское представление для детей  «Под Рождественской звездой», вход свободный</a:t>
            </a:r>
            <a:endParaRPr lang="ru-RU" sz="1400" b="1" dirty="0" smtClean="0">
              <a:solidFill>
                <a:srgbClr val="1F0BB5"/>
              </a:solidFill>
              <a:latin typeface="Bookman Old Style" pitchFamily="18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149725" y="3325813"/>
            <a:ext cx="4629150" cy="247945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defTabSz="685800">
              <a:spcBef>
                <a:spcPts val="0"/>
              </a:spcBef>
              <a:defRPr/>
            </a:pPr>
            <a:r>
              <a:rPr lang="ru-RU" sz="1700" dirty="0">
                <a:solidFill>
                  <a:schemeClr val="hlink"/>
                </a:solidFill>
                <a:latin typeface="+mn-lt"/>
              </a:rPr>
              <a:t>         </a:t>
            </a:r>
            <a:endParaRPr lang="ru-RU" sz="1700" b="1" dirty="0">
              <a:solidFill>
                <a:schemeClr val="hlink"/>
              </a:solidFill>
              <a:latin typeface="+mn-lt"/>
            </a:endParaRPr>
          </a:p>
          <a:p>
            <a:pPr defTabSz="685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1F0BB5"/>
                </a:solidFill>
                <a:latin typeface="Bookman Old Style" pitchFamily="18" charset="0"/>
              </a:rPr>
              <a:t> 08 января 14:00  МБУК «Дворец досуга» (ДКЖ)</a:t>
            </a:r>
            <a:endParaRPr lang="ru-RU" sz="1400" dirty="0">
              <a:solidFill>
                <a:srgbClr val="1F0BB5"/>
              </a:solidFill>
              <a:latin typeface="Bookman Old Style" pitchFamily="18" charset="0"/>
            </a:endParaRPr>
          </a:p>
          <a:p>
            <a:pPr defTabSz="685800">
              <a:spcBef>
                <a:spcPts val="0"/>
              </a:spcBef>
              <a:defRPr/>
            </a:pP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 </a:t>
            </a:r>
            <a:r>
              <a:rPr lang="ru-RU" sz="1400" dirty="0">
                <a:solidFill>
                  <a:srgbClr val="1F0BB5"/>
                </a:solidFill>
                <a:latin typeface="Bookman Old Style" pitchFamily="18" charset="0"/>
              </a:rPr>
              <a:t>Рождественские встречи "Путешествие в </a:t>
            </a:r>
            <a:r>
              <a:rPr lang="ru-RU" sz="1400" dirty="0" smtClean="0">
                <a:solidFill>
                  <a:srgbClr val="1F0BB5"/>
                </a:solidFill>
                <a:latin typeface="Bookman Old Style" pitchFamily="18" charset="0"/>
              </a:rPr>
              <a:t>60-ые</a:t>
            </a:r>
            <a:r>
              <a:rPr lang="ru-RU" sz="1400" dirty="0">
                <a:solidFill>
                  <a:srgbClr val="1F0BB5"/>
                </a:solidFill>
                <a:latin typeface="Bookman Old Style" pitchFamily="18" charset="0"/>
              </a:rPr>
              <a:t>" для жителей старшего поколения,  вход свободный</a:t>
            </a:r>
          </a:p>
          <a:p>
            <a:pPr defTabSz="685800">
              <a:spcBef>
                <a:spcPts val="0"/>
              </a:spcBef>
              <a:defRPr/>
            </a:pPr>
            <a:endParaRPr lang="ru-RU" sz="1400" b="1" dirty="0">
              <a:solidFill>
                <a:srgbClr val="1F0BB5"/>
              </a:solidFill>
              <a:latin typeface="Bookman Old Style" pitchFamily="18" charset="0"/>
            </a:endParaRPr>
          </a:p>
          <a:p>
            <a:pPr defTabSz="685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1F0BB5"/>
                </a:solidFill>
                <a:latin typeface="Bookman Old Style" pitchFamily="18" charset="0"/>
              </a:rPr>
              <a:t> 09 января 14:00    Хоккейная коробка</a:t>
            </a:r>
            <a:r>
              <a:rPr lang="ru-RU" sz="1400" dirty="0">
                <a:solidFill>
                  <a:srgbClr val="1F0BB5"/>
                </a:solidFill>
                <a:latin typeface="Bookman Old Style" pitchFamily="18" charset="0"/>
              </a:rPr>
              <a:t> </a:t>
            </a:r>
          </a:p>
          <a:p>
            <a:pPr defTabSz="685800">
              <a:spcBef>
                <a:spcPts val="0"/>
              </a:spcBef>
              <a:defRPr/>
            </a:pPr>
            <a:r>
              <a:rPr lang="ru-RU" sz="1400" dirty="0">
                <a:solidFill>
                  <a:srgbClr val="1F0BB5"/>
                </a:solidFill>
                <a:latin typeface="Bookman Old Style" pitchFamily="18" charset="0"/>
              </a:rPr>
              <a:t>Первенство Пермского края, дивизион «В» по хоккею с шайбой,  в сезоне 2014 -2015 год</a:t>
            </a:r>
            <a:r>
              <a:rPr lang="ru-RU" sz="1400" dirty="0">
                <a:solidFill>
                  <a:schemeClr val="hlink"/>
                </a:solidFill>
                <a:latin typeface="Bookman Old Style" pitchFamily="18" charset="0"/>
              </a:rPr>
              <a:t>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D:\ОБМЕН\НОВОГОДНЕЕ ОФОРМЛЕНИЕ -КОНКУРС\№ 14 комаровский\IMG_53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81914" y="3365857"/>
            <a:ext cx="4652141" cy="3492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60350" y="116632"/>
            <a:ext cx="8707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Победитель районного конкурса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«Новогоднее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оформление» </a:t>
            </a:r>
          </a:p>
          <a:p>
            <a:pPr algn="ctr"/>
            <a:r>
              <a:rPr lang="ru-RU" b="1" dirty="0">
                <a:solidFill>
                  <a:srgbClr val="1F0BB5"/>
                </a:solidFill>
                <a:latin typeface="Bookman Old Style" pitchFamily="18" charset="0"/>
              </a:rPr>
              <a:t>МБУК «</a:t>
            </a:r>
            <a:r>
              <a:rPr lang="ru-RU" b="1" dirty="0" err="1">
                <a:solidFill>
                  <a:srgbClr val="1F0BB5"/>
                </a:solidFill>
                <a:latin typeface="Bookman Old Style" pitchFamily="18" charset="0"/>
              </a:rPr>
              <a:t>Комаровский</a:t>
            </a:r>
            <a:r>
              <a:rPr lang="ru-RU" b="1" dirty="0">
                <a:solidFill>
                  <a:srgbClr val="1F0BB5"/>
                </a:solidFill>
                <a:latin typeface="Bookman Old Style" pitchFamily="18" charset="0"/>
              </a:rPr>
              <a:t> сельский дом культуры</a:t>
            </a:r>
            <a:r>
              <a:rPr lang="ru-RU" b="1" dirty="0" smtClean="0">
                <a:solidFill>
                  <a:srgbClr val="1F0BB5"/>
                </a:solidFill>
                <a:latin typeface="Bookman Old Style" pitchFamily="18" charset="0"/>
              </a:rPr>
              <a:t>»</a:t>
            </a:r>
            <a:endParaRPr lang="ru-RU" b="1" dirty="0">
              <a:solidFill>
                <a:srgbClr val="1F0BB5"/>
              </a:solidFill>
              <a:latin typeface="Bookman Old Style" pitchFamily="18" charset="0"/>
            </a:endParaRPr>
          </a:p>
        </p:txBody>
      </p:sp>
      <p:pic>
        <p:nvPicPr>
          <p:cNvPr id="28679" name="Picture 7" descr="D:\ОБМЕН\НОВОГОДНЕЕ ОФОРМЛЕНИЕ -КОНКУРС\№ 14 комаровский\IMG_538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31" y="690782"/>
            <a:ext cx="4626118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D:\ОБМЕН\НОВОГОДНЕЕ ОФОРМЛЕНИЕ -КОНКУРС\№ 14 комаровский\IMG_538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82650" y="656555"/>
            <a:ext cx="4495137" cy="3049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1" name="Picture 9" descr="D:\ОБМЕН\НОВОГОДНЕЕ ОФОРМЛЕНИЕ -КОНКУРС\№ 14 комаровский\IMG_538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2666333"/>
            <a:ext cx="3411415" cy="418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D:\ОБМЕН\НОВОГОДНЕЕ ОФОРМЛЕНИЕ -КОНКУРС\№ 14 комаровский\IMG_539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1514" y="2872113"/>
            <a:ext cx="3511955" cy="398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12725" y="46365"/>
            <a:ext cx="866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Победитель районного конкурса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«Новогоднее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оформление» </a:t>
            </a:r>
          </a:p>
          <a:p>
            <a:pPr algn="ctr"/>
            <a:r>
              <a:rPr lang="ru-RU" b="1" dirty="0">
                <a:solidFill>
                  <a:srgbClr val="1F0BB5"/>
                </a:solidFill>
                <a:latin typeface="Bookman Old Style" pitchFamily="18" charset="0"/>
              </a:rPr>
              <a:t>МБОУ Ленинская средняя общеобразовательная </a:t>
            </a:r>
            <a:r>
              <a:rPr lang="ru-RU" b="1" dirty="0" smtClean="0">
                <a:solidFill>
                  <a:srgbClr val="1F0BB5"/>
                </a:solidFill>
                <a:latin typeface="Bookman Old Style" pitchFamily="18" charset="0"/>
              </a:rPr>
              <a:t>школа</a:t>
            </a:r>
            <a:endParaRPr lang="ru-RU" b="1" dirty="0">
              <a:solidFill>
                <a:srgbClr val="1F0BB5"/>
              </a:solidFill>
              <a:latin typeface="Bookman Old Style" pitchFamily="18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176463" y="1524000"/>
            <a:ext cx="5562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  <a:p>
            <a:endParaRPr lang="ru-RU" b="1">
              <a:solidFill>
                <a:schemeClr val="hlink"/>
              </a:solidFill>
              <a:latin typeface="Gill Sans Ultra Bold" pitchFamily="34" charset="0"/>
            </a:endParaRPr>
          </a:p>
          <a:p>
            <a:endParaRPr lang="ru-RU" b="1">
              <a:solidFill>
                <a:schemeClr val="hlink"/>
              </a:solidFill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</p:txBody>
      </p:sp>
      <p:pic>
        <p:nvPicPr>
          <p:cNvPr id="29702" name="Picture 6" descr="D:\ОБМЕН\НОВОГОДНЕЕ ОФОРМЛЕНИЕ -КОНКУРС\ЛСШ-2014дек\Новогодний снежный городок ЛСШ-2014дек\DSC0726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46" y="628649"/>
            <a:ext cx="4369304" cy="328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D:\ОБМЕН\НОВОГОДНЕЕ ОФОРМЛЕНИЕ -КОНКУРС\ЛСШ-2014дек\Новогодний снежный городок ЛСШ-2014дек\DSC0726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60549" y="594360"/>
            <a:ext cx="4781344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D:\ОБМЕН\НОВОГОДНЕЕ ОФОРМЛЕНИЕ -КОНКУРС\ЛСШ-2014дек\Новогодний снежный городок ЛСШ-2014дек\DSC0713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13" y="3554730"/>
            <a:ext cx="4402335" cy="330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5" name="Picture 9" descr="D:\ОБМЕН\НОВОГОДНЕЕ ОФОРМЛЕНИЕ -КОНКУРС\ЛСШ-2014дек\Новогодний снежный городок ЛСШ-2014дек\DSC0726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16140" y="3573268"/>
            <a:ext cx="4723699" cy="328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2176463" y="1524000"/>
            <a:ext cx="5562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  <a:p>
            <a:endParaRPr lang="ru-RU" b="1">
              <a:solidFill>
                <a:schemeClr val="hlink"/>
              </a:solidFill>
              <a:latin typeface="Gill Sans Ultra Bold" pitchFamily="34" charset="0"/>
            </a:endParaRPr>
          </a:p>
          <a:p>
            <a:endParaRPr lang="ru-RU" b="1">
              <a:solidFill>
                <a:schemeClr val="hlink"/>
              </a:solidFill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12725" y="46365"/>
            <a:ext cx="866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Победитель районного конкурса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«Новогоднее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оформление» </a:t>
            </a:r>
          </a:p>
          <a:p>
            <a:pPr algn="ctr"/>
            <a:r>
              <a:rPr lang="ru-RU" b="1" dirty="0">
                <a:solidFill>
                  <a:srgbClr val="1F0BB5"/>
                </a:solidFill>
                <a:latin typeface="Bookman Old Style" pitchFamily="18" charset="0"/>
              </a:rPr>
              <a:t>МАОУ </a:t>
            </a:r>
            <a:r>
              <a:rPr lang="ru-RU" b="1" dirty="0" err="1">
                <a:solidFill>
                  <a:srgbClr val="1F0BB5"/>
                </a:solidFill>
                <a:latin typeface="Bookman Old Style" pitchFamily="18" charset="0"/>
              </a:rPr>
              <a:t>Верещагинская</a:t>
            </a:r>
            <a:r>
              <a:rPr lang="ru-RU" b="1" dirty="0">
                <a:solidFill>
                  <a:srgbClr val="1F0BB5"/>
                </a:solidFill>
                <a:latin typeface="Bookman Old Style" pitchFamily="18" charset="0"/>
              </a:rPr>
              <a:t> средняя общеобразовательная школа № </a:t>
            </a:r>
            <a:r>
              <a:rPr lang="ru-RU" b="1" dirty="0" smtClean="0">
                <a:solidFill>
                  <a:srgbClr val="1F0BB5"/>
                </a:solidFill>
                <a:latin typeface="Bookman Old Style" pitchFamily="18" charset="0"/>
              </a:rPr>
              <a:t>121</a:t>
            </a:r>
            <a:endParaRPr lang="ru-RU" b="1" dirty="0">
              <a:solidFill>
                <a:srgbClr val="1F0BB5"/>
              </a:solidFill>
              <a:latin typeface="Bookman Old Style" pitchFamily="18" charset="0"/>
            </a:endParaRPr>
          </a:p>
        </p:txBody>
      </p:sp>
      <p:pic>
        <p:nvPicPr>
          <p:cNvPr id="30725" name="Picture 5" descr="D:\ОБМЕН\НОВОГОДНЕЕ ОФОРМЛЕНИЕ -КОНКУРС\№6 121 школа\IMG_543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3" y="651030"/>
            <a:ext cx="4548933" cy="341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D:\ОБМЕН\НОВОГОДНЕЕ ОФОРМЛЕНИЕ -КОНКУРС\№6 121 школа\IMG_54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38626" y="659193"/>
            <a:ext cx="4604457" cy="337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7" descr="D:\ОБМЕН\НОВОГОДНЕЕ ОФОРМЛЕНИЕ -КОНКУРС\№6 121 школа\IMG_543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92" y="3543871"/>
            <a:ext cx="4485606" cy="331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D:\ОБМЕН\НОВОГОДНЕЕ ОФОРМЛЕНИЕ -КОНКУРС\№6 121 школа\IMG_544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25735" y="3600598"/>
            <a:ext cx="4715940" cy="325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12725" y="0"/>
            <a:ext cx="8770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Участники районного конкурса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«Новогоднее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оформление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176463" y="1524000"/>
            <a:ext cx="5562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  <a:p>
            <a:endParaRPr lang="ru-RU" b="1">
              <a:solidFill>
                <a:schemeClr val="hlink"/>
              </a:solidFill>
              <a:latin typeface="Gill Sans Ultra Bold" pitchFamily="34" charset="0"/>
            </a:endParaRPr>
          </a:p>
          <a:p>
            <a:endParaRPr lang="ru-RU" b="1">
              <a:solidFill>
                <a:schemeClr val="hlink"/>
              </a:solidFill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  <a:p>
            <a:endParaRPr lang="ru-RU" b="1">
              <a:latin typeface="Gill Sans Ultra Bold" pitchFamily="34" charset="0"/>
            </a:endParaRPr>
          </a:p>
        </p:txBody>
      </p:sp>
      <p:pic>
        <p:nvPicPr>
          <p:cNvPr id="10244" name="Picture 4" descr="C:\Documents and Settings\Пользователь\Рабочий стол\Путинский СЦД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17292"/>
            <a:ext cx="4606290" cy="3433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Documents and Settings\Пользователь\Рабочий стол\Бородульский цд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67414" y="217381"/>
            <a:ext cx="4476586" cy="332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C:\Documents and Settings\Пользователь\Рабочий стол\Нгалинский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43" y="3441120"/>
            <a:ext cx="4539655" cy="341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C:\Documents and Settings\Пользователь\Рабочий стол\Вознесенское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07570" y="3372802"/>
            <a:ext cx="4632763" cy="348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448</Words>
  <Application>Microsoft Office PowerPoint</Application>
  <PresentationFormat>Экран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Новогодняя афиша!!!</vt:lpstr>
      <vt:lpstr>Новогодняя афиша!!!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Сектор информационных технологий</dc:creator>
  <cp:lastModifiedBy>Сектор информационных технологий</cp:lastModifiedBy>
  <cp:revision>26</cp:revision>
  <dcterms:created xsi:type="dcterms:W3CDTF">2015-01-19T09:53:08Z</dcterms:created>
  <dcterms:modified xsi:type="dcterms:W3CDTF">2015-01-19T11:28:39Z</dcterms:modified>
</cp:coreProperties>
</file>