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6CF-7A6F-40BA-B362-E052CAE868E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095A-CB0F-4777-9241-A39085902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6CF-7A6F-40BA-B362-E052CAE868E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095A-CB0F-4777-9241-A39085902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6CF-7A6F-40BA-B362-E052CAE868E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095A-CB0F-4777-9241-A39085902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6CF-7A6F-40BA-B362-E052CAE868E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095A-CB0F-4777-9241-A39085902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6CF-7A6F-40BA-B362-E052CAE868E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095A-CB0F-4777-9241-A39085902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6CF-7A6F-40BA-B362-E052CAE868E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095A-CB0F-4777-9241-A39085902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6CF-7A6F-40BA-B362-E052CAE868E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095A-CB0F-4777-9241-A39085902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6CF-7A6F-40BA-B362-E052CAE868E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095A-CB0F-4777-9241-A39085902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6CF-7A6F-40BA-B362-E052CAE868E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095A-CB0F-4777-9241-A39085902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6CF-7A6F-40BA-B362-E052CAE868E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095A-CB0F-4777-9241-A39085902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6CF-7A6F-40BA-B362-E052CAE868E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095A-CB0F-4777-9241-A39085902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806CF-7A6F-40BA-B362-E052CAE868E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3095A-CB0F-4777-9241-A39085902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87624" y="142852"/>
            <a:ext cx="7704856" cy="11430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Повестка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совещания   с   главами   поселений  </a:t>
            </a:r>
            <a:b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Верещагинского муниципального района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14.01.2015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14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10:00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   </a:t>
            </a:r>
            <a:r>
              <a:rPr lang="ru-RU" sz="14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Малый зал</a:t>
            </a:r>
            <a:r>
              <a:rPr lang="ru-RU" sz="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214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588" indent="12700">
              <a:buNone/>
            </a:pPr>
            <a:r>
              <a:rPr lang="ru-RU" sz="18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10:00-10:15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Вступительное слово главы Верещагинского муниципального  </a:t>
            </a:r>
          </a:p>
          <a:p>
            <a:pPr marL="1588" indent="12700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района С.В.Кондратьева.</a:t>
            </a:r>
          </a:p>
          <a:p>
            <a:pPr marL="1588" indent="12700">
              <a:buNone/>
            </a:pPr>
            <a:r>
              <a:rPr lang="ru-RU" sz="18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10:15-10:30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Об итогах организации дежурства на новогодние и рождественские</a:t>
            </a:r>
          </a:p>
          <a:p>
            <a:pPr marL="1588" indent="12700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праздники.         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Докл.: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Пашков С.И.</a:t>
            </a:r>
          </a:p>
          <a:p>
            <a:pPr marL="1588" indent="12700">
              <a:buNone/>
            </a:pPr>
            <a:r>
              <a:rPr lang="ru-RU" sz="18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10:30-10:45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Об итогах празднования Нового года и Рождества в районе.</a:t>
            </a:r>
          </a:p>
          <a:p>
            <a:pPr marL="1588" indent="12700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Докл.: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Политова Г.В., Белобородова Н.А.</a:t>
            </a:r>
          </a:p>
          <a:p>
            <a:pPr>
              <a:buNone/>
            </a:pPr>
            <a:r>
              <a:rPr lang="ru-RU" sz="18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10:45-11:00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О ходе реализации положений Федерального закона №210-ФЗ «Об организации предоставления государственных и муниципальных услуг» в </a:t>
            </a: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Верещагинском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муниципальном районе</a:t>
            </a:r>
          </a:p>
          <a:p>
            <a:pPr marL="1588" lvl="0" indent="12700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Докл.: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Ефремова Н.П.</a:t>
            </a:r>
          </a:p>
          <a:p>
            <a:pPr>
              <a:buNone/>
            </a:pPr>
            <a:r>
              <a:rPr lang="ru-RU" sz="18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11:00-11:25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демографической ситуации в районе</a:t>
            </a:r>
          </a:p>
          <a:p>
            <a:pPr marL="636588">
              <a:buNone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Докл.: </a:t>
            </a: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М.С.</a:t>
            </a:r>
          </a:p>
          <a:p>
            <a:pPr>
              <a:buNone/>
            </a:pPr>
            <a:r>
              <a:rPr lang="ru-RU" sz="18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11:25-11:35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организации мест купания 19.01.2015</a:t>
            </a:r>
          </a:p>
          <a:p>
            <a:pPr marL="636588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Докл.: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главы поселений.</a:t>
            </a:r>
          </a:p>
          <a:p>
            <a:pPr marL="1588" indent="12700">
              <a:buNone/>
            </a:pPr>
            <a:r>
              <a:rPr lang="ru-RU" sz="18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11:35-12:00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Информация отделов и управлений администрации  муниципального </a:t>
            </a:r>
          </a:p>
          <a:p>
            <a:pPr marL="1588" indent="12700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района</a:t>
            </a:r>
          </a:p>
          <a:p>
            <a:pPr marL="1588" indent="12700"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7550">
              <a:buNone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главы  администрации  муниципального района</a:t>
            </a:r>
          </a:p>
          <a:p>
            <a:pPr marL="717550">
              <a:buNone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взаимодействию с территориями,  руководитель аппарата                                                 Ю.Г. Ильенко</a:t>
            </a:r>
          </a:p>
        </p:txBody>
      </p:sp>
      <p:pic>
        <p:nvPicPr>
          <p:cNvPr id="4" name="Рисунок 3" descr="b7ad3a0a3ca6e83556f3d040ad1288ee7b240e7c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2852"/>
            <a:ext cx="857256" cy="1124743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124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Повестка совещания   с   главами   поселений    Верещагинского муниципального района 14.01.2015                                                                                 10:00    Малый зал.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Повестка совещания с руководителями АПК и КФХ. 14-00  в 207 каб.</dc:title>
  <dc:creator>Пользователь Windows</dc:creator>
  <cp:lastModifiedBy>Сектор информационных технологий</cp:lastModifiedBy>
  <cp:revision>96</cp:revision>
  <dcterms:created xsi:type="dcterms:W3CDTF">2014-03-28T07:52:35Z</dcterms:created>
  <dcterms:modified xsi:type="dcterms:W3CDTF">2015-01-19T11:48:52Z</dcterms:modified>
</cp:coreProperties>
</file>