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85" r:id="rId6"/>
    <p:sldId id="261" r:id="rId7"/>
    <p:sldId id="289" r:id="rId8"/>
    <p:sldId id="280" r:id="rId9"/>
    <p:sldId id="281" r:id="rId10"/>
    <p:sldId id="286" r:id="rId11"/>
    <p:sldId id="288" r:id="rId12"/>
    <p:sldId id="282" r:id="rId13"/>
    <p:sldId id="279" r:id="rId14"/>
    <p:sldId id="283" r:id="rId15"/>
    <p:sldId id="287" r:id="rId16"/>
    <p:sldId id="274" r:id="rId17"/>
  </p:sldIdLst>
  <p:sldSz cx="9144000" cy="51609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5D7FF"/>
    <a:srgbClr val="B4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02"/>
      </p:cViewPr>
      <p:guideLst>
        <p:guide orient="horz" pos="16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5D7FF"/>
            </a:solidFill>
          </c:spPr>
          <c:invertIfNegative val="0"/>
          <c:dLbls>
            <c:dLbl>
              <c:idx val="0"/>
              <c:layout>
                <c:manualLayout>
                  <c:x val="1.5932481516390651E-2"/>
                  <c:y val="-2.016666878390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65-4A26-B009-DB026795A188}"/>
                </c:ext>
              </c:extLst>
            </c:dLbl>
            <c:dLbl>
              <c:idx val="1"/>
              <c:layout>
                <c:manualLayout>
                  <c:x val="1.008669287641875E-2"/>
                  <c:y val="-2.880952683414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65-4A26-B009-DB026795A188}"/>
                </c:ext>
              </c:extLst>
            </c:dLbl>
            <c:dLbl>
              <c:idx val="2"/>
              <c:layout>
                <c:manualLayout>
                  <c:x val="-5.3107532169136547E-17"/>
                  <c:y val="-2.016666878390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65-4A26-B009-DB026795A188}"/>
                </c:ext>
              </c:extLst>
            </c:dLbl>
            <c:dLbl>
              <c:idx val="3"/>
              <c:layout>
                <c:manualLayout>
                  <c:x val="7.242019864347274E-3"/>
                  <c:y val="-3.169047951756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65-4A26-B009-DB026795A188}"/>
                </c:ext>
              </c:extLst>
            </c:dLbl>
            <c:dLbl>
              <c:idx val="4"/>
              <c:layout>
                <c:manualLayout>
                  <c:x val="0"/>
                  <c:y val="-1.728571610048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65-4A26-B009-DB026795A188}"/>
                </c:ext>
              </c:extLst>
            </c:dLbl>
            <c:dLbl>
              <c:idx val="5"/>
              <c:layout>
                <c:manualLayout>
                  <c:x val="7.242019864347274E-3"/>
                  <c:y val="-1.440476341707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65-4A26-B009-DB026795A188}"/>
                </c:ext>
              </c:extLst>
            </c:dLbl>
            <c:dLbl>
              <c:idx val="6"/>
              <c:layout>
                <c:manualLayout>
                  <c:x val="7.242019864347274E-3"/>
                  <c:y val="-1.1523810733658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365-4A26-B009-DB026795A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 (оценка)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6059.6</c:v>
                </c:pt>
                <c:pt idx="1">
                  <c:v>6075.8</c:v>
                </c:pt>
                <c:pt idx="2">
                  <c:v>4255.8</c:v>
                </c:pt>
                <c:pt idx="3">
                  <c:v>4268.5</c:v>
                </c:pt>
                <c:pt idx="4">
                  <c:v>4298.3999999999996</c:v>
                </c:pt>
                <c:pt idx="5">
                  <c:v>4478.8999999999996</c:v>
                </c:pt>
                <c:pt idx="6">
                  <c:v>4640.2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65-4A26-B009-DB026795A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959168"/>
        <c:axId val="64025344"/>
        <c:axId val="0"/>
      </c:bar3DChart>
      <c:catAx>
        <c:axId val="6195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4025344"/>
        <c:crosses val="autoZero"/>
        <c:auto val="1"/>
        <c:lblAlgn val="ctr"/>
        <c:lblOffset val="100"/>
        <c:noMultiLvlLbl val="0"/>
      </c:catAx>
      <c:valAx>
        <c:axId val="640253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95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5D7FF"/>
            </a:solidFill>
          </c:spPr>
          <c:invertIfNegative val="0"/>
          <c:dLbls>
            <c:dLbl>
              <c:idx val="0"/>
              <c:layout>
                <c:manualLayout>
                  <c:x val="1.4510148513964398E-2"/>
                  <c:y val="-1.440476341707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4F-4439-A289-4EC56F0FAFE1}"/>
                </c:ext>
              </c:extLst>
            </c:dLbl>
            <c:dLbl>
              <c:idx val="1"/>
              <c:layout>
                <c:manualLayout>
                  <c:x val="1.008669287641875E-2"/>
                  <c:y val="-5.7619053668291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4F-4439-A289-4EC56F0FAFE1}"/>
                </c:ext>
              </c:extLst>
            </c:dLbl>
            <c:dLbl>
              <c:idx val="2"/>
              <c:layout>
                <c:manualLayout>
                  <c:x val="8.5339980145574708E-3"/>
                  <c:y val="-2.880952683414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F-4439-A289-4EC56F0FAFE1}"/>
                </c:ext>
              </c:extLst>
            </c:dLbl>
            <c:dLbl>
              <c:idx val="3"/>
              <c:layout>
                <c:manualLayout>
                  <c:x val="8.6643598739923906E-3"/>
                  <c:y val="-1.440476341707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4F-4439-A289-4EC56F0FAFE1}"/>
                </c:ext>
              </c:extLst>
            </c:dLbl>
            <c:dLbl>
              <c:idx val="4"/>
              <c:layout>
                <c:manualLayout>
                  <c:x val="0"/>
                  <c:y val="-1.728571610048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4F-4439-A289-4EC56F0FAFE1}"/>
                </c:ext>
              </c:extLst>
            </c:dLbl>
            <c:dLbl>
              <c:idx val="5"/>
              <c:layout>
                <c:manualLayout>
                  <c:x val="1.5776024886123764E-2"/>
                  <c:y val="-8.64285805024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4F-4439-A289-4EC56F0FAFE1}"/>
                </c:ext>
              </c:extLst>
            </c:dLbl>
            <c:dLbl>
              <c:idx val="6"/>
              <c:layout>
                <c:manualLayout>
                  <c:x val="1.008669287641875E-2"/>
                  <c:y val="-2.880952683414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4F-4439-A289-4EC56F0FA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 (оценка)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373</c:v>
                </c:pt>
                <c:pt idx="1">
                  <c:v>386.9</c:v>
                </c:pt>
                <c:pt idx="2">
                  <c:v>412.4</c:v>
                </c:pt>
                <c:pt idx="3">
                  <c:v>426.8</c:v>
                </c:pt>
                <c:pt idx="4">
                  <c:v>350</c:v>
                </c:pt>
                <c:pt idx="5">
                  <c:v>387.1</c:v>
                </c:pt>
                <c:pt idx="6">
                  <c:v>345.7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4F-4439-A289-4EC56F0FA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564928"/>
        <c:axId val="117887744"/>
        <c:axId val="0"/>
      </c:bar3DChart>
      <c:catAx>
        <c:axId val="11756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87744"/>
        <c:crosses val="autoZero"/>
        <c:auto val="1"/>
        <c:lblAlgn val="ctr"/>
        <c:lblOffset val="100"/>
        <c:noMultiLvlLbl val="0"/>
      </c:catAx>
      <c:valAx>
        <c:axId val="1178877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56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4769864280312"/>
          <c:y val="3.4523827147015337E-2"/>
          <c:w val="0.88847363733778684"/>
          <c:h val="0.80741557845573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5D7FF"/>
            </a:solidFill>
          </c:spPr>
          <c:invertIfNegative val="0"/>
          <c:dLbls>
            <c:dLbl>
              <c:idx val="0"/>
              <c:layout>
                <c:manualLayout>
                  <c:x val="1.4510148513964398E-2"/>
                  <c:y val="-5.5920194369862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63-4C7A-97C1-3597F56D0870}"/>
                </c:ext>
              </c:extLst>
            </c:dLbl>
            <c:dLbl>
              <c:idx val="1"/>
              <c:layout>
                <c:manualLayout>
                  <c:x val="1.2931358881271204E-2"/>
                  <c:y val="-5.7053586793803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63-4C7A-97C1-3597F56D0870}"/>
                </c:ext>
              </c:extLst>
            </c:dLbl>
            <c:dLbl>
              <c:idx val="2"/>
              <c:layout>
                <c:manualLayout>
                  <c:x val="9.9563310169837761E-3"/>
                  <c:y val="-2.3387205711187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63-4C7A-97C1-3597F56D0870}"/>
                </c:ext>
              </c:extLst>
            </c:dLbl>
            <c:dLbl>
              <c:idx val="3"/>
              <c:layout>
                <c:manualLayout>
                  <c:x val="8.6643598739924946E-3"/>
                  <c:y val="-8.1900324381537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63-4C7A-97C1-3597F56D0870}"/>
                </c:ext>
              </c:extLst>
            </c:dLbl>
            <c:dLbl>
              <c:idx val="4"/>
              <c:layout>
                <c:manualLayout>
                  <c:x val="1.4223330024262537E-3"/>
                  <c:y val="-5.53558112036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63-4C7A-97C1-3597F56D0870}"/>
                </c:ext>
              </c:extLst>
            </c:dLbl>
            <c:dLbl>
              <c:idx val="5"/>
              <c:layout>
                <c:manualLayout>
                  <c:x val="1.1509025878844899E-2"/>
                  <c:y val="-4.084283686735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63-4C7A-97C1-3597F56D0870}"/>
                </c:ext>
              </c:extLst>
            </c:dLbl>
            <c:dLbl>
              <c:idx val="6"/>
              <c:layout>
                <c:manualLayout>
                  <c:x val="8.6643598739924946E-3"/>
                  <c:y val="-2.4132700360650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63-4C7A-97C1-3597F56D0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год (оценка)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31951.599999999999</c:v>
                </c:pt>
                <c:pt idx="1">
                  <c:v>33315</c:v>
                </c:pt>
                <c:pt idx="2">
                  <c:v>34629</c:v>
                </c:pt>
                <c:pt idx="3">
                  <c:v>37627</c:v>
                </c:pt>
                <c:pt idx="4">
                  <c:v>41909</c:v>
                </c:pt>
                <c:pt idx="5">
                  <c:v>45817</c:v>
                </c:pt>
                <c:pt idx="6">
                  <c:v>49969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63-4C7A-97C1-3597F56D0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044480"/>
        <c:axId val="151046016"/>
        <c:axId val="0"/>
      </c:bar3DChart>
      <c:catAx>
        <c:axId val="15104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1046016"/>
        <c:crosses val="autoZero"/>
        <c:auto val="1"/>
        <c:lblAlgn val="ctr"/>
        <c:lblOffset val="100"/>
        <c:noMultiLvlLbl val="0"/>
      </c:catAx>
      <c:valAx>
        <c:axId val="151046016"/>
        <c:scaling>
          <c:orientation val="minMax"/>
          <c:max val="5500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104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4769864280312"/>
          <c:y val="3.4523827147015337E-2"/>
          <c:w val="0.88847363733778684"/>
          <c:h val="0.80741557845573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5D7FF"/>
            </a:solidFill>
          </c:spPr>
          <c:invertIfNegative val="0"/>
          <c:dLbls>
            <c:dLbl>
              <c:idx val="0"/>
              <c:layout>
                <c:manualLayout>
                  <c:x val="1.4510121667547711E-2"/>
                  <c:y val="-2.321742815217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D3-4CF6-8B04-863008FA70E1}"/>
                </c:ext>
              </c:extLst>
            </c:dLbl>
            <c:dLbl>
              <c:idx val="1"/>
              <c:layout>
                <c:manualLayout>
                  <c:x val="4.3974129528456495E-3"/>
                  <c:y val="-2.33307673945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D3-4CF6-8B04-863008FA70E1}"/>
                </c:ext>
              </c:extLst>
            </c:dLbl>
            <c:dLbl>
              <c:idx val="2"/>
              <c:layout>
                <c:manualLayout>
                  <c:x val="7.1116645434782574E-3"/>
                  <c:y val="-2.338720571118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D3-4CF6-8B04-863008FA70E1}"/>
                </c:ext>
              </c:extLst>
            </c:dLbl>
            <c:dLbl>
              <c:idx val="3"/>
              <c:layout>
                <c:manualLayout>
                  <c:x val="1.1430151826387271E-2"/>
                  <c:y val="-4.931598610692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D3-4CF6-8B04-863008FA70E1}"/>
                </c:ext>
              </c:extLst>
            </c:dLbl>
            <c:dLbl>
              <c:idx val="4"/>
              <c:layout>
                <c:manualLayout>
                  <c:x val="7.0064669583398877E-3"/>
                  <c:y val="-4.078639855073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D3-4CF6-8B04-863008FA70E1}"/>
                </c:ext>
              </c:extLst>
            </c:dLbl>
            <c:dLbl>
              <c:idx val="5"/>
              <c:layout>
                <c:manualLayout>
                  <c:x val="7.242019864347274E-3"/>
                  <c:y val="-1.4404763417073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D3-4CF6-8B04-863008FA70E1}"/>
                </c:ext>
              </c:extLst>
            </c:dLbl>
            <c:dLbl>
              <c:idx val="6"/>
              <c:layout>
                <c:manualLayout>
                  <c:x val="1.0034112817759741E-2"/>
                  <c:y val="-5.6486890581832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D3-4CF6-8B04-863008FA7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 (оценка)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2500.4</c:v>
                </c:pt>
                <c:pt idx="1">
                  <c:v>2508.3000000000002</c:v>
                </c:pt>
                <c:pt idx="2">
                  <c:v>2484.8000000000002</c:v>
                </c:pt>
                <c:pt idx="3">
                  <c:v>2618.8000000000002</c:v>
                </c:pt>
                <c:pt idx="4">
                  <c:v>2904.3</c:v>
                </c:pt>
                <c:pt idx="5">
                  <c:v>3148.5</c:v>
                </c:pt>
                <c:pt idx="6">
                  <c:v>3403.6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D3-4CF6-8B04-863008FA7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52576"/>
        <c:axId val="150958464"/>
        <c:axId val="0"/>
      </c:bar3DChart>
      <c:catAx>
        <c:axId val="15095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958464"/>
        <c:crosses val="autoZero"/>
        <c:auto val="1"/>
        <c:lblAlgn val="ctr"/>
        <c:lblOffset val="100"/>
        <c:noMultiLvlLbl val="0"/>
      </c:catAx>
      <c:valAx>
        <c:axId val="1509584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95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695EA-920C-4111-A83D-08B6F64F0E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DAC16-A889-407E-AB47-DE301A34F017}">
      <dgm:prSet phldrT="[Текст]" custT="1"/>
      <dgm:spPr>
        <a:solidFill>
          <a:srgbClr val="65D7F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(оценка)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BF03A-B053-49C4-A499-943DC9A24DF6}" type="parTrans" cxnId="{5ACE7A4B-DF2F-47EA-A180-F920808F68B2}">
      <dgm:prSet/>
      <dgm:spPr/>
      <dgm:t>
        <a:bodyPr/>
        <a:lstStyle/>
        <a:p>
          <a:endParaRPr lang="ru-RU"/>
        </a:p>
      </dgm:t>
    </dgm:pt>
    <dgm:pt modelId="{2444703B-1A8A-4B7F-82DC-B8A21CB08352}" type="sibTrans" cxnId="{5ACE7A4B-DF2F-47EA-A180-F920808F68B2}">
      <dgm:prSet/>
      <dgm:spPr/>
      <dgm:t>
        <a:bodyPr/>
        <a:lstStyle/>
        <a:p>
          <a:endParaRPr lang="ru-RU"/>
        </a:p>
      </dgm:t>
    </dgm:pt>
    <dgm:pt modelId="{B0D7828F-4E88-4906-A7C1-85862F81F005}">
      <dgm:prSet phldrT="[Текст]" custT="1"/>
      <dgm:spPr>
        <a:solidFill>
          <a:srgbClr val="65D7F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D4CC1-3F17-411A-A450-FD5AE831BB20}" type="parTrans" cxnId="{C5B8C95E-D2C5-43F7-899F-05D7279E1AF2}">
      <dgm:prSet/>
      <dgm:spPr/>
      <dgm:t>
        <a:bodyPr/>
        <a:lstStyle/>
        <a:p>
          <a:endParaRPr lang="ru-RU"/>
        </a:p>
      </dgm:t>
    </dgm:pt>
    <dgm:pt modelId="{FB574DAD-3035-4512-A466-A88E6D4D92DF}" type="sibTrans" cxnId="{C5B8C95E-D2C5-43F7-899F-05D7279E1AF2}">
      <dgm:prSet/>
      <dgm:spPr/>
      <dgm:t>
        <a:bodyPr/>
        <a:lstStyle/>
        <a:p>
          <a:endParaRPr lang="ru-RU"/>
        </a:p>
      </dgm:t>
    </dgm:pt>
    <dgm:pt modelId="{78DE01BD-9240-4B54-AA7A-959942C0F702}">
      <dgm:prSet phldrT="[Текст]" custT="1"/>
      <dgm:spPr>
        <a:solidFill>
          <a:srgbClr val="65D7F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77A76-AB89-4CB3-9384-038CDAC69013}" type="parTrans" cxnId="{51948B94-03CE-4D33-9494-7042AB9F28C9}">
      <dgm:prSet/>
      <dgm:spPr/>
      <dgm:t>
        <a:bodyPr/>
        <a:lstStyle/>
        <a:p>
          <a:endParaRPr lang="ru-RU"/>
        </a:p>
      </dgm:t>
    </dgm:pt>
    <dgm:pt modelId="{6217248E-20E6-499F-A4BD-7C5C4B380BE0}" type="sibTrans" cxnId="{51948B94-03CE-4D33-9494-7042AB9F28C9}">
      <dgm:prSet/>
      <dgm:spPr/>
      <dgm:t>
        <a:bodyPr/>
        <a:lstStyle/>
        <a:p>
          <a:endParaRPr lang="ru-RU"/>
        </a:p>
      </dgm:t>
    </dgm:pt>
    <dgm:pt modelId="{129D08F0-54B7-43C6-A3D9-5A917464BD72}">
      <dgm:prSet phldrT="[Текст]" custT="1"/>
      <dgm:spPr>
        <a:solidFill>
          <a:srgbClr val="65D7F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6954B4-A61F-4247-9640-AE33D773B8BE}" type="parTrans" cxnId="{49D9F51D-8105-4672-8E6B-EDFA09CBAF8F}">
      <dgm:prSet/>
      <dgm:spPr/>
      <dgm:t>
        <a:bodyPr/>
        <a:lstStyle/>
        <a:p>
          <a:endParaRPr lang="ru-RU"/>
        </a:p>
      </dgm:t>
    </dgm:pt>
    <dgm:pt modelId="{36FB8D04-9D74-4226-AC5E-0DF0F87B243C}" type="sibTrans" cxnId="{49D9F51D-8105-4672-8E6B-EDFA09CBAF8F}">
      <dgm:prSet/>
      <dgm:spPr/>
      <dgm:t>
        <a:bodyPr/>
        <a:lstStyle/>
        <a:p>
          <a:endParaRPr lang="ru-RU"/>
        </a:p>
      </dgm:t>
    </dgm:pt>
    <dgm:pt modelId="{D5C9DE0B-D234-4DC9-AA0D-53921CA68EC5}">
      <dgm:prSet phldrT="[Текст]" custT="1"/>
      <dgm:spPr>
        <a:solidFill>
          <a:srgbClr val="65D7F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7E347-ABE4-4DDC-BAF4-BE19B3776736}" type="parTrans" cxnId="{F95250AD-EFCE-465E-B7D7-D63CAF419E7E}">
      <dgm:prSet/>
      <dgm:spPr/>
      <dgm:t>
        <a:bodyPr/>
        <a:lstStyle/>
        <a:p>
          <a:endParaRPr lang="ru-RU"/>
        </a:p>
      </dgm:t>
    </dgm:pt>
    <dgm:pt modelId="{141354C6-424C-4DD1-835C-221572CAEAB1}" type="sibTrans" cxnId="{F95250AD-EFCE-465E-B7D7-D63CAF419E7E}">
      <dgm:prSet/>
      <dgm:spPr/>
      <dgm:t>
        <a:bodyPr/>
        <a:lstStyle/>
        <a:p>
          <a:endParaRPr lang="ru-RU"/>
        </a:p>
      </dgm:t>
    </dgm:pt>
    <dgm:pt modelId="{01E7A538-A34A-48A4-8743-FC7BD4FA5DB8}">
      <dgm:prSet phldrT="[Текст]" custT="1"/>
      <dgm:spPr>
        <a:solidFill>
          <a:srgbClr val="65D7F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7AEAC-09F2-4022-8D7B-369CB2CC8B58}" type="parTrans" cxnId="{5681435E-F50C-47AD-9DB0-815840EDB48C}">
      <dgm:prSet/>
      <dgm:spPr/>
      <dgm:t>
        <a:bodyPr/>
        <a:lstStyle/>
        <a:p>
          <a:endParaRPr lang="ru-RU"/>
        </a:p>
      </dgm:t>
    </dgm:pt>
    <dgm:pt modelId="{075965E4-9403-4CD2-B521-F70824336347}" type="sibTrans" cxnId="{5681435E-F50C-47AD-9DB0-815840EDB48C}">
      <dgm:prSet/>
      <dgm:spPr/>
      <dgm:t>
        <a:bodyPr/>
        <a:lstStyle/>
        <a:p>
          <a:endParaRPr lang="ru-RU"/>
        </a:p>
      </dgm:t>
    </dgm:pt>
    <dgm:pt modelId="{2128F009-2869-4040-BEE1-AF9752D6F925}">
      <dgm:prSet phldrT="[Текст]" custT="1"/>
      <dgm:spPr>
        <a:solidFill>
          <a:srgbClr val="65D7F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04A8D-FEEB-4BA6-9EB5-7F5F79D83A5C}" type="parTrans" cxnId="{041F4670-1277-4F29-9E09-D7118FCA8D4A}">
      <dgm:prSet/>
      <dgm:spPr/>
      <dgm:t>
        <a:bodyPr/>
        <a:lstStyle/>
        <a:p>
          <a:endParaRPr lang="ru-RU"/>
        </a:p>
      </dgm:t>
    </dgm:pt>
    <dgm:pt modelId="{11004E71-EC83-40F2-8A1E-724BAA1D4359}" type="sibTrans" cxnId="{041F4670-1277-4F29-9E09-D7118FCA8D4A}">
      <dgm:prSet/>
      <dgm:spPr/>
      <dgm:t>
        <a:bodyPr/>
        <a:lstStyle/>
        <a:p>
          <a:endParaRPr lang="ru-RU"/>
        </a:p>
      </dgm:t>
    </dgm:pt>
    <dgm:pt modelId="{9A11026B-9070-4FDD-9DDA-D4D2A1CF5B1A}" type="pres">
      <dgm:prSet presAssocID="{E63695EA-920C-4111-A83D-08B6F64F0E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50501-8561-4158-87CC-9737E69DF91A}" type="pres">
      <dgm:prSet presAssocID="{129D08F0-54B7-43C6-A3D9-5A917464BD72}" presName="parentLin" presStyleCnt="0"/>
      <dgm:spPr/>
    </dgm:pt>
    <dgm:pt modelId="{AC720FA6-1D2F-46F0-989A-8619B5152689}" type="pres">
      <dgm:prSet presAssocID="{129D08F0-54B7-43C6-A3D9-5A917464BD7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87FB6F9-CB2C-4BAF-ADDF-0B0A9B0E2BF1}" type="pres">
      <dgm:prSet presAssocID="{129D08F0-54B7-43C6-A3D9-5A917464BD72}" presName="parentText" presStyleLbl="node1" presStyleIdx="0" presStyleCnt="7" custScaleX="65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125FE-F217-4544-9293-ACDE0072C3F5}" type="pres">
      <dgm:prSet presAssocID="{129D08F0-54B7-43C6-A3D9-5A917464BD72}" presName="negativeSpace" presStyleCnt="0"/>
      <dgm:spPr/>
    </dgm:pt>
    <dgm:pt modelId="{9EA87E08-A76F-4849-8E14-253E2227C762}" type="pres">
      <dgm:prSet presAssocID="{129D08F0-54B7-43C6-A3D9-5A917464BD72}" presName="childText" presStyleLbl="conFgAcc1" presStyleIdx="0" presStyleCnt="7">
        <dgm:presLayoutVars>
          <dgm:bulletEnabled val="1"/>
        </dgm:presLayoutVars>
      </dgm:prSet>
      <dgm:spPr/>
    </dgm:pt>
    <dgm:pt modelId="{5012D618-DF5C-4B94-BA74-C7110324E310}" type="pres">
      <dgm:prSet presAssocID="{36FB8D04-9D74-4226-AC5E-0DF0F87B243C}" presName="spaceBetweenRectangles" presStyleCnt="0"/>
      <dgm:spPr/>
    </dgm:pt>
    <dgm:pt modelId="{6B73C48D-43DE-4885-B3DC-B34A5BD41A1C}" type="pres">
      <dgm:prSet presAssocID="{D5C9DE0B-D234-4DC9-AA0D-53921CA68EC5}" presName="parentLin" presStyleCnt="0"/>
      <dgm:spPr/>
    </dgm:pt>
    <dgm:pt modelId="{72C8D3B7-CD69-4255-826E-16DFBF88A2FE}" type="pres">
      <dgm:prSet presAssocID="{D5C9DE0B-D234-4DC9-AA0D-53921CA68EC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9DFCBFB-C53F-443B-8A22-848DBE339894}" type="pres">
      <dgm:prSet presAssocID="{D5C9DE0B-D234-4DC9-AA0D-53921CA68EC5}" presName="parentText" presStyleLbl="node1" presStyleIdx="1" presStyleCnt="7" custScaleX="65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DA87B-D562-4C0C-8836-7CD723E63487}" type="pres">
      <dgm:prSet presAssocID="{D5C9DE0B-D234-4DC9-AA0D-53921CA68EC5}" presName="negativeSpace" presStyleCnt="0"/>
      <dgm:spPr/>
    </dgm:pt>
    <dgm:pt modelId="{28370805-CC00-40CA-A1A1-3E28E72FC3B3}" type="pres">
      <dgm:prSet presAssocID="{D5C9DE0B-D234-4DC9-AA0D-53921CA68EC5}" presName="childText" presStyleLbl="conFgAcc1" presStyleIdx="1" presStyleCnt="7">
        <dgm:presLayoutVars>
          <dgm:bulletEnabled val="1"/>
        </dgm:presLayoutVars>
      </dgm:prSet>
      <dgm:spPr/>
    </dgm:pt>
    <dgm:pt modelId="{78FA703A-4377-4AAA-B89B-48DF2E71160A}" type="pres">
      <dgm:prSet presAssocID="{141354C6-424C-4DD1-835C-221572CAEAB1}" presName="spaceBetweenRectangles" presStyleCnt="0"/>
      <dgm:spPr/>
    </dgm:pt>
    <dgm:pt modelId="{DF2B18E5-301E-4084-9191-BF4E211BB2FB}" type="pres">
      <dgm:prSet presAssocID="{01E7A538-A34A-48A4-8743-FC7BD4FA5DB8}" presName="parentLin" presStyleCnt="0"/>
      <dgm:spPr/>
    </dgm:pt>
    <dgm:pt modelId="{94BF0BF1-46D1-487F-852D-1520978845A2}" type="pres">
      <dgm:prSet presAssocID="{01E7A538-A34A-48A4-8743-FC7BD4FA5D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CE4E193-7995-48D1-9B7A-8EBB64B64A0A}" type="pres">
      <dgm:prSet presAssocID="{01E7A538-A34A-48A4-8743-FC7BD4FA5DB8}" presName="parentText" presStyleLbl="node1" presStyleIdx="2" presStyleCnt="7" custScaleX="65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73B38-1184-498B-B1B2-F2E36906050E}" type="pres">
      <dgm:prSet presAssocID="{01E7A538-A34A-48A4-8743-FC7BD4FA5DB8}" presName="negativeSpace" presStyleCnt="0"/>
      <dgm:spPr/>
    </dgm:pt>
    <dgm:pt modelId="{36922DCC-3A0F-4EC7-97AC-7EB799168143}" type="pres">
      <dgm:prSet presAssocID="{01E7A538-A34A-48A4-8743-FC7BD4FA5DB8}" presName="childText" presStyleLbl="conFgAcc1" presStyleIdx="2" presStyleCnt="7">
        <dgm:presLayoutVars>
          <dgm:bulletEnabled val="1"/>
        </dgm:presLayoutVars>
      </dgm:prSet>
      <dgm:spPr/>
    </dgm:pt>
    <dgm:pt modelId="{53590100-7280-4602-B942-DEB4CDB8A0AC}" type="pres">
      <dgm:prSet presAssocID="{075965E4-9403-4CD2-B521-F70824336347}" presName="spaceBetweenRectangles" presStyleCnt="0"/>
      <dgm:spPr/>
    </dgm:pt>
    <dgm:pt modelId="{443112E3-9A50-43B5-A5D1-CF4DD364ABA3}" type="pres">
      <dgm:prSet presAssocID="{C79DAC16-A889-407E-AB47-DE301A34F017}" presName="parentLin" presStyleCnt="0"/>
      <dgm:spPr/>
    </dgm:pt>
    <dgm:pt modelId="{6CD728AD-C13D-4DE2-9A83-52BCA6D21551}" type="pres">
      <dgm:prSet presAssocID="{C79DAC16-A889-407E-AB47-DE301A34F01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09BD3F9-25AA-4231-A721-C02F96FF3356}" type="pres">
      <dgm:prSet presAssocID="{C79DAC16-A889-407E-AB47-DE301A34F017}" presName="parentText" presStyleLbl="node1" presStyleIdx="3" presStyleCnt="7" custScaleX="67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02D7-908B-475D-A0C2-51235C456170}" type="pres">
      <dgm:prSet presAssocID="{C79DAC16-A889-407E-AB47-DE301A34F017}" presName="negativeSpace" presStyleCnt="0"/>
      <dgm:spPr/>
    </dgm:pt>
    <dgm:pt modelId="{73EB61BC-1C47-4E2F-AF1D-22AF4FBE9EA0}" type="pres">
      <dgm:prSet presAssocID="{C79DAC16-A889-407E-AB47-DE301A34F017}" presName="childText" presStyleLbl="conFgAcc1" presStyleIdx="3" presStyleCnt="7">
        <dgm:presLayoutVars>
          <dgm:bulletEnabled val="1"/>
        </dgm:presLayoutVars>
      </dgm:prSet>
      <dgm:spPr/>
    </dgm:pt>
    <dgm:pt modelId="{D7749364-1212-4508-9BC3-C4D32C853249}" type="pres">
      <dgm:prSet presAssocID="{2444703B-1A8A-4B7F-82DC-B8A21CB08352}" presName="spaceBetweenRectangles" presStyleCnt="0"/>
      <dgm:spPr/>
    </dgm:pt>
    <dgm:pt modelId="{34B119B2-F4C2-41CE-A069-77304746F5F8}" type="pres">
      <dgm:prSet presAssocID="{B0D7828F-4E88-4906-A7C1-85862F81F005}" presName="parentLin" presStyleCnt="0"/>
      <dgm:spPr/>
    </dgm:pt>
    <dgm:pt modelId="{C864ADD9-159A-40E7-8F0B-E498E1EA1DB8}" type="pres">
      <dgm:prSet presAssocID="{B0D7828F-4E88-4906-A7C1-85862F81F00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352D7F5-CA32-430C-918D-5D0DF33171EB}" type="pres">
      <dgm:prSet presAssocID="{B0D7828F-4E88-4906-A7C1-85862F81F005}" presName="parentText" presStyleLbl="node1" presStyleIdx="4" presStyleCnt="7" custScaleX="67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2D06C-A6AA-4C22-B021-FD30A48E346B}" type="pres">
      <dgm:prSet presAssocID="{B0D7828F-4E88-4906-A7C1-85862F81F005}" presName="negativeSpace" presStyleCnt="0"/>
      <dgm:spPr/>
    </dgm:pt>
    <dgm:pt modelId="{C6DAE1C7-4A68-4308-8F94-B919B76E00ED}" type="pres">
      <dgm:prSet presAssocID="{B0D7828F-4E88-4906-A7C1-85862F81F005}" presName="childText" presStyleLbl="conFgAcc1" presStyleIdx="4" presStyleCnt="7">
        <dgm:presLayoutVars>
          <dgm:bulletEnabled val="1"/>
        </dgm:presLayoutVars>
      </dgm:prSet>
      <dgm:spPr/>
    </dgm:pt>
    <dgm:pt modelId="{E003C0D0-F790-404F-BCEB-6E9F95B4137E}" type="pres">
      <dgm:prSet presAssocID="{FB574DAD-3035-4512-A466-A88E6D4D92DF}" presName="spaceBetweenRectangles" presStyleCnt="0"/>
      <dgm:spPr/>
    </dgm:pt>
    <dgm:pt modelId="{6C007F04-B17B-420C-A588-2ADED6AED1C3}" type="pres">
      <dgm:prSet presAssocID="{78DE01BD-9240-4B54-AA7A-959942C0F702}" presName="parentLin" presStyleCnt="0"/>
      <dgm:spPr/>
    </dgm:pt>
    <dgm:pt modelId="{C71F146A-5ADC-4FB4-9B18-3B0D256E7F8C}" type="pres">
      <dgm:prSet presAssocID="{78DE01BD-9240-4B54-AA7A-959942C0F702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6B152D5-D004-4E2F-B956-4494BB6C7579}" type="pres">
      <dgm:prSet presAssocID="{78DE01BD-9240-4B54-AA7A-959942C0F702}" presName="parentText" presStyleLbl="node1" presStyleIdx="5" presStyleCnt="7" custScaleX="67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464F8-BE8A-4A09-8FF2-5ACD38C14679}" type="pres">
      <dgm:prSet presAssocID="{78DE01BD-9240-4B54-AA7A-959942C0F702}" presName="negativeSpace" presStyleCnt="0"/>
      <dgm:spPr/>
    </dgm:pt>
    <dgm:pt modelId="{417C814E-15D2-4DF2-8A40-25798314F91F}" type="pres">
      <dgm:prSet presAssocID="{78DE01BD-9240-4B54-AA7A-959942C0F702}" presName="childText" presStyleLbl="conFgAcc1" presStyleIdx="5" presStyleCnt="7">
        <dgm:presLayoutVars>
          <dgm:bulletEnabled val="1"/>
        </dgm:presLayoutVars>
      </dgm:prSet>
      <dgm:spPr/>
    </dgm:pt>
    <dgm:pt modelId="{C70ECBC3-571E-41A3-97D1-586109BDC00A}" type="pres">
      <dgm:prSet presAssocID="{6217248E-20E6-499F-A4BD-7C5C4B380BE0}" presName="spaceBetweenRectangles" presStyleCnt="0"/>
      <dgm:spPr/>
    </dgm:pt>
    <dgm:pt modelId="{C8378C22-2E0F-440E-92DC-B56F80E7B717}" type="pres">
      <dgm:prSet presAssocID="{2128F009-2869-4040-BEE1-AF9752D6F925}" presName="parentLin" presStyleCnt="0"/>
      <dgm:spPr/>
    </dgm:pt>
    <dgm:pt modelId="{EA66D91A-4332-4EBA-81D0-B25793A942EC}" type="pres">
      <dgm:prSet presAssocID="{2128F009-2869-4040-BEE1-AF9752D6F92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08E27D6-485D-4573-ACCA-D2B3C673A5BE}" type="pres">
      <dgm:prSet presAssocID="{2128F009-2869-4040-BEE1-AF9752D6F925}" presName="parentText" presStyleLbl="node1" presStyleIdx="6" presStyleCnt="7" custScaleX="67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68DD9-F3A4-441F-A181-0980929AF0CD}" type="pres">
      <dgm:prSet presAssocID="{2128F009-2869-4040-BEE1-AF9752D6F925}" presName="negativeSpace" presStyleCnt="0"/>
      <dgm:spPr/>
    </dgm:pt>
    <dgm:pt modelId="{5456DCE7-E56F-4E6D-B7F8-FB768848AAD2}" type="pres">
      <dgm:prSet presAssocID="{2128F009-2869-4040-BEE1-AF9752D6F925}" presName="childText" presStyleLbl="conFgAcc1" presStyleIdx="6" presStyleCnt="7" custLinFactNeighborX="-1407" custLinFactNeighborY="-196">
        <dgm:presLayoutVars>
          <dgm:bulletEnabled val="1"/>
        </dgm:presLayoutVars>
      </dgm:prSet>
      <dgm:spPr/>
    </dgm:pt>
  </dgm:ptLst>
  <dgm:cxnLst>
    <dgm:cxn modelId="{F95250AD-EFCE-465E-B7D7-D63CAF419E7E}" srcId="{E63695EA-920C-4111-A83D-08B6F64F0EF8}" destId="{D5C9DE0B-D234-4DC9-AA0D-53921CA68EC5}" srcOrd="1" destOrd="0" parTransId="{A527E347-ABE4-4DDC-BAF4-BE19B3776736}" sibTransId="{141354C6-424C-4DD1-835C-221572CAEAB1}"/>
    <dgm:cxn modelId="{B9B7C2EA-B27C-4875-AA97-FD40680A499C}" type="presOf" srcId="{D5C9DE0B-D234-4DC9-AA0D-53921CA68EC5}" destId="{72C8D3B7-CD69-4255-826E-16DFBF88A2FE}" srcOrd="0" destOrd="0" presId="urn:microsoft.com/office/officeart/2005/8/layout/list1"/>
    <dgm:cxn modelId="{05F9D3C5-1159-473F-AB54-8A4E1191ABDB}" type="presOf" srcId="{01E7A538-A34A-48A4-8743-FC7BD4FA5DB8}" destId="{ECE4E193-7995-48D1-9B7A-8EBB64B64A0A}" srcOrd="1" destOrd="0" presId="urn:microsoft.com/office/officeart/2005/8/layout/list1"/>
    <dgm:cxn modelId="{041F4670-1277-4F29-9E09-D7118FCA8D4A}" srcId="{E63695EA-920C-4111-A83D-08B6F64F0EF8}" destId="{2128F009-2869-4040-BEE1-AF9752D6F925}" srcOrd="6" destOrd="0" parTransId="{46B04A8D-FEEB-4BA6-9EB5-7F5F79D83A5C}" sibTransId="{11004E71-EC83-40F2-8A1E-724BAA1D4359}"/>
    <dgm:cxn modelId="{D9D76861-2E9F-4C78-9FB3-D14D40DFCC53}" type="presOf" srcId="{129D08F0-54B7-43C6-A3D9-5A917464BD72}" destId="{D87FB6F9-CB2C-4BAF-ADDF-0B0A9B0E2BF1}" srcOrd="1" destOrd="0" presId="urn:microsoft.com/office/officeart/2005/8/layout/list1"/>
    <dgm:cxn modelId="{51948B94-03CE-4D33-9494-7042AB9F28C9}" srcId="{E63695EA-920C-4111-A83D-08B6F64F0EF8}" destId="{78DE01BD-9240-4B54-AA7A-959942C0F702}" srcOrd="5" destOrd="0" parTransId="{4F677A76-AB89-4CB3-9384-038CDAC69013}" sibTransId="{6217248E-20E6-499F-A4BD-7C5C4B380BE0}"/>
    <dgm:cxn modelId="{8C46F250-EF23-406F-B467-B6F7719638CD}" type="presOf" srcId="{2128F009-2869-4040-BEE1-AF9752D6F925}" destId="{EA66D91A-4332-4EBA-81D0-B25793A942EC}" srcOrd="0" destOrd="0" presId="urn:microsoft.com/office/officeart/2005/8/layout/list1"/>
    <dgm:cxn modelId="{CA501217-ECB0-4E4B-9AE4-3183BCF70D75}" type="presOf" srcId="{78DE01BD-9240-4B54-AA7A-959942C0F702}" destId="{F6B152D5-D004-4E2F-B956-4494BB6C7579}" srcOrd="1" destOrd="0" presId="urn:microsoft.com/office/officeart/2005/8/layout/list1"/>
    <dgm:cxn modelId="{C5B8C95E-D2C5-43F7-899F-05D7279E1AF2}" srcId="{E63695EA-920C-4111-A83D-08B6F64F0EF8}" destId="{B0D7828F-4E88-4906-A7C1-85862F81F005}" srcOrd="4" destOrd="0" parTransId="{998D4CC1-3F17-411A-A450-FD5AE831BB20}" sibTransId="{FB574DAD-3035-4512-A466-A88E6D4D92DF}"/>
    <dgm:cxn modelId="{5F395DC1-7558-4B66-A280-D116D9480FA8}" type="presOf" srcId="{129D08F0-54B7-43C6-A3D9-5A917464BD72}" destId="{AC720FA6-1D2F-46F0-989A-8619B5152689}" srcOrd="0" destOrd="0" presId="urn:microsoft.com/office/officeart/2005/8/layout/list1"/>
    <dgm:cxn modelId="{87B37791-E12E-45FF-A18A-3E971B24DFBA}" type="presOf" srcId="{01E7A538-A34A-48A4-8743-FC7BD4FA5DB8}" destId="{94BF0BF1-46D1-487F-852D-1520978845A2}" srcOrd="0" destOrd="0" presId="urn:microsoft.com/office/officeart/2005/8/layout/list1"/>
    <dgm:cxn modelId="{D7DCC94D-F60E-4794-922C-55B1376A6FD4}" type="presOf" srcId="{B0D7828F-4E88-4906-A7C1-85862F81F005}" destId="{F352D7F5-CA32-430C-918D-5D0DF33171EB}" srcOrd="1" destOrd="0" presId="urn:microsoft.com/office/officeart/2005/8/layout/list1"/>
    <dgm:cxn modelId="{5681435E-F50C-47AD-9DB0-815840EDB48C}" srcId="{E63695EA-920C-4111-A83D-08B6F64F0EF8}" destId="{01E7A538-A34A-48A4-8743-FC7BD4FA5DB8}" srcOrd="2" destOrd="0" parTransId="{4647AEAC-09F2-4022-8D7B-369CB2CC8B58}" sibTransId="{075965E4-9403-4CD2-B521-F70824336347}"/>
    <dgm:cxn modelId="{E1BBDF67-A101-4D62-9A26-67DA3E8F870C}" type="presOf" srcId="{E63695EA-920C-4111-A83D-08B6F64F0EF8}" destId="{9A11026B-9070-4FDD-9DDA-D4D2A1CF5B1A}" srcOrd="0" destOrd="0" presId="urn:microsoft.com/office/officeart/2005/8/layout/list1"/>
    <dgm:cxn modelId="{5ACE7A4B-DF2F-47EA-A180-F920808F68B2}" srcId="{E63695EA-920C-4111-A83D-08B6F64F0EF8}" destId="{C79DAC16-A889-407E-AB47-DE301A34F017}" srcOrd="3" destOrd="0" parTransId="{810BF03A-B053-49C4-A499-943DC9A24DF6}" sibTransId="{2444703B-1A8A-4B7F-82DC-B8A21CB08352}"/>
    <dgm:cxn modelId="{6032ABFA-059A-4E7F-AA8D-2490996EB76A}" type="presOf" srcId="{D5C9DE0B-D234-4DC9-AA0D-53921CA68EC5}" destId="{39DFCBFB-C53F-443B-8A22-848DBE339894}" srcOrd="1" destOrd="0" presId="urn:microsoft.com/office/officeart/2005/8/layout/list1"/>
    <dgm:cxn modelId="{27297C77-5228-4FEE-B0EB-588FBFE209B9}" type="presOf" srcId="{B0D7828F-4E88-4906-A7C1-85862F81F005}" destId="{C864ADD9-159A-40E7-8F0B-E498E1EA1DB8}" srcOrd="0" destOrd="0" presId="urn:microsoft.com/office/officeart/2005/8/layout/list1"/>
    <dgm:cxn modelId="{0DF60ECD-D45C-41F9-BCFF-0865F30A366A}" type="presOf" srcId="{2128F009-2869-4040-BEE1-AF9752D6F925}" destId="{E08E27D6-485D-4573-ACCA-D2B3C673A5BE}" srcOrd="1" destOrd="0" presId="urn:microsoft.com/office/officeart/2005/8/layout/list1"/>
    <dgm:cxn modelId="{CDD438E7-E4E2-4F99-B547-EB33B8FB9934}" type="presOf" srcId="{78DE01BD-9240-4B54-AA7A-959942C0F702}" destId="{C71F146A-5ADC-4FB4-9B18-3B0D256E7F8C}" srcOrd="0" destOrd="0" presId="urn:microsoft.com/office/officeart/2005/8/layout/list1"/>
    <dgm:cxn modelId="{3DEC6B29-96C4-4A06-BA86-41097A5BB61E}" type="presOf" srcId="{C79DAC16-A889-407E-AB47-DE301A34F017}" destId="{909BD3F9-25AA-4231-A721-C02F96FF3356}" srcOrd="1" destOrd="0" presId="urn:microsoft.com/office/officeart/2005/8/layout/list1"/>
    <dgm:cxn modelId="{DA628D42-E97C-4E5D-A430-D6DC1FB0D3C1}" type="presOf" srcId="{C79DAC16-A889-407E-AB47-DE301A34F017}" destId="{6CD728AD-C13D-4DE2-9A83-52BCA6D21551}" srcOrd="0" destOrd="0" presId="urn:microsoft.com/office/officeart/2005/8/layout/list1"/>
    <dgm:cxn modelId="{49D9F51D-8105-4672-8E6B-EDFA09CBAF8F}" srcId="{E63695EA-920C-4111-A83D-08B6F64F0EF8}" destId="{129D08F0-54B7-43C6-A3D9-5A917464BD72}" srcOrd="0" destOrd="0" parTransId="{2F6954B4-A61F-4247-9640-AE33D773B8BE}" sibTransId="{36FB8D04-9D74-4226-AC5E-0DF0F87B243C}"/>
    <dgm:cxn modelId="{438D68AC-9E3B-4C72-BD16-4EAD89D1F787}" type="presParOf" srcId="{9A11026B-9070-4FDD-9DDA-D4D2A1CF5B1A}" destId="{3A050501-8561-4158-87CC-9737E69DF91A}" srcOrd="0" destOrd="0" presId="urn:microsoft.com/office/officeart/2005/8/layout/list1"/>
    <dgm:cxn modelId="{F1E90D61-2CB2-4E07-A456-42C9D287ADDE}" type="presParOf" srcId="{3A050501-8561-4158-87CC-9737E69DF91A}" destId="{AC720FA6-1D2F-46F0-989A-8619B5152689}" srcOrd="0" destOrd="0" presId="urn:microsoft.com/office/officeart/2005/8/layout/list1"/>
    <dgm:cxn modelId="{3510C28E-88C6-47E8-80D6-44005A12F727}" type="presParOf" srcId="{3A050501-8561-4158-87CC-9737E69DF91A}" destId="{D87FB6F9-CB2C-4BAF-ADDF-0B0A9B0E2BF1}" srcOrd="1" destOrd="0" presId="urn:microsoft.com/office/officeart/2005/8/layout/list1"/>
    <dgm:cxn modelId="{597E6CF6-C205-4A70-9548-506ED7C283B5}" type="presParOf" srcId="{9A11026B-9070-4FDD-9DDA-D4D2A1CF5B1A}" destId="{CBE125FE-F217-4544-9293-ACDE0072C3F5}" srcOrd="1" destOrd="0" presId="urn:microsoft.com/office/officeart/2005/8/layout/list1"/>
    <dgm:cxn modelId="{E6705003-0A45-4CCA-8B5F-0D973ED93C6F}" type="presParOf" srcId="{9A11026B-9070-4FDD-9DDA-D4D2A1CF5B1A}" destId="{9EA87E08-A76F-4849-8E14-253E2227C762}" srcOrd="2" destOrd="0" presId="urn:microsoft.com/office/officeart/2005/8/layout/list1"/>
    <dgm:cxn modelId="{8E83A22D-972C-438C-A28C-CA34AB194C8A}" type="presParOf" srcId="{9A11026B-9070-4FDD-9DDA-D4D2A1CF5B1A}" destId="{5012D618-DF5C-4B94-BA74-C7110324E310}" srcOrd="3" destOrd="0" presId="urn:microsoft.com/office/officeart/2005/8/layout/list1"/>
    <dgm:cxn modelId="{C31FC175-9C4B-4F5F-9651-D2F9FA7129C7}" type="presParOf" srcId="{9A11026B-9070-4FDD-9DDA-D4D2A1CF5B1A}" destId="{6B73C48D-43DE-4885-B3DC-B34A5BD41A1C}" srcOrd="4" destOrd="0" presId="urn:microsoft.com/office/officeart/2005/8/layout/list1"/>
    <dgm:cxn modelId="{CD09C5C4-9BE2-495F-96AF-36B075747A3E}" type="presParOf" srcId="{6B73C48D-43DE-4885-B3DC-B34A5BD41A1C}" destId="{72C8D3B7-CD69-4255-826E-16DFBF88A2FE}" srcOrd="0" destOrd="0" presId="urn:microsoft.com/office/officeart/2005/8/layout/list1"/>
    <dgm:cxn modelId="{D674AFA2-91C4-4511-84AB-DC84C447D190}" type="presParOf" srcId="{6B73C48D-43DE-4885-B3DC-B34A5BD41A1C}" destId="{39DFCBFB-C53F-443B-8A22-848DBE339894}" srcOrd="1" destOrd="0" presId="urn:microsoft.com/office/officeart/2005/8/layout/list1"/>
    <dgm:cxn modelId="{F8DD163B-F5AC-49EF-B25C-452C5CD73881}" type="presParOf" srcId="{9A11026B-9070-4FDD-9DDA-D4D2A1CF5B1A}" destId="{148DA87B-D562-4C0C-8836-7CD723E63487}" srcOrd="5" destOrd="0" presId="urn:microsoft.com/office/officeart/2005/8/layout/list1"/>
    <dgm:cxn modelId="{69DE1D1E-F33E-406B-A86C-C3E0BDAC4BA3}" type="presParOf" srcId="{9A11026B-9070-4FDD-9DDA-D4D2A1CF5B1A}" destId="{28370805-CC00-40CA-A1A1-3E28E72FC3B3}" srcOrd="6" destOrd="0" presId="urn:microsoft.com/office/officeart/2005/8/layout/list1"/>
    <dgm:cxn modelId="{7001471A-E8CC-4275-B42E-A2870AD59670}" type="presParOf" srcId="{9A11026B-9070-4FDD-9DDA-D4D2A1CF5B1A}" destId="{78FA703A-4377-4AAA-B89B-48DF2E71160A}" srcOrd="7" destOrd="0" presId="urn:microsoft.com/office/officeart/2005/8/layout/list1"/>
    <dgm:cxn modelId="{A3D8289A-EA8D-4920-A4E4-FFABD476445F}" type="presParOf" srcId="{9A11026B-9070-4FDD-9DDA-D4D2A1CF5B1A}" destId="{DF2B18E5-301E-4084-9191-BF4E211BB2FB}" srcOrd="8" destOrd="0" presId="urn:microsoft.com/office/officeart/2005/8/layout/list1"/>
    <dgm:cxn modelId="{2E83377C-D12E-43B3-AD3A-1EE1738A63C3}" type="presParOf" srcId="{DF2B18E5-301E-4084-9191-BF4E211BB2FB}" destId="{94BF0BF1-46D1-487F-852D-1520978845A2}" srcOrd="0" destOrd="0" presId="urn:microsoft.com/office/officeart/2005/8/layout/list1"/>
    <dgm:cxn modelId="{F60F62E6-16A2-48DF-AC27-589884130618}" type="presParOf" srcId="{DF2B18E5-301E-4084-9191-BF4E211BB2FB}" destId="{ECE4E193-7995-48D1-9B7A-8EBB64B64A0A}" srcOrd="1" destOrd="0" presId="urn:microsoft.com/office/officeart/2005/8/layout/list1"/>
    <dgm:cxn modelId="{806EAA1F-178B-41D7-B752-CFD6F702CB33}" type="presParOf" srcId="{9A11026B-9070-4FDD-9DDA-D4D2A1CF5B1A}" destId="{2A373B38-1184-498B-B1B2-F2E36906050E}" srcOrd="9" destOrd="0" presId="urn:microsoft.com/office/officeart/2005/8/layout/list1"/>
    <dgm:cxn modelId="{27772C79-4C3A-4BA9-9C34-209CC9C48E4F}" type="presParOf" srcId="{9A11026B-9070-4FDD-9DDA-D4D2A1CF5B1A}" destId="{36922DCC-3A0F-4EC7-97AC-7EB799168143}" srcOrd="10" destOrd="0" presId="urn:microsoft.com/office/officeart/2005/8/layout/list1"/>
    <dgm:cxn modelId="{AE4A2929-D194-489D-88E0-A3FA1BB8FBEA}" type="presParOf" srcId="{9A11026B-9070-4FDD-9DDA-D4D2A1CF5B1A}" destId="{53590100-7280-4602-B942-DEB4CDB8A0AC}" srcOrd="11" destOrd="0" presId="urn:microsoft.com/office/officeart/2005/8/layout/list1"/>
    <dgm:cxn modelId="{C8973594-217B-4B21-A8A7-6704EF78A142}" type="presParOf" srcId="{9A11026B-9070-4FDD-9DDA-D4D2A1CF5B1A}" destId="{443112E3-9A50-43B5-A5D1-CF4DD364ABA3}" srcOrd="12" destOrd="0" presId="urn:microsoft.com/office/officeart/2005/8/layout/list1"/>
    <dgm:cxn modelId="{12F067F8-51F2-4EBC-AEA3-E13BF49253EA}" type="presParOf" srcId="{443112E3-9A50-43B5-A5D1-CF4DD364ABA3}" destId="{6CD728AD-C13D-4DE2-9A83-52BCA6D21551}" srcOrd="0" destOrd="0" presId="urn:microsoft.com/office/officeart/2005/8/layout/list1"/>
    <dgm:cxn modelId="{63EE4273-5BF8-426E-BC06-56BF67D5818A}" type="presParOf" srcId="{443112E3-9A50-43B5-A5D1-CF4DD364ABA3}" destId="{909BD3F9-25AA-4231-A721-C02F96FF3356}" srcOrd="1" destOrd="0" presId="urn:microsoft.com/office/officeart/2005/8/layout/list1"/>
    <dgm:cxn modelId="{4063D84E-3203-4308-BEBC-D8623F37B272}" type="presParOf" srcId="{9A11026B-9070-4FDD-9DDA-D4D2A1CF5B1A}" destId="{274702D7-908B-475D-A0C2-51235C456170}" srcOrd="13" destOrd="0" presId="urn:microsoft.com/office/officeart/2005/8/layout/list1"/>
    <dgm:cxn modelId="{43CE87B3-5BFE-45A6-B52E-6718C2AA57D5}" type="presParOf" srcId="{9A11026B-9070-4FDD-9DDA-D4D2A1CF5B1A}" destId="{73EB61BC-1C47-4E2F-AF1D-22AF4FBE9EA0}" srcOrd="14" destOrd="0" presId="urn:microsoft.com/office/officeart/2005/8/layout/list1"/>
    <dgm:cxn modelId="{156043A2-15D0-4DDB-8949-85506ECE9997}" type="presParOf" srcId="{9A11026B-9070-4FDD-9DDA-D4D2A1CF5B1A}" destId="{D7749364-1212-4508-9BC3-C4D32C853249}" srcOrd="15" destOrd="0" presId="urn:microsoft.com/office/officeart/2005/8/layout/list1"/>
    <dgm:cxn modelId="{9A3F070B-E7BA-4DB9-AAE5-E61B561B22B5}" type="presParOf" srcId="{9A11026B-9070-4FDD-9DDA-D4D2A1CF5B1A}" destId="{34B119B2-F4C2-41CE-A069-77304746F5F8}" srcOrd="16" destOrd="0" presId="urn:microsoft.com/office/officeart/2005/8/layout/list1"/>
    <dgm:cxn modelId="{E411A324-4BEE-40A2-8F71-2EF7897D0229}" type="presParOf" srcId="{34B119B2-F4C2-41CE-A069-77304746F5F8}" destId="{C864ADD9-159A-40E7-8F0B-E498E1EA1DB8}" srcOrd="0" destOrd="0" presId="urn:microsoft.com/office/officeart/2005/8/layout/list1"/>
    <dgm:cxn modelId="{2097C3B9-9440-4060-A209-58013E7A60E6}" type="presParOf" srcId="{34B119B2-F4C2-41CE-A069-77304746F5F8}" destId="{F352D7F5-CA32-430C-918D-5D0DF33171EB}" srcOrd="1" destOrd="0" presId="urn:microsoft.com/office/officeart/2005/8/layout/list1"/>
    <dgm:cxn modelId="{6B6289FD-B39B-4688-8F59-3BED945D1104}" type="presParOf" srcId="{9A11026B-9070-4FDD-9DDA-D4D2A1CF5B1A}" destId="{F082D06C-A6AA-4C22-B021-FD30A48E346B}" srcOrd="17" destOrd="0" presId="urn:microsoft.com/office/officeart/2005/8/layout/list1"/>
    <dgm:cxn modelId="{EA922A17-3C25-4565-9EE3-6846DFC051B7}" type="presParOf" srcId="{9A11026B-9070-4FDD-9DDA-D4D2A1CF5B1A}" destId="{C6DAE1C7-4A68-4308-8F94-B919B76E00ED}" srcOrd="18" destOrd="0" presId="urn:microsoft.com/office/officeart/2005/8/layout/list1"/>
    <dgm:cxn modelId="{1CD65116-7B05-4F98-B022-5CB7EA8CC59A}" type="presParOf" srcId="{9A11026B-9070-4FDD-9DDA-D4D2A1CF5B1A}" destId="{E003C0D0-F790-404F-BCEB-6E9F95B4137E}" srcOrd="19" destOrd="0" presId="urn:microsoft.com/office/officeart/2005/8/layout/list1"/>
    <dgm:cxn modelId="{0BDAB36F-66A2-4766-897A-B9B7466D1323}" type="presParOf" srcId="{9A11026B-9070-4FDD-9DDA-D4D2A1CF5B1A}" destId="{6C007F04-B17B-420C-A588-2ADED6AED1C3}" srcOrd="20" destOrd="0" presId="urn:microsoft.com/office/officeart/2005/8/layout/list1"/>
    <dgm:cxn modelId="{3F4096EE-E7FC-4C63-959D-DDFCC503120F}" type="presParOf" srcId="{6C007F04-B17B-420C-A588-2ADED6AED1C3}" destId="{C71F146A-5ADC-4FB4-9B18-3B0D256E7F8C}" srcOrd="0" destOrd="0" presId="urn:microsoft.com/office/officeart/2005/8/layout/list1"/>
    <dgm:cxn modelId="{AAE6139A-57F8-4FD3-A20D-32455B6391DE}" type="presParOf" srcId="{6C007F04-B17B-420C-A588-2ADED6AED1C3}" destId="{F6B152D5-D004-4E2F-B956-4494BB6C7579}" srcOrd="1" destOrd="0" presId="urn:microsoft.com/office/officeart/2005/8/layout/list1"/>
    <dgm:cxn modelId="{7245C6D6-4838-431D-9A1C-500600C0A959}" type="presParOf" srcId="{9A11026B-9070-4FDD-9DDA-D4D2A1CF5B1A}" destId="{644464F8-BE8A-4A09-8FF2-5ACD38C14679}" srcOrd="21" destOrd="0" presId="urn:microsoft.com/office/officeart/2005/8/layout/list1"/>
    <dgm:cxn modelId="{CE8D436D-202B-421F-832C-10FE6024D866}" type="presParOf" srcId="{9A11026B-9070-4FDD-9DDA-D4D2A1CF5B1A}" destId="{417C814E-15D2-4DF2-8A40-25798314F91F}" srcOrd="22" destOrd="0" presId="urn:microsoft.com/office/officeart/2005/8/layout/list1"/>
    <dgm:cxn modelId="{B0C90620-138E-4C91-AD73-B79F2B3B092B}" type="presParOf" srcId="{9A11026B-9070-4FDD-9DDA-D4D2A1CF5B1A}" destId="{C70ECBC3-571E-41A3-97D1-586109BDC00A}" srcOrd="23" destOrd="0" presId="urn:microsoft.com/office/officeart/2005/8/layout/list1"/>
    <dgm:cxn modelId="{D4C502D1-11BF-4C58-819F-D1E8055FDA62}" type="presParOf" srcId="{9A11026B-9070-4FDD-9DDA-D4D2A1CF5B1A}" destId="{C8378C22-2E0F-440E-92DC-B56F80E7B717}" srcOrd="24" destOrd="0" presId="urn:microsoft.com/office/officeart/2005/8/layout/list1"/>
    <dgm:cxn modelId="{F9F6BDC1-3B54-45F2-A5C5-E58F861B9AE3}" type="presParOf" srcId="{C8378C22-2E0F-440E-92DC-B56F80E7B717}" destId="{EA66D91A-4332-4EBA-81D0-B25793A942EC}" srcOrd="0" destOrd="0" presId="urn:microsoft.com/office/officeart/2005/8/layout/list1"/>
    <dgm:cxn modelId="{0E4BE5A1-FE5C-487B-ABA2-38907DCCF351}" type="presParOf" srcId="{C8378C22-2E0F-440E-92DC-B56F80E7B717}" destId="{E08E27D6-485D-4573-ACCA-D2B3C673A5BE}" srcOrd="1" destOrd="0" presId="urn:microsoft.com/office/officeart/2005/8/layout/list1"/>
    <dgm:cxn modelId="{61CD2DFA-4A4D-4FE0-82D6-78DA90F43AB9}" type="presParOf" srcId="{9A11026B-9070-4FDD-9DDA-D4D2A1CF5B1A}" destId="{6F168DD9-F3A4-441F-A181-0980929AF0CD}" srcOrd="25" destOrd="0" presId="urn:microsoft.com/office/officeart/2005/8/layout/list1"/>
    <dgm:cxn modelId="{058065D9-CC16-4246-8A69-4762777C1528}" type="presParOf" srcId="{9A11026B-9070-4FDD-9DDA-D4D2A1CF5B1A}" destId="{5456DCE7-E56F-4E6D-B7F8-FB768848AAD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87E08-A76F-4849-8E14-253E2227C762}">
      <dsp:nvSpPr>
        <dsp:cNvPr id="0" name=""/>
        <dsp:cNvSpPr/>
      </dsp:nvSpPr>
      <dsp:spPr>
        <a:xfrm>
          <a:off x="0" y="220804"/>
          <a:ext cx="46091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FB6F9-CB2C-4BAF-ADDF-0B0A9B0E2BF1}">
      <dsp:nvSpPr>
        <dsp:cNvPr id="0" name=""/>
        <dsp:cNvSpPr/>
      </dsp:nvSpPr>
      <dsp:spPr>
        <a:xfrm>
          <a:off x="230458" y="28924"/>
          <a:ext cx="2107047" cy="38376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51" tIns="0" rIns="121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92" y="47658"/>
        <a:ext cx="2069579" cy="346292"/>
      </dsp:txXfrm>
    </dsp:sp>
    <dsp:sp modelId="{28370805-CC00-40CA-A1A1-3E28E72FC3B3}">
      <dsp:nvSpPr>
        <dsp:cNvPr id="0" name=""/>
        <dsp:cNvSpPr/>
      </dsp:nvSpPr>
      <dsp:spPr>
        <a:xfrm>
          <a:off x="0" y="810484"/>
          <a:ext cx="46091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FCBFB-C53F-443B-8A22-848DBE339894}">
      <dsp:nvSpPr>
        <dsp:cNvPr id="0" name=""/>
        <dsp:cNvSpPr/>
      </dsp:nvSpPr>
      <dsp:spPr>
        <a:xfrm>
          <a:off x="230458" y="618605"/>
          <a:ext cx="2107014" cy="38376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51" tIns="0" rIns="121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92" y="637339"/>
        <a:ext cx="2069546" cy="346292"/>
      </dsp:txXfrm>
    </dsp:sp>
    <dsp:sp modelId="{36922DCC-3A0F-4EC7-97AC-7EB799168143}">
      <dsp:nvSpPr>
        <dsp:cNvPr id="0" name=""/>
        <dsp:cNvSpPr/>
      </dsp:nvSpPr>
      <dsp:spPr>
        <a:xfrm>
          <a:off x="0" y="1400165"/>
          <a:ext cx="46091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4E193-7995-48D1-9B7A-8EBB64B64A0A}">
      <dsp:nvSpPr>
        <dsp:cNvPr id="0" name=""/>
        <dsp:cNvSpPr/>
      </dsp:nvSpPr>
      <dsp:spPr>
        <a:xfrm>
          <a:off x="230458" y="1208285"/>
          <a:ext cx="2107047" cy="38376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51" tIns="0" rIns="121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92" y="1227019"/>
        <a:ext cx="2069579" cy="346292"/>
      </dsp:txXfrm>
    </dsp:sp>
    <dsp:sp modelId="{73EB61BC-1C47-4E2F-AF1D-22AF4FBE9EA0}">
      <dsp:nvSpPr>
        <dsp:cNvPr id="0" name=""/>
        <dsp:cNvSpPr/>
      </dsp:nvSpPr>
      <dsp:spPr>
        <a:xfrm>
          <a:off x="0" y="1989845"/>
          <a:ext cx="46091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BD3F9-25AA-4231-A721-C02F96FF3356}">
      <dsp:nvSpPr>
        <dsp:cNvPr id="0" name=""/>
        <dsp:cNvSpPr/>
      </dsp:nvSpPr>
      <dsp:spPr>
        <a:xfrm>
          <a:off x="230458" y="1797965"/>
          <a:ext cx="2172898" cy="38376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51" tIns="0" rIns="121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(оценка)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92" y="1816699"/>
        <a:ext cx="2135430" cy="346292"/>
      </dsp:txXfrm>
    </dsp:sp>
    <dsp:sp modelId="{C6DAE1C7-4A68-4308-8F94-B919B76E00ED}">
      <dsp:nvSpPr>
        <dsp:cNvPr id="0" name=""/>
        <dsp:cNvSpPr/>
      </dsp:nvSpPr>
      <dsp:spPr>
        <a:xfrm>
          <a:off x="0" y="2579525"/>
          <a:ext cx="46091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2D7F5-CA32-430C-918D-5D0DF33171EB}">
      <dsp:nvSpPr>
        <dsp:cNvPr id="0" name=""/>
        <dsp:cNvSpPr/>
      </dsp:nvSpPr>
      <dsp:spPr>
        <a:xfrm>
          <a:off x="230458" y="2387645"/>
          <a:ext cx="2172898" cy="38376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51" tIns="0" rIns="121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92" y="2406379"/>
        <a:ext cx="2135430" cy="346292"/>
      </dsp:txXfrm>
    </dsp:sp>
    <dsp:sp modelId="{417C814E-15D2-4DF2-8A40-25798314F91F}">
      <dsp:nvSpPr>
        <dsp:cNvPr id="0" name=""/>
        <dsp:cNvSpPr/>
      </dsp:nvSpPr>
      <dsp:spPr>
        <a:xfrm>
          <a:off x="0" y="3169205"/>
          <a:ext cx="46091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152D5-D004-4E2F-B956-4494BB6C7579}">
      <dsp:nvSpPr>
        <dsp:cNvPr id="0" name=""/>
        <dsp:cNvSpPr/>
      </dsp:nvSpPr>
      <dsp:spPr>
        <a:xfrm>
          <a:off x="230458" y="2977325"/>
          <a:ext cx="2172898" cy="38376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51" tIns="0" rIns="121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92" y="2996059"/>
        <a:ext cx="2135430" cy="346292"/>
      </dsp:txXfrm>
    </dsp:sp>
    <dsp:sp modelId="{5456DCE7-E56F-4E6D-B7F8-FB768848AAD2}">
      <dsp:nvSpPr>
        <dsp:cNvPr id="0" name=""/>
        <dsp:cNvSpPr/>
      </dsp:nvSpPr>
      <dsp:spPr>
        <a:xfrm>
          <a:off x="0" y="3758508"/>
          <a:ext cx="46091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E27D6-485D-4573-ACCA-D2B3C673A5BE}">
      <dsp:nvSpPr>
        <dsp:cNvPr id="0" name=""/>
        <dsp:cNvSpPr/>
      </dsp:nvSpPr>
      <dsp:spPr>
        <a:xfrm>
          <a:off x="230458" y="3567005"/>
          <a:ext cx="2172898" cy="383760"/>
        </a:xfrm>
        <a:prstGeom prst="roundRect">
          <a:avLst/>
        </a:prstGeom>
        <a:solidFill>
          <a:srgbClr val="65D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51" tIns="0" rIns="1219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92" y="3585739"/>
        <a:ext cx="213543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C0C6A-45CA-4E24-98CA-AFFC35EB570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4538"/>
            <a:ext cx="65944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A2B97-E1D6-4A81-A2BD-BB4C174A0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72032"/>
            <a:ext cx="7391400" cy="63078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4225"/>
            <a:ext cx="8229600" cy="35553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67075"/>
            <a:ext cx="2133600" cy="2269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67075"/>
            <a:ext cx="2895600" cy="2269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867075"/>
            <a:ext cx="2133600" cy="2269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9DE402E-0D21-47A4-A7AD-25BF6BA233C4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838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19033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b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социально - экономического развития Верещагинского городского округа</a:t>
            </a:r>
            <a:b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на 2023 год и на плановый </a:t>
            </a:r>
            <a:b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период 2024 -2025 годы</a:t>
            </a:r>
            <a:endParaRPr lang="ru-RU" sz="3600" b="1" dirty="0"/>
          </a:p>
        </p:txBody>
      </p:sp>
      <p:pic>
        <p:nvPicPr>
          <p:cNvPr id="1027" name="Picture 3" descr="C:\Users\Пользователь\Documents\для презентации\Карта Верещагино без фон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209"/>
            <a:ext cx="2434014" cy="12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25254"/>
            <a:ext cx="8856984" cy="6480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176" indent="0" algn="ctr">
              <a:lnSpc>
                <a:spcPts val="2856"/>
              </a:lnSpc>
            </a:pP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крупных инвестиционных </a:t>
            </a: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R="11176" indent="0" algn="ctr">
              <a:lnSpc>
                <a:spcPts val="2856"/>
              </a:lnSpc>
            </a:pP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35540"/>
            <a:ext cx="9073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объектов теплоснабжения в п.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Зюкайка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(267,9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 «28 разъезд – Бородулино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(203,0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путепровода через железную дорогу в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Верещагино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(530,0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детского сада на 25 мест в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Бородули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(72,4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дома культуры с. Путино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(23,5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пожарного депо в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Кукеты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(11,0 млн. руб.)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молочно-товарного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на 3 700 голов в п. Зюкайка,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        (ООО АП «Заря Путино»)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(657,3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04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54" y="60201"/>
            <a:ext cx="8856984" cy="6480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176" indent="0" algn="ctr">
              <a:lnSpc>
                <a:spcPts val="2856"/>
              </a:lnSpc>
            </a:pP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крупных инвестиционных </a:t>
            </a: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R="11176" indent="0" algn="ctr">
              <a:lnSpc>
                <a:spcPts val="2856"/>
              </a:lnSpc>
            </a:pP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4" y="874361"/>
            <a:ext cx="907300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газопровода г. Верещагино - д. Беляевка – д. Кукушки - д. Комары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Елохи – д. Потаповка -   п. Бородулино с отводом на д. Заполье и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Денисовка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(287,5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газопровода г. Верещагино, д. Борщовцы, д. Зайцы, п. Субботники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131,1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сети водоснабжения п. Субботники, д. Борщовцы, д. Зайцы      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</a:rPr>
              <a:t>Реконструкция системы водоснабжения Верещагинского городского округа </a:t>
            </a:r>
            <a:r>
              <a:rPr lang="ru-RU" dirty="0" smtClean="0">
                <a:latin typeface="Times New Roman" panose="02020603050405020304" pitchFamily="18" charset="0"/>
              </a:rPr>
              <a:t>                    г</a:t>
            </a:r>
            <a:r>
              <a:rPr lang="ru-RU" dirty="0">
                <a:latin typeface="Times New Roman" panose="02020603050405020304" pitchFamily="18" charset="0"/>
              </a:rPr>
              <a:t>. Верещагино </a:t>
            </a:r>
            <a:r>
              <a:rPr lang="ru-RU" dirty="0" smtClean="0">
                <a:latin typeface="Times New Roman" panose="02020603050405020304" pitchFamily="18" charset="0"/>
              </a:rPr>
              <a:t>(«Западная часть»)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(223,0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дома культуры п.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Зюкайка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(42,5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пожарного депо в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2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7"/>
          <p:cNvSpPr txBox="1">
            <a:spLocks/>
          </p:cNvSpPr>
          <p:nvPr/>
        </p:nvSpPr>
        <p:spPr>
          <a:xfrm>
            <a:off x="4888333" y="1438062"/>
            <a:ext cx="4409216" cy="3510896"/>
          </a:xfrm>
          <a:prstGeom prst="rect">
            <a:avLst/>
          </a:prstGeom>
        </p:spPr>
        <p:txBody>
          <a:bodyPr/>
          <a:lstStyle/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и хранение –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управление и обеспечение военной безопасности; соц. обеспечение –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–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 –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(33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чел.)</a:t>
            </a: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и ремонт автотранспортных средств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административная – </a:t>
            </a:r>
            <a:r>
              <a:rPr lang="en-US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профессиональная, научная и техническая –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1,7%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 –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defRPr/>
            </a:pPr>
            <a:endParaRPr lang="ru-RU" sz="1400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925" y="0"/>
            <a:ext cx="8290560" cy="7330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684" indent="0" algn="ctr"/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работников </a:t>
            </a:r>
          </a:p>
          <a:p>
            <a:pPr marR="11684" indent="0" algn="ctr"/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крупным и средним организациям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6508263"/>
              </p:ext>
            </p:extLst>
          </p:nvPr>
        </p:nvGraphicFramePr>
        <p:xfrm>
          <a:off x="34835" y="900649"/>
          <a:ext cx="4609174" cy="411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1140321"/>
            <a:ext cx="2232248" cy="28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6 521 чел.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1716385"/>
            <a:ext cx="2136445" cy="28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6 274 чел.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2292449"/>
            <a:ext cx="2232248" cy="28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5 980 чел.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2868513"/>
            <a:ext cx="2160240" cy="28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5 800 чел.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3505224"/>
            <a:ext cx="2064437" cy="28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5 775 чел.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4106014"/>
            <a:ext cx="2160240" cy="28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5 727 чел.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4663068"/>
            <a:ext cx="2064437" cy="28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5 676 чел.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856111"/>
            <a:ext cx="4116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Структура  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численности работников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на 01 июля 2022 года</a:t>
            </a:r>
            <a:endParaRPr lang="ru-RU" alt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673278" y="4659707"/>
            <a:ext cx="1020207" cy="485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5 851 чел.</a:t>
            </a:r>
            <a:endParaRPr lang="ru-RU" sz="1500" b="1" kern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25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0201"/>
            <a:ext cx="8290560" cy="3600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684" indent="0" algn="ctr"/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</a:t>
            </a:r>
          </a:p>
          <a:p>
            <a:pPr marR="11684" indent="0" algn="ctr"/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крупным и средним организациям 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6397318"/>
              </p:ext>
            </p:extLst>
          </p:nvPr>
        </p:nvGraphicFramePr>
        <p:xfrm>
          <a:off x="107504" y="793233"/>
          <a:ext cx="8928992" cy="432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793233"/>
            <a:ext cx="1008112" cy="240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0692436">
            <a:off x="4176994" y="2326974"/>
            <a:ext cx="583627" cy="288032"/>
          </a:xfrm>
          <a:prstGeom prst="curvedDownArrow">
            <a:avLst>
              <a:gd name="adj1" fmla="val 27967"/>
              <a:gd name="adj2" fmla="val 50000"/>
              <a:gd name="adj3" fmla="val 25000"/>
            </a:avLst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108,7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0831184">
            <a:off x="2116196" y="2642887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104,3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1066479">
            <a:off x="3152286" y="2514367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1120411">
            <a:off x="5200139" y="2097743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111,4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692436">
            <a:off x="6210587" y="2003566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109,3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027535">
            <a:off x="7241528" y="1612359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97463932"/>
              </p:ext>
            </p:extLst>
          </p:nvPr>
        </p:nvGraphicFramePr>
        <p:xfrm>
          <a:off x="11336" y="837659"/>
          <a:ext cx="9097167" cy="432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0201"/>
            <a:ext cx="8290560" cy="69905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684" indent="0" algn="ctr"/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</a:t>
            </a:r>
          </a:p>
          <a:p>
            <a:pPr marR="11684" indent="0" algn="ctr"/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крупным и средним организациям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793233"/>
            <a:ext cx="1008112" cy="240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0870722">
            <a:off x="2075500" y="2159305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847406">
            <a:off x="4148141" y="2046949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766424">
            <a:off x="5195286" y="1954512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692436">
            <a:off x="6242638" y="1880890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027535">
            <a:off x="7283781" y="1690496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478207">
            <a:off x="3102624" y="2337982"/>
            <a:ext cx="586912" cy="250026"/>
          </a:xfrm>
          <a:prstGeom prst="curvedUp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2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2209"/>
            <a:ext cx="8928992" cy="39222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3175"/>
              </p:ext>
            </p:extLst>
          </p:nvPr>
        </p:nvGraphicFramePr>
        <p:xfrm>
          <a:off x="246217" y="1068313"/>
          <a:ext cx="871297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val="3717657417"/>
                    </a:ext>
                  </a:extLst>
                </a:gridCol>
                <a:gridCol w="1085421">
                  <a:extLst>
                    <a:ext uri="{9D8B030D-6E8A-4147-A177-3AD203B41FA5}">
                      <a16:colId xmlns:a16="http://schemas.microsoft.com/office/drawing/2014/main" val="186512596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15419"/>
                    </a:ext>
                  </a:extLst>
                </a:gridCol>
                <a:gridCol w="1085105">
                  <a:extLst>
                    <a:ext uri="{9D8B030D-6E8A-4147-A177-3AD203B41FA5}">
                      <a16:colId xmlns:a16="http://schemas.microsoft.com/office/drawing/2014/main" val="1408922790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287781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445350369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3444527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(факт)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(оценка)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Среднегодовой индекс потребительских цен, %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95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Индекс-дефлятор цен на тепловую энергию, %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33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Индекс-дефлятор цен на электрическую энергию, %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72043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995" y="4933976"/>
            <a:ext cx="370384" cy="226987"/>
          </a:xfrm>
        </p:spPr>
        <p:txBody>
          <a:bodyPr/>
          <a:lstStyle/>
          <a:p>
            <a:pPr algn="r"/>
            <a:fld id="{E9DE402E-0D21-47A4-A7AD-25BF6BA233C4}" type="slidenum">
              <a:rPr lang="en-US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2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004417"/>
            <a:ext cx="8671560" cy="4320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R="23876" indent="0"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внимание!</a:t>
            </a:r>
            <a:endParaRPr lang="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793" y="0"/>
            <a:ext cx="8650224" cy="99630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экономического развития</a:t>
            </a:r>
          </a:p>
          <a:p>
            <a:pPr indent="0" algn="ctr"/>
            <a:r>
              <a:rPr lang="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Верещагинского городского округа Пермского края</a:t>
            </a:r>
          </a:p>
          <a:p>
            <a:pPr indent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01 июля 2022 года</a:t>
            </a:r>
            <a:endParaRPr lang="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08" y="783854"/>
            <a:ext cx="9033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организационно - правовых форм собственности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 ед.)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791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749 ед.)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отгруженной продукции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производства, выполненных работ и услуг организациями, не относящиеся к субъектам малого предпринимательства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2 460,4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01.07.2021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2 071,4 млн. руб.)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248,0 млн. руб.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(01.07.2021 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153,9 млн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 80 жилых домов, общей площадью 9 441 кв. м.       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(01.07.2021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ед., 3 776 кв. м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  <a:r>
              <a:rPr lang="x-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36 828,2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01.07.2021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34 434,2 руб.)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безработных граждан, состоящих на учёте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01.01.2022 </a:t>
            </a: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чел.)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зарегистрированной безработицы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0,66%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0,51%)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роизведено (выращено)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с/х организациях 439,2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мяса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01.07.2021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475,8 т)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коровы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3 355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фуражную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с/х организациях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(01.07.2021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2 970 кг)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с/х организациях 4 433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4 630 гол.)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1.rozetka.ua/goods/13148173/107687316_images_13148173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2483"/>
            <a:ext cx="2555777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bs.twimg.com/media/EKcxzgdXYAAMmB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66531"/>
            <a:ext cx="3145877" cy="19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77807"/>
            <a:ext cx="7128792" cy="3200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ru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780281"/>
            <a:ext cx="2016224" cy="864096"/>
          </a:xfrm>
          <a:prstGeom prst="roundRect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Сценарные условия развития Пермского края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9242" y="1788393"/>
            <a:ext cx="2880320" cy="864096"/>
          </a:xfrm>
          <a:prstGeom prst="roundRect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«Верещагинский ПРМЗ «Ремпутьмаш»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8389" y="2868513"/>
            <a:ext cx="3168352" cy="1008112"/>
          </a:xfrm>
          <a:prstGeom prst="roundRect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экономического развития Верещагинского городского округа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Соединительная линия уступом 13"/>
          <p:cNvCxnSpPr>
            <a:stCxn id="8" idx="2"/>
            <a:endCxn id="10" idx="1"/>
          </p:cNvCxnSpPr>
          <p:nvPr/>
        </p:nvCxnSpPr>
        <p:spPr>
          <a:xfrm rot="16200000" flipH="1">
            <a:off x="2803930" y="388110"/>
            <a:ext cx="1728192" cy="424072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9" idx="3"/>
            <a:endCxn id="10" idx="0"/>
          </p:cNvCxnSpPr>
          <p:nvPr/>
        </p:nvCxnSpPr>
        <p:spPr>
          <a:xfrm>
            <a:off x="5589562" y="2220441"/>
            <a:ext cx="1783003" cy="64807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30318"/>
            <a:ext cx="6486472" cy="3230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разработки прогноза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95536" y="1046881"/>
            <a:ext cx="3240360" cy="572241"/>
          </a:xfrm>
          <a:prstGeom prst="flowChartPunchedTap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КОНСЕРВАТИВНЫЙ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6440" y="1636042"/>
            <a:ext cx="7336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замедление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роста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23528" y="2726283"/>
            <a:ext cx="3240360" cy="572241"/>
          </a:xfrm>
          <a:prstGeom prst="flowChartPunchedTap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0968" y="3519982"/>
            <a:ext cx="7213099" cy="8640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636524" indent="0"/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ситуации в экономике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переходом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незначительному росту в последующие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b/b4/Split-arrows_2.svg/1200px-Split-arrows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9583">
            <a:off x="4924595" y="1511058"/>
            <a:ext cx="3956353" cy="13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79513" y="0"/>
            <a:ext cx="7391400" cy="46423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10243" name="Arc 3"/>
          <p:cNvSpPr>
            <a:spLocks/>
          </p:cNvSpPr>
          <p:nvPr/>
        </p:nvSpPr>
        <p:spPr bwMode="gray">
          <a:xfrm>
            <a:off x="11114" y="3230381"/>
            <a:ext cx="2568575" cy="193058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gray">
          <a:xfrm flipH="1">
            <a:off x="11114" y="4717882"/>
            <a:ext cx="3060700" cy="298178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gray">
          <a:xfrm flipH="1">
            <a:off x="523040" y="2740891"/>
            <a:ext cx="90488" cy="570129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black">
          <a:xfrm>
            <a:off x="2005013" y="2950828"/>
            <a:ext cx="228600" cy="17203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black">
          <a:xfrm>
            <a:off x="2465389" y="3456453"/>
            <a:ext cx="228600" cy="17203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black">
          <a:xfrm>
            <a:off x="2938851" y="3988684"/>
            <a:ext cx="228600" cy="17203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gray">
          <a:xfrm flipH="1">
            <a:off x="1500188" y="3109062"/>
            <a:ext cx="504825" cy="488081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gray">
          <a:xfrm flipH="1">
            <a:off x="81984" y="4089497"/>
            <a:ext cx="2819666" cy="892266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black">
          <a:xfrm flipH="1">
            <a:off x="445162" y="2448226"/>
            <a:ext cx="634388" cy="1461568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black">
          <a:xfrm flipH="1">
            <a:off x="1670050" y="3179010"/>
            <a:ext cx="758403" cy="609947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black">
          <a:xfrm flipH="1">
            <a:off x="1785092" y="3628486"/>
            <a:ext cx="1286722" cy="532542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black">
          <a:xfrm flipH="1">
            <a:off x="1835694" y="4293634"/>
            <a:ext cx="1580605" cy="354818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Arc 15"/>
          <p:cNvSpPr>
            <a:spLocks/>
          </p:cNvSpPr>
          <p:nvPr/>
        </p:nvSpPr>
        <p:spPr bwMode="gray">
          <a:xfrm>
            <a:off x="0" y="3268610"/>
            <a:ext cx="2509838" cy="189235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gray">
          <a:xfrm flipH="1">
            <a:off x="1952624" y="3597144"/>
            <a:ext cx="566739" cy="298484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Arc 17"/>
          <p:cNvSpPr>
            <a:spLocks/>
          </p:cNvSpPr>
          <p:nvPr/>
        </p:nvSpPr>
        <p:spPr bwMode="gray">
          <a:xfrm>
            <a:off x="1" y="3328344"/>
            <a:ext cx="2119313" cy="183262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gray">
          <a:xfrm>
            <a:off x="398464" y="1270193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  <a:r>
              <a:rPr lang="ru-RU" alt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39 180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black">
          <a:xfrm>
            <a:off x="819030" y="1632561"/>
            <a:ext cx="2500312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38 572</a:t>
            </a:r>
            <a:endParaRPr lang="en-US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black">
          <a:xfrm>
            <a:off x="2245741" y="1988368"/>
            <a:ext cx="2220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ru-RU" alt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038</a:t>
            </a:r>
            <a:endParaRPr lang="en-US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black">
          <a:xfrm>
            <a:off x="2846365" y="2448226"/>
            <a:ext cx="215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</a:t>
            </a:r>
          </a:p>
        </p:txBody>
      </p: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1049235" y="1808820"/>
            <a:ext cx="119063" cy="89600"/>
            <a:chOff x="2995" y="1525"/>
            <a:chExt cx="112" cy="112"/>
          </a:xfrm>
        </p:grpSpPr>
        <p:sp>
          <p:nvSpPr>
            <p:cNvPr id="10302" name="AutoShape 23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303" name="AutoShape 24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grpSp>
        <p:nvGrpSpPr>
          <p:cNvPr id="10263" name="Group 30"/>
          <p:cNvGrpSpPr>
            <a:grpSpLocks/>
          </p:cNvGrpSpPr>
          <p:nvPr/>
        </p:nvGrpSpPr>
        <p:grpSpPr bwMode="auto">
          <a:xfrm>
            <a:off x="3513856" y="3938797"/>
            <a:ext cx="119063" cy="89600"/>
            <a:chOff x="2995" y="1525"/>
            <a:chExt cx="112" cy="112"/>
          </a:xfrm>
        </p:grpSpPr>
        <p:sp>
          <p:nvSpPr>
            <p:cNvPr id="10300" name="AutoShape 31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301" name="AutoShape 32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grpSp>
        <p:nvGrpSpPr>
          <p:cNvPr id="10264" name="Group 34"/>
          <p:cNvGrpSpPr>
            <a:grpSpLocks/>
          </p:cNvGrpSpPr>
          <p:nvPr/>
        </p:nvGrpSpPr>
        <p:grpSpPr bwMode="auto">
          <a:xfrm>
            <a:off x="3804790" y="4648452"/>
            <a:ext cx="119062" cy="89600"/>
            <a:chOff x="2995" y="1525"/>
            <a:chExt cx="112" cy="112"/>
          </a:xfrm>
        </p:grpSpPr>
        <p:sp>
          <p:nvSpPr>
            <p:cNvPr id="10298" name="AutoShape 35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299" name="AutoShape 36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10265" name="AutoShape 38"/>
          <p:cNvSpPr>
            <a:spLocks noChangeArrowheads="1"/>
          </p:cNvSpPr>
          <p:nvPr/>
        </p:nvSpPr>
        <p:spPr bwMode="black">
          <a:xfrm>
            <a:off x="530325" y="2568859"/>
            <a:ext cx="228600" cy="17203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AutoShape 39"/>
          <p:cNvSpPr>
            <a:spLocks noChangeArrowheads="1"/>
          </p:cNvSpPr>
          <p:nvPr/>
        </p:nvSpPr>
        <p:spPr bwMode="black">
          <a:xfrm>
            <a:off x="3067641" y="4631866"/>
            <a:ext cx="228600" cy="17203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gray">
          <a:xfrm rot="5400000">
            <a:off x="3396577" y="3991448"/>
            <a:ext cx="353622" cy="50641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gray">
          <a:xfrm>
            <a:off x="777782" y="1972483"/>
            <a:ext cx="695337" cy="49923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6" name="Oval 42"/>
          <p:cNvSpPr>
            <a:spLocks noChangeArrowheads="1"/>
          </p:cNvSpPr>
          <p:nvPr/>
        </p:nvSpPr>
        <p:spPr bwMode="gray">
          <a:xfrm rot="5400000">
            <a:off x="2377211" y="2666572"/>
            <a:ext cx="450389" cy="598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gray">
          <a:xfrm rot="5400000">
            <a:off x="2998386" y="3239923"/>
            <a:ext cx="379904" cy="50482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0271" name="Group 45"/>
          <p:cNvGrpSpPr>
            <a:grpSpLocks/>
          </p:cNvGrpSpPr>
          <p:nvPr/>
        </p:nvGrpSpPr>
        <p:grpSpPr bwMode="auto">
          <a:xfrm>
            <a:off x="33338" y="3541840"/>
            <a:ext cx="1752600" cy="1474220"/>
            <a:chOff x="482" y="1851"/>
            <a:chExt cx="860" cy="796"/>
          </a:xfrm>
        </p:grpSpPr>
        <p:sp>
          <p:nvSpPr>
            <p:cNvPr id="10292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296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6330 w 224"/>
                <a:gd name="T1" fmla="*/ 15801 h 569"/>
                <a:gd name="T2" fmla="*/ 11668 w 224"/>
                <a:gd name="T3" fmla="*/ 7813 h 569"/>
                <a:gd name="T4" fmla="*/ 19041 w 224"/>
                <a:gd name="T5" fmla="*/ 1 h 569"/>
                <a:gd name="T6" fmla="*/ 27066 w 224"/>
                <a:gd name="T7" fmla="*/ 8134 h 569"/>
                <a:gd name="T8" fmla="*/ 21412 w 224"/>
                <a:gd name="T9" fmla="*/ 15801 h 569"/>
                <a:gd name="T10" fmla="*/ 21252 w 224"/>
                <a:gd name="T11" fmla="*/ 19441 h 569"/>
                <a:gd name="T12" fmla="*/ 33107 w 224"/>
                <a:gd name="T13" fmla="*/ 22698 h 569"/>
                <a:gd name="T14" fmla="*/ 35039 w 224"/>
                <a:gd name="T15" fmla="*/ 31968 h 569"/>
                <a:gd name="T16" fmla="*/ 34441 w 224"/>
                <a:gd name="T17" fmla="*/ 50318 h 569"/>
                <a:gd name="T18" fmla="*/ 33107 w 224"/>
                <a:gd name="T19" fmla="*/ 57215 h 569"/>
                <a:gd name="T20" fmla="*/ 31166 w 224"/>
                <a:gd name="T21" fmla="*/ 48381 h 569"/>
                <a:gd name="T22" fmla="*/ 29668 w 224"/>
                <a:gd name="T23" fmla="*/ 31714 h 569"/>
                <a:gd name="T24" fmla="*/ 26956 w 224"/>
                <a:gd name="T25" fmla="*/ 50318 h 569"/>
                <a:gd name="T26" fmla="*/ 22760 w 224"/>
                <a:gd name="T27" fmla="*/ 89344 h 569"/>
                <a:gd name="T28" fmla="*/ 12252 w 224"/>
                <a:gd name="T29" fmla="*/ 88696 h 569"/>
                <a:gd name="T30" fmla="*/ 7861 w 224"/>
                <a:gd name="T31" fmla="*/ 51049 h 569"/>
                <a:gd name="T32" fmla="*/ 5260 w 224"/>
                <a:gd name="T33" fmla="*/ 32684 h 569"/>
                <a:gd name="T34" fmla="*/ 3874 w 224"/>
                <a:gd name="T35" fmla="*/ 48673 h 569"/>
                <a:gd name="T36" fmla="*/ 1904 w 224"/>
                <a:gd name="T37" fmla="*/ 57215 h 569"/>
                <a:gd name="T38" fmla="*/ 1 w 224"/>
                <a:gd name="T39" fmla="*/ 47896 h 569"/>
                <a:gd name="T40" fmla="*/ 1167 w 224"/>
                <a:gd name="T41" fmla="*/ 28904 h 569"/>
                <a:gd name="T42" fmla="*/ 3690 w 224"/>
                <a:gd name="T43" fmla="*/ 21895 h 569"/>
                <a:gd name="T44" fmla="*/ 16111 w 224"/>
                <a:gd name="T45" fmla="*/ 19441 h 569"/>
                <a:gd name="T46" fmla="*/ 16330 w 224"/>
                <a:gd name="T47" fmla="*/ 158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297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10272" name="Group 52"/>
          <p:cNvGrpSpPr>
            <a:grpSpLocks/>
          </p:cNvGrpSpPr>
          <p:nvPr/>
        </p:nvGrpSpPr>
        <p:grpSpPr bwMode="auto">
          <a:xfrm>
            <a:off x="3167451" y="3179010"/>
            <a:ext cx="119063" cy="89600"/>
            <a:chOff x="2995" y="1525"/>
            <a:chExt cx="112" cy="112"/>
          </a:xfrm>
        </p:grpSpPr>
        <p:sp>
          <p:nvSpPr>
            <p:cNvPr id="10290" name="AutoShape 53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291" name="AutoShape 54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10273" name="Text Box 18"/>
          <p:cNvSpPr txBox="1">
            <a:spLocks noChangeArrowheads="1"/>
          </p:cNvSpPr>
          <p:nvPr/>
        </p:nvSpPr>
        <p:spPr bwMode="gray">
          <a:xfrm>
            <a:off x="0" y="565614"/>
            <a:ext cx="4466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Численность </a:t>
            </a:r>
            <a:endParaRPr lang="ru-RU" alt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постоянного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населения, человек</a:t>
            </a:r>
            <a:endParaRPr lang="en-US" alt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4" name="Oval 41"/>
          <p:cNvSpPr>
            <a:spLocks noChangeArrowheads="1"/>
          </p:cNvSpPr>
          <p:nvPr/>
        </p:nvSpPr>
        <p:spPr bwMode="gray">
          <a:xfrm>
            <a:off x="47532" y="1557843"/>
            <a:ext cx="730250" cy="549547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0275" name="Line 11"/>
          <p:cNvSpPr>
            <a:spLocks noChangeShapeType="1"/>
          </p:cNvSpPr>
          <p:nvPr/>
        </p:nvSpPr>
        <p:spPr bwMode="black">
          <a:xfrm flipH="1">
            <a:off x="274104" y="2107390"/>
            <a:ext cx="191173" cy="1199076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6" name="AutoShape 38"/>
          <p:cNvSpPr>
            <a:spLocks noChangeArrowheads="1"/>
          </p:cNvSpPr>
          <p:nvPr/>
        </p:nvSpPr>
        <p:spPr bwMode="black">
          <a:xfrm>
            <a:off x="56964" y="2471714"/>
            <a:ext cx="228600" cy="17203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Line 5"/>
          <p:cNvSpPr>
            <a:spLocks noChangeShapeType="1"/>
          </p:cNvSpPr>
          <p:nvPr/>
        </p:nvSpPr>
        <p:spPr bwMode="gray">
          <a:xfrm flipH="1">
            <a:off x="70090" y="2649772"/>
            <a:ext cx="71437" cy="591361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8" name="Text Box 18"/>
          <p:cNvSpPr txBox="1">
            <a:spLocks noChangeArrowheads="1"/>
          </p:cNvSpPr>
          <p:nvPr/>
        </p:nvSpPr>
        <p:spPr bwMode="gray">
          <a:xfrm>
            <a:off x="3801640" y="3766331"/>
            <a:ext cx="2312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37 408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en-US" alt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9" name="Group 22"/>
          <p:cNvGrpSpPr>
            <a:grpSpLocks/>
          </p:cNvGrpSpPr>
          <p:nvPr/>
        </p:nvGrpSpPr>
        <p:grpSpPr bwMode="auto">
          <a:xfrm>
            <a:off x="494466" y="1393448"/>
            <a:ext cx="119062" cy="89600"/>
            <a:chOff x="2995" y="1525"/>
            <a:chExt cx="112" cy="112"/>
          </a:xfrm>
        </p:grpSpPr>
        <p:sp>
          <p:nvSpPr>
            <p:cNvPr id="10288" name="AutoShape 23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289" name="AutoShape 24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grpSp>
        <p:nvGrpSpPr>
          <p:cNvPr id="10280" name="Group 52"/>
          <p:cNvGrpSpPr>
            <a:grpSpLocks/>
          </p:cNvGrpSpPr>
          <p:nvPr/>
        </p:nvGrpSpPr>
        <p:grpSpPr bwMode="auto">
          <a:xfrm>
            <a:off x="2725969" y="2604972"/>
            <a:ext cx="120650" cy="89600"/>
            <a:chOff x="2995" y="1525"/>
            <a:chExt cx="112" cy="112"/>
          </a:xfrm>
        </p:grpSpPr>
        <p:sp>
          <p:nvSpPr>
            <p:cNvPr id="10286" name="AutoShape 53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0287" name="AutoShape 54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10281" name="Line 13"/>
          <p:cNvSpPr>
            <a:spLocks noChangeShapeType="1"/>
          </p:cNvSpPr>
          <p:nvPr/>
        </p:nvSpPr>
        <p:spPr bwMode="black">
          <a:xfrm flipH="1" flipV="1">
            <a:off x="2119312" y="4981762"/>
            <a:ext cx="1394544" cy="0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2" name="Oval 40"/>
          <p:cNvSpPr>
            <a:spLocks noChangeArrowheads="1"/>
          </p:cNvSpPr>
          <p:nvPr/>
        </p:nvSpPr>
        <p:spPr bwMode="gray">
          <a:xfrm rot="5400000">
            <a:off x="3573298" y="4746217"/>
            <a:ext cx="301056" cy="400050"/>
          </a:xfrm>
          <a:prstGeom prst="ellipse">
            <a:avLst/>
          </a:prstGeom>
          <a:solidFill>
            <a:srgbClr val="FF66FF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0283" name="Text Box 21"/>
          <p:cNvSpPr txBox="1">
            <a:spLocks noChangeArrowheads="1"/>
          </p:cNvSpPr>
          <p:nvPr/>
        </p:nvSpPr>
        <p:spPr bwMode="black">
          <a:xfrm>
            <a:off x="3374525" y="3100055"/>
            <a:ext cx="215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37 726</a:t>
            </a: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  <a:r>
              <a:rPr lang="en-US" alt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7133" y="568380"/>
            <a:ext cx="4271694" cy="2354491"/>
          </a:xfrm>
          <a:prstGeom prst="rect">
            <a:avLst/>
          </a:prstGeom>
          <a:solidFill>
            <a:srgbClr val="B4F3FA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 июня 2022 года: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Родилось 188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9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стественн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ая убыль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(рост на 12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(рост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 убыло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Миграционный отток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на 128 чел.)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pobedarf.ru/wp-content/uploads/2019/06/f87509d92da05ca0ed35129eed181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989" l="924" r="98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95861"/>
            <a:ext cx="2983419" cy="22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1" y="4902566"/>
            <a:ext cx="664801" cy="226987"/>
          </a:xfrm>
        </p:spPr>
        <p:txBody>
          <a:bodyPr/>
          <a:lstStyle/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gray">
          <a:xfrm flipH="1">
            <a:off x="999306" y="2910985"/>
            <a:ext cx="387740" cy="56005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AutoShape 6"/>
          <p:cNvSpPr>
            <a:spLocks noChangeArrowheads="1"/>
          </p:cNvSpPr>
          <p:nvPr/>
        </p:nvSpPr>
        <p:spPr bwMode="black">
          <a:xfrm>
            <a:off x="1288532" y="2775956"/>
            <a:ext cx="228600" cy="17203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black">
          <a:xfrm flipH="1">
            <a:off x="1295401" y="2687136"/>
            <a:ext cx="608143" cy="871448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Oval 42"/>
          <p:cNvSpPr>
            <a:spLocks noChangeArrowheads="1"/>
          </p:cNvSpPr>
          <p:nvPr/>
        </p:nvSpPr>
        <p:spPr bwMode="gray">
          <a:xfrm rot="5400000">
            <a:off x="1711554" y="2172470"/>
            <a:ext cx="450389" cy="598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76" name="Group 22"/>
          <p:cNvGrpSpPr>
            <a:grpSpLocks/>
          </p:cNvGrpSpPr>
          <p:nvPr/>
        </p:nvGrpSpPr>
        <p:grpSpPr bwMode="auto">
          <a:xfrm>
            <a:off x="2124869" y="2177299"/>
            <a:ext cx="119063" cy="89600"/>
            <a:chOff x="2995" y="1525"/>
            <a:chExt cx="112" cy="112"/>
          </a:xfrm>
        </p:grpSpPr>
        <p:sp>
          <p:nvSpPr>
            <p:cNvPr id="77" name="AutoShape 23"/>
            <p:cNvSpPr>
              <a:spLocks noChangeArrowheads="1"/>
            </p:cNvSpPr>
            <p:nvPr/>
          </p:nvSpPr>
          <p:spPr bwMode="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78" name="AutoShape 24"/>
            <p:cNvSpPr>
              <a:spLocks noChangeArrowheads="1"/>
            </p:cNvSpPr>
            <p:nvPr/>
          </p:nvSpPr>
          <p:spPr bwMode="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79" name="Text Box 18"/>
          <p:cNvSpPr txBox="1">
            <a:spLocks noChangeArrowheads="1"/>
          </p:cNvSpPr>
          <p:nvPr/>
        </p:nvSpPr>
        <p:spPr bwMode="gray">
          <a:xfrm>
            <a:off x="3995936" y="4480732"/>
            <a:ext cx="2312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37 077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en-US" alt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327"/>
            <a:ext cx="8290560" cy="7330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684" indent="0" algn="ctr"/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объема отгруженных товаров собственного производства, выполненных </a:t>
            </a: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</a:t>
            </a: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0460404"/>
              </p:ext>
            </p:extLst>
          </p:nvPr>
        </p:nvGraphicFramePr>
        <p:xfrm>
          <a:off x="107504" y="708273"/>
          <a:ext cx="8928992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793233"/>
            <a:ext cx="1008112" cy="240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0692436">
            <a:off x="2007182" y="2243600"/>
            <a:ext cx="583627" cy="288032"/>
          </a:xfrm>
          <a:prstGeom prst="curvedDownArrow">
            <a:avLst>
              <a:gd name="adj1" fmla="val 27967"/>
              <a:gd name="adj2" fmla="val 50000"/>
              <a:gd name="adj3" fmla="val 25000"/>
            </a:avLst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100,3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479737">
            <a:off x="4100184" y="2260342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100,3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692436">
            <a:off x="5103526" y="2350585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100,7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692436">
            <a:off x="6124625" y="2288197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104,2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692436">
            <a:off x="7191758" y="2263706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103,6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низ стрелка 1"/>
          <p:cNvSpPr/>
          <p:nvPr/>
        </p:nvSpPr>
        <p:spPr>
          <a:xfrm rot="478207">
            <a:off x="3015310" y="2282709"/>
            <a:ext cx="586912" cy="250026"/>
          </a:xfrm>
          <a:prstGeom prst="curvedUp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10756" y="125733"/>
            <a:ext cx="8290560" cy="3600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684" indent="0" algn="ctr"/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основной капитал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91379064"/>
              </p:ext>
            </p:extLst>
          </p:nvPr>
        </p:nvGraphicFramePr>
        <p:xfrm>
          <a:off x="107504" y="708273"/>
          <a:ext cx="8928992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793233"/>
            <a:ext cx="1008112" cy="240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1253238">
            <a:off x="1920723" y="1670671"/>
            <a:ext cx="583627" cy="288032"/>
          </a:xfrm>
          <a:prstGeom prst="curvedDownArrow">
            <a:avLst>
              <a:gd name="adj1" fmla="val 27967"/>
              <a:gd name="adj2" fmla="val 50000"/>
              <a:gd name="adj3" fmla="val 25000"/>
            </a:avLst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103,7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940911">
            <a:off x="2937912" y="1646359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106,6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402142">
            <a:off x="3973718" y="1375318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103,5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707599">
            <a:off x="6090260" y="1670671"/>
            <a:ext cx="583627" cy="288032"/>
          </a:xfrm>
          <a:prstGeom prst="curvedDown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110,6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business-magazine.online/source/FEDERAL/_10_2017/Dogosrochnye-i-tekushcie-investicii-768x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96" y="-155823"/>
            <a:ext cx="2195736" cy="14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478207">
            <a:off x="5032225" y="2026839"/>
            <a:ext cx="586912" cy="250026"/>
          </a:xfrm>
          <a:prstGeom prst="curvedUp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82,0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478207">
            <a:off x="7178392" y="2068264"/>
            <a:ext cx="586912" cy="250026"/>
          </a:xfrm>
          <a:prstGeom prst="curvedUpArrow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89,3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12" y="170582"/>
            <a:ext cx="8856984" cy="6644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176" indent="0" algn="ctr">
              <a:lnSpc>
                <a:spcPts val="2856"/>
              </a:lnSpc>
            </a:pP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крупных инвестиционных проектов </a:t>
            </a:r>
            <a:endParaRPr lang="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176" indent="0" algn="ctr">
              <a:lnSpc>
                <a:spcPts val="2856"/>
              </a:lnSpc>
            </a:pP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95" y="954921"/>
            <a:ext cx="90730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межпоселкового газопровода «АГРС г. Верещагино - д. Бородули»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(16,8 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газопровода по ул. Железнодорожная в г. Верещагино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ФАПа в д. Бородули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ФАПа в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Кукеты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плоскостных спортивных сооружений городского стадиона по адресу:    г. Верещагино, ул. Энгельса, 116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(87,8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спортивной площадки на территории МБОУ «ВОК»                    СП Зюкайская школа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(21,3 млн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молочно-товарного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на 3 700 голов в п. Зюкайка,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        (ООО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 «Заря Путино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(1 239,4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4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54" y="60201"/>
            <a:ext cx="8856984" cy="6480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1176" indent="0" algn="ctr">
              <a:lnSpc>
                <a:spcPts val="2856"/>
              </a:lnSpc>
            </a:pP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крупных инвестиционных </a:t>
            </a: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R="11176" indent="0" algn="ctr">
              <a:lnSpc>
                <a:spcPts val="2856"/>
              </a:lnSpc>
            </a:pP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92" y="932248"/>
            <a:ext cx="9073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межпоселкового газопровода с. Путино - 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Кривчана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Сепыч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д. Соколово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отводом на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Заполье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(131,0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распределительного газопровода среднего и низкого давления с. Сепыч, д. Кривчана, д. Заполье,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теплоснабжения в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(348,0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проезжей части ул. 1 Мая п.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Бородулино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(171,0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корпуса №2 на 675 учащихся МБОУ «СОШ № 121»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(573,0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ФАПа в д. Нижнее Галино, д. Комары,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Аникино,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Захарята,               д. Кривчана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(32,5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 депо в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(11,0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460431" y="4902566"/>
            <a:ext cx="664801" cy="22698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9DE402E-0D21-47A4-A7AD-25BF6BA233C4}" type="slidenum">
              <a:rPr lang="en-US" alt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</a:t>
            </a:fld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5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1354</Words>
  <Application>Microsoft Office PowerPoint</Application>
  <PresentationFormat>Произвольный</PresentationFormat>
  <Paragraphs>217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Инфляция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144</cp:revision>
  <cp:lastPrinted>2022-09-09T06:57:01Z</cp:lastPrinted>
  <dcterms:modified xsi:type="dcterms:W3CDTF">2022-09-09T09:00:01Z</dcterms:modified>
</cp:coreProperties>
</file>