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74" r:id="rId6"/>
    <p:sldId id="275" r:id="rId7"/>
    <p:sldId id="276" r:id="rId8"/>
    <p:sldId id="270" r:id="rId9"/>
    <p:sldId id="271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91" r:id="rId23"/>
    <p:sldId id="292" r:id="rId24"/>
    <p:sldId id="293" r:id="rId25"/>
    <p:sldId id="294" r:id="rId26"/>
    <p:sldId id="295" r:id="rId27"/>
    <p:sldId id="297" r:id="rId28"/>
    <p:sldId id="298" r:id="rId29"/>
    <p:sldId id="299" r:id="rId30"/>
    <p:sldId id="300" r:id="rId31"/>
    <p:sldId id="301" r:id="rId32"/>
    <p:sldId id="305" r:id="rId33"/>
    <p:sldId id="302" r:id="rId34"/>
    <p:sldId id="303" r:id="rId35"/>
    <p:sldId id="30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82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30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7329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477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5591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294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467E-D2B6-4534-B21C-5C6034493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276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467E-D2B6-4534-B21C-5C6034493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086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467E-D2B6-4534-B21C-5C6034493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72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046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55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84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467E-D2B6-4534-B21C-5C6034493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699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467E-D2B6-4534-B21C-5C6034493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71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467E-D2B6-4534-B21C-5C6034493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561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844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8E333-A76C-4DBA-AF42-C46D7363DB18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AA6467E-D2B6-4534-B21C-5C6034493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4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875" y="3228799"/>
            <a:ext cx="9557825" cy="112628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Первичной Ветеранской организации трикотажной фабрики за 2020г.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87547" y="1689257"/>
            <a:ext cx="32464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Отчет</a:t>
            </a:r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77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«Зарница» пионерское детство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660" y="1747273"/>
            <a:ext cx="7065775" cy="5110727"/>
          </a:xfrm>
        </p:spPr>
      </p:pic>
    </p:spTree>
    <p:extLst>
      <p:ext uri="{BB962C8B-B14F-4D97-AF65-F5344CB8AC3E}">
        <p14:creationId xmlns:p14="http://schemas.microsoft.com/office/powerpoint/2010/main" val="13668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283" y="624110"/>
            <a:ext cx="8833449" cy="1280890"/>
          </a:xfrm>
        </p:spPr>
        <p:txBody>
          <a:bodyPr/>
          <a:lstStyle/>
          <a:p>
            <a:pPr algn="ctr"/>
            <a:r>
              <a:rPr lang="ru-RU" dirty="0" smtClean="0"/>
              <a:t>Конкурс игры «Зарница»</a:t>
            </a:r>
            <a:br>
              <a:rPr lang="ru-RU" dirty="0" smtClean="0"/>
            </a:br>
            <a:r>
              <a:rPr lang="ru-RU" dirty="0" smtClean="0"/>
              <a:t> (полоса препятствий)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837426"/>
            <a:ext cx="7320085" cy="5020574"/>
          </a:xfrm>
        </p:spPr>
      </p:pic>
    </p:spTree>
    <p:extLst>
      <p:ext uri="{BB962C8B-B14F-4D97-AF65-F5344CB8AC3E}">
        <p14:creationId xmlns:p14="http://schemas.microsoft.com/office/powerpoint/2010/main" val="130672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Зимние забавы, песни у костра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39" y="1264555"/>
            <a:ext cx="7726661" cy="5588750"/>
          </a:xfrm>
        </p:spPr>
      </p:pic>
    </p:spTree>
    <p:extLst>
      <p:ext uri="{BB962C8B-B14F-4D97-AF65-F5344CB8AC3E}">
        <p14:creationId xmlns:p14="http://schemas.microsoft.com/office/powerpoint/2010/main" val="70930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5515905" cy="687105"/>
          </a:xfrm>
        </p:spPr>
        <p:txBody>
          <a:bodyPr/>
          <a:lstStyle/>
          <a:p>
            <a:r>
              <a:rPr lang="ru-RU" dirty="0" smtClean="0"/>
              <a:t>Широкая  Масленица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47" y="1507094"/>
            <a:ext cx="7540566" cy="5454146"/>
          </a:xfrm>
        </p:spPr>
      </p:pic>
    </p:spTree>
    <p:extLst>
      <p:ext uri="{BB962C8B-B14F-4D97-AF65-F5344CB8AC3E}">
        <p14:creationId xmlns:p14="http://schemas.microsoft.com/office/powerpoint/2010/main" val="165005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4679" y="624110"/>
            <a:ext cx="8195095" cy="1280890"/>
          </a:xfrm>
        </p:spPr>
        <p:txBody>
          <a:bodyPr/>
          <a:lstStyle/>
          <a:p>
            <a:r>
              <a:rPr lang="ru-RU" dirty="0" smtClean="0"/>
              <a:t>Конкурс частушек в </a:t>
            </a:r>
            <a:r>
              <a:rPr lang="ru-RU" dirty="0" err="1" smtClean="0"/>
              <a:t>масленницу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549" y="1431985"/>
            <a:ext cx="8198610" cy="5426015"/>
          </a:xfrm>
        </p:spPr>
      </p:pic>
    </p:spTree>
    <p:extLst>
      <p:ext uri="{BB962C8B-B14F-4D97-AF65-F5344CB8AC3E}">
        <p14:creationId xmlns:p14="http://schemas.microsoft.com/office/powerpoint/2010/main" val="12143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733" y="624110"/>
            <a:ext cx="9273395" cy="1280890"/>
          </a:xfrm>
        </p:spPr>
        <p:txBody>
          <a:bodyPr/>
          <a:lstStyle/>
          <a:p>
            <a:pPr algn="ctr"/>
            <a:r>
              <a:rPr lang="ru-RU" dirty="0" smtClean="0"/>
              <a:t>Участники конкурса частушек</a:t>
            </a:r>
            <a:br>
              <a:rPr lang="ru-RU" dirty="0" smtClean="0"/>
            </a:br>
            <a:r>
              <a:rPr lang="ru-RU" dirty="0" smtClean="0"/>
              <a:t>Катаева В.А., </a:t>
            </a:r>
            <a:r>
              <a:rPr lang="ru-RU" dirty="0" err="1" smtClean="0"/>
              <a:t>Мялицина</a:t>
            </a:r>
            <a:r>
              <a:rPr lang="ru-RU" dirty="0" smtClean="0"/>
              <a:t> А.М.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51" y="1802921"/>
            <a:ext cx="7800403" cy="5055079"/>
          </a:xfrm>
        </p:spPr>
      </p:pic>
    </p:spTree>
    <p:extLst>
      <p:ext uri="{BB962C8B-B14F-4D97-AF65-F5344CB8AC3E}">
        <p14:creationId xmlns:p14="http://schemas.microsoft.com/office/powerpoint/2010/main" val="255125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Широкая  масленица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781" y="1194576"/>
            <a:ext cx="7829900" cy="5663424"/>
          </a:xfrm>
        </p:spPr>
      </p:pic>
    </p:spTree>
    <p:extLst>
      <p:ext uri="{BB962C8B-B14F-4D97-AF65-F5344CB8AC3E}">
        <p14:creationId xmlns:p14="http://schemas.microsoft.com/office/powerpoint/2010/main" val="228986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718" y="299645"/>
            <a:ext cx="8911687" cy="1280890"/>
          </a:xfrm>
        </p:spPr>
        <p:txBody>
          <a:bodyPr/>
          <a:lstStyle/>
          <a:p>
            <a:r>
              <a:rPr lang="ru-RU" dirty="0" smtClean="0"/>
              <a:t>Тропа здоровья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48" y="673348"/>
            <a:ext cx="4476439" cy="61846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13" y="1337024"/>
            <a:ext cx="3996072" cy="552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Тропа здоровья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941" y="839139"/>
            <a:ext cx="4098613" cy="56626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485" y="1236612"/>
            <a:ext cx="3810923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5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Ветеранское </a:t>
            </a:r>
            <a:r>
              <a:rPr lang="ru-RU" dirty="0" smtClean="0"/>
              <a:t>подворье Мезенцевых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809" y="1462081"/>
            <a:ext cx="3691869" cy="51006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73" y="1462081"/>
            <a:ext cx="3701103" cy="511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2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916" y="598673"/>
            <a:ext cx="10663084" cy="1303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Основные </a:t>
            </a:r>
            <a:r>
              <a:rPr lang="ru-RU" dirty="0" smtClean="0"/>
              <a:t>направления работы</a:t>
            </a:r>
            <a:r>
              <a:rPr lang="ru-RU" dirty="0" smtClean="0"/>
              <a:t> первичной ветеранской организации Трикотажной фабрики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1819" y="1811547"/>
            <a:ext cx="10322793" cy="409967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1.Сотрудничество с органами  власти, руководителями предприятий, организаций </a:t>
            </a:r>
            <a:r>
              <a:rPr lang="ru-RU" dirty="0" err="1" smtClean="0"/>
              <a:t>соц.защиты</a:t>
            </a:r>
            <a:r>
              <a:rPr lang="ru-RU" dirty="0" smtClean="0"/>
              <a:t>, здравоохранения, пенсионного фонда для решения вопросов и проблем ветеранов.</a:t>
            </a:r>
            <a:endParaRPr lang="ru-RU" dirty="0" smtClean="0"/>
          </a:p>
          <a:p>
            <a:r>
              <a:rPr lang="ru-RU" dirty="0" smtClean="0"/>
              <a:t>2. Внедрение здорового образа жизни, в рамках реализации проекта «Активное долголетие», создание групп здоровья, организации спортивных мероприятий, праздников.</a:t>
            </a:r>
            <a:endParaRPr lang="ru-RU" dirty="0" smtClean="0"/>
          </a:p>
          <a:p>
            <a:r>
              <a:rPr lang="ru-RU" dirty="0" smtClean="0"/>
              <a:t>3. Участие в патриотическом, трудовом и нравственном воспитании граждан, работа по увековечиванию памяти павших воинов, содержанию памятников, мест захоронений, скверов, мемориалов, музеев. Проявление внимания и заботы к ветеранам войны, труженикам тыла, одиноко проживающим гражданам, детям войны. Создание альбомов памяти к 75 </a:t>
            </a:r>
            <a:r>
              <a:rPr lang="ru-RU" dirty="0" err="1" smtClean="0"/>
              <a:t>летию</a:t>
            </a:r>
            <a:r>
              <a:rPr lang="ru-RU" dirty="0" smtClean="0"/>
              <a:t> Победы в ВОВ.</a:t>
            </a:r>
            <a:endParaRPr lang="ru-RU" dirty="0" smtClean="0"/>
          </a:p>
          <a:p>
            <a:r>
              <a:rPr lang="ru-RU" dirty="0" smtClean="0"/>
              <a:t>4. </a:t>
            </a:r>
            <a:r>
              <a:rPr lang="ru-RU" dirty="0" smtClean="0"/>
              <a:t>Взаимодействие с учреждениями культуры по вопросам организации досуга ветеранов и пенсионеров, создания клубов по интересам, участие в конкурсном движении и тематических мероприятиях района и края.</a:t>
            </a:r>
            <a:endParaRPr lang="ru-RU" dirty="0" smtClean="0"/>
          </a:p>
          <a:p>
            <a:r>
              <a:rPr lang="ru-RU" dirty="0" smtClean="0"/>
              <a:t>5. </a:t>
            </a:r>
            <a:r>
              <a:rPr lang="ru-RU" dirty="0" smtClean="0"/>
              <a:t>Создание социальных проектов, отражение деятельности первичной организации Трикотажной фабрики  в СМИ, поздравление юбиляров.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49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Ветеранское подворье Мезенцевых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03" y="2664541"/>
            <a:ext cx="2734690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050" y="1905000"/>
            <a:ext cx="4084562" cy="4875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97" y="1905000"/>
            <a:ext cx="358497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8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9364" y="697852"/>
            <a:ext cx="5813655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Мезенцева Татьяна Васильевна – Победитель (2 место) </a:t>
            </a:r>
            <a:r>
              <a:rPr lang="ru-RU" sz="2400" dirty="0" smtClean="0"/>
              <a:t>в номинации «Лучший дачный участок»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5" y="400673"/>
            <a:ext cx="4673801" cy="64573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48" y="2865252"/>
            <a:ext cx="2889943" cy="3992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504" y="2861392"/>
            <a:ext cx="2892736" cy="399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2891" y="191729"/>
            <a:ext cx="10751574" cy="1713271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Поздравления с Днем легкой промышленности и вручение </a:t>
            </a:r>
            <a:r>
              <a:rPr lang="ru-RU" sz="2800" dirty="0" smtClean="0"/>
              <a:t>детям войны почетных </a:t>
            </a:r>
            <a:r>
              <a:rPr lang="ru-RU" sz="2800" dirty="0"/>
              <a:t>знаков губернатора Пермского края к </a:t>
            </a:r>
            <a:r>
              <a:rPr lang="ru-RU" sz="2800" dirty="0" smtClean="0"/>
              <a:t>75 </a:t>
            </a:r>
            <a:r>
              <a:rPr lang="ru-RU" sz="2800" dirty="0" err="1" smtClean="0"/>
              <a:t>летию</a:t>
            </a:r>
            <a:r>
              <a:rPr lang="ru-RU" sz="2800" dirty="0" smtClean="0"/>
              <a:t> Победы в ВОВ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12" y="1905000"/>
            <a:ext cx="8419527" cy="4834651"/>
          </a:xfrm>
        </p:spPr>
      </p:pic>
    </p:spTree>
    <p:extLst>
      <p:ext uri="{BB962C8B-B14F-4D97-AF65-F5344CB8AC3E}">
        <p14:creationId xmlns:p14="http://schemas.microsoft.com/office/powerpoint/2010/main" val="214056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7413717" cy="842381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Наши ветераны </a:t>
            </a:r>
            <a:r>
              <a:rPr lang="ru-RU" sz="2800" dirty="0" smtClean="0"/>
              <a:t>легкой промышленности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274" y="1536707"/>
            <a:ext cx="7435867" cy="5321293"/>
          </a:xfrm>
        </p:spPr>
      </p:pic>
    </p:spTree>
    <p:extLst>
      <p:ext uri="{BB962C8B-B14F-4D97-AF65-F5344CB8AC3E}">
        <p14:creationId xmlns:p14="http://schemas.microsoft.com/office/powerpoint/2010/main" val="346028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2541" y="546473"/>
            <a:ext cx="7318826" cy="11960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ветераны</a:t>
            </a:r>
            <a:r>
              <a:rPr lang="ru-RU" dirty="0" smtClean="0"/>
              <a:t> легкой промышленности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57" y="1768414"/>
            <a:ext cx="8682891" cy="5089585"/>
          </a:xfrm>
        </p:spPr>
      </p:pic>
    </p:spTree>
    <p:extLst>
      <p:ext uri="{BB962C8B-B14F-4D97-AF65-F5344CB8AC3E}">
        <p14:creationId xmlns:p14="http://schemas.microsoft.com/office/powerpoint/2010/main" val="13588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624110"/>
            <a:ext cx="5322497" cy="509520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Дети войны: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800" dirty="0" smtClean="0"/>
              <a:t>Коновалова В.И.,</a:t>
            </a:r>
            <a:br>
              <a:rPr lang="ru-RU" sz="2800" dirty="0" smtClean="0"/>
            </a:br>
            <a:r>
              <a:rPr lang="ru-RU" sz="2800" dirty="0" smtClean="0"/>
              <a:t> Морозова Ф.М., 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 err="1" smtClean="0"/>
              <a:t>Пентюхова</a:t>
            </a:r>
            <a:r>
              <a:rPr lang="ru-RU" sz="2800" dirty="0" smtClean="0"/>
              <a:t> В.А.,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 err="1" smtClean="0"/>
              <a:t>Селеткова</a:t>
            </a:r>
            <a:r>
              <a:rPr lang="ru-RU" sz="2800" dirty="0" smtClean="0"/>
              <a:t> А.В.,</a:t>
            </a:r>
            <a:br>
              <a:rPr lang="ru-RU" sz="2800" dirty="0" smtClean="0"/>
            </a:br>
            <a:r>
              <a:rPr lang="ru-RU" sz="2800" dirty="0" smtClean="0"/>
              <a:t> Шадрина Е.С.,</a:t>
            </a:r>
            <a:br>
              <a:rPr lang="ru-RU" sz="2800" dirty="0" smtClean="0"/>
            </a:br>
            <a:r>
              <a:rPr lang="ru-RU" sz="2800" dirty="0" err="1" smtClean="0"/>
              <a:t>Лапицкий</a:t>
            </a:r>
            <a:r>
              <a:rPr lang="ru-RU" sz="2800" dirty="0" smtClean="0"/>
              <a:t> Г.К.,</a:t>
            </a:r>
            <a:br>
              <a:rPr lang="ru-RU" sz="2800" dirty="0" smtClean="0"/>
            </a:br>
            <a:r>
              <a:rPr lang="ru-RU" sz="2800" dirty="0" smtClean="0"/>
              <a:t>Исакова Е.Е.,</a:t>
            </a:r>
            <a:br>
              <a:rPr lang="ru-RU" sz="2800" dirty="0" smtClean="0"/>
            </a:br>
            <a:r>
              <a:rPr lang="ru-RU" sz="2800" dirty="0" smtClean="0"/>
              <a:t>Рубцова С.И.,</a:t>
            </a:r>
            <a:br>
              <a:rPr lang="ru-RU" sz="2800" dirty="0" smtClean="0"/>
            </a:br>
            <a:r>
              <a:rPr lang="ru-RU" sz="2800" dirty="0" smtClean="0"/>
              <a:t>Пугина Г.П.,</a:t>
            </a:r>
            <a:br>
              <a:rPr lang="ru-RU" sz="2800" dirty="0" smtClean="0"/>
            </a:br>
            <a:r>
              <a:rPr lang="ru-RU" sz="2800" dirty="0" smtClean="0"/>
              <a:t>Супруги </a:t>
            </a:r>
            <a:r>
              <a:rPr lang="ru-RU" sz="2800" dirty="0" err="1" smtClean="0"/>
              <a:t>Вшивковы</a:t>
            </a:r>
            <a:r>
              <a:rPr lang="ru-RU" sz="2800" dirty="0" smtClean="0"/>
              <a:t>,</a:t>
            </a:r>
            <a:br>
              <a:rPr lang="ru-RU" sz="2800" dirty="0" smtClean="0"/>
            </a:br>
            <a:r>
              <a:rPr lang="ru-RU" sz="2800" dirty="0" smtClean="0"/>
              <a:t>супруги Романовы,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33" y="69011"/>
            <a:ext cx="5841027" cy="7522787"/>
          </a:xfrm>
        </p:spPr>
      </p:pic>
    </p:spTree>
    <p:extLst>
      <p:ext uri="{BB962C8B-B14F-4D97-AF65-F5344CB8AC3E}">
        <p14:creationId xmlns:p14="http://schemas.microsoft.com/office/powerpoint/2010/main" val="228533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73" y="624110"/>
            <a:ext cx="5451893" cy="128089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Почетные знаки вручены </a:t>
            </a:r>
            <a:br>
              <a:rPr lang="ru-RU" sz="1800" dirty="0" smtClean="0"/>
            </a:br>
            <a:r>
              <a:rPr lang="ru-RU" sz="1800" dirty="0" smtClean="0"/>
              <a:t>детям войны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42" y="232914"/>
            <a:ext cx="6202392" cy="7297882"/>
          </a:xfrm>
        </p:spPr>
      </p:pic>
    </p:spTree>
    <p:extLst>
      <p:ext uri="{BB962C8B-B14F-4D97-AF65-F5344CB8AC3E}">
        <p14:creationId xmlns:p14="http://schemas.microsoft.com/office/powerpoint/2010/main" val="155560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1329" y="624110"/>
            <a:ext cx="8531524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Вокальная </a:t>
            </a:r>
            <a:r>
              <a:rPr lang="ru-RU" sz="2400" dirty="0" smtClean="0"/>
              <a:t>группа</a:t>
            </a:r>
            <a:br>
              <a:rPr lang="ru-RU" sz="2400" dirty="0" smtClean="0"/>
            </a:br>
            <a:r>
              <a:rPr lang="ru-RU" sz="2400" dirty="0" smtClean="0"/>
              <a:t> «Фабричные девчата», участники районного конкурса «</a:t>
            </a:r>
            <a:r>
              <a:rPr lang="ru-RU" sz="2400" dirty="0" err="1" smtClean="0"/>
              <a:t>Рудуга</a:t>
            </a:r>
            <a:r>
              <a:rPr lang="ru-RU" sz="2400" dirty="0" smtClean="0"/>
              <a:t> талантов»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16" y="2094271"/>
            <a:ext cx="8326336" cy="4652604"/>
          </a:xfrm>
        </p:spPr>
      </p:pic>
    </p:spTree>
    <p:extLst>
      <p:ext uri="{BB962C8B-B14F-4D97-AF65-F5344CB8AC3E}">
        <p14:creationId xmlns:p14="http://schemas.microsoft.com/office/powerpoint/2010/main" val="422989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7958" y="275230"/>
            <a:ext cx="8911687" cy="1280890"/>
          </a:xfrm>
        </p:spPr>
        <p:txBody>
          <a:bodyPr/>
          <a:lstStyle/>
          <a:p>
            <a:r>
              <a:rPr lang="ru-RU" dirty="0" smtClean="0"/>
              <a:t>Поздравления с Днем элегантного возраста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556120"/>
            <a:ext cx="7329949" cy="5301880"/>
          </a:xfrm>
        </p:spPr>
      </p:pic>
    </p:spTree>
    <p:extLst>
      <p:ext uri="{BB962C8B-B14F-4D97-AF65-F5344CB8AC3E}">
        <p14:creationId xmlns:p14="http://schemas.microsoft.com/office/powerpoint/2010/main" val="181064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5887" y="624110"/>
            <a:ext cx="8660921" cy="894139"/>
          </a:xfrm>
        </p:spPr>
        <p:txBody>
          <a:bodyPr/>
          <a:lstStyle/>
          <a:p>
            <a:r>
              <a:rPr lang="ru-RU" dirty="0" smtClean="0"/>
              <a:t>День мудрого человека 1 октября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95" y="1475117"/>
            <a:ext cx="4352845" cy="53663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277" y="1518249"/>
            <a:ext cx="4364782" cy="53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1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5438" y="451189"/>
            <a:ext cx="8838788" cy="130386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Активисты ветеранской организации Трикотажной фабрики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14" y="1695954"/>
            <a:ext cx="7964128" cy="5162046"/>
          </a:xfrm>
        </p:spPr>
      </p:pic>
    </p:spTree>
    <p:extLst>
      <p:ext uri="{BB962C8B-B14F-4D97-AF65-F5344CB8AC3E}">
        <p14:creationId xmlns:p14="http://schemas.microsoft.com/office/powerpoint/2010/main" val="185573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151" y="624110"/>
            <a:ext cx="8781691" cy="868260"/>
          </a:xfrm>
        </p:spPr>
        <p:txBody>
          <a:bodyPr/>
          <a:lstStyle/>
          <a:p>
            <a:r>
              <a:rPr lang="ru-RU" dirty="0" smtClean="0"/>
              <a:t>Продолжение праздника  1 октября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860" y="1613140"/>
            <a:ext cx="4526316" cy="52645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48" y="1613140"/>
            <a:ext cx="4512077" cy="526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8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Поздравления </a:t>
            </a:r>
            <a:r>
              <a:rPr lang="ru-RU" sz="2800" dirty="0" smtClean="0"/>
              <a:t>юбилярам: Морозовой Ф.М. </a:t>
            </a:r>
            <a:r>
              <a:rPr lang="ru-RU" sz="2000" dirty="0" smtClean="0"/>
              <a:t>(80 лет), </a:t>
            </a:r>
            <a:r>
              <a:rPr lang="ru-RU" sz="2800" dirty="0" smtClean="0"/>
              <a:t>Пастуховой С.Н</a:t>
            </a:r>
            <a:r>
              <a:rPr lang="ru-RU" sz="2200" dirty="0" smtClean="0"/>
              <a:t>.(90 лет), </a:t>
            </a:r>
            <a:r>
              <a:rPr lang="ru-RU" sz="2800" dirty="0" smtClean="0"/>
              <a:t>супругам </a:t>
            </a:r>
            <a:r>
              <a:rPr lang="ru-RU" sz="2800" dirty="0" err="1" smtClean="0"/>
              <a:t>Вшивковым</a:t>
            </a:r>
            <a:r>
              <a:rPr lang="ru-RU" sz="2800" dirty="0" smtClean="0"/>
              <a:t> </a:t>
            </a:r>
            <a:r>
              <a:rPr lang="ru-RU" sz="1800" dirty="0" smtClean="0"/>
              <a:t>(55 лет супружеской жизни)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5" y="1905118"/>
            <a:ext cx="3198961" cy="441968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70" y="2669458"/>
            <a:ext cx="4667271" cy="36553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635" y="1905058"/>
            <a:ext cx="3314854" cy="441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6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Патриотическое воспитание</a:t>
            </a:r>
            <a:br>
              <a:rPr lang="ru-RU" dirty="0" smtClean="0"/>
            </a:br>
            <a:r>
              <a:rPr lang="ru-RU" dirty="0" smtClean="0"/>
              <a:t>Окна победы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2" y="1873229"/>
            <a:ext cx="6891636" cy="49847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37" y="1873229"/>
            <a:ext cx="4639563" cy="618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2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164" y="137414"/>
            <a:ext cx="8911687" cy="1280890"/>
          </a:xfrm>
        </p:spPr>
        <p:txBody>
          <a:bodyPr/>
          <a:lstStyle/>
          <a:p>
            <a:r>
              <a:rPr lang="ru-RU" dirty="0" smtClean="0"/>
              <a:t>Встреча с воинами Афганцами, открытие памятника </a:t>
            </a:r>
            <a:r>
              <a:rPr lang="ru-RU" dirty="0" err="1" smtClean="0"/>
              <a:t>д.Рябины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16" y="2502309"/>
            <a:ext cx="5042919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045" y="1620106"/>
            <a:ext cx="6459645" cy="4839687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9453716" y="4218039"/>
            <a:ext cx="1843549" cy="294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01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072" y="624110"/>
            <a:ext cx="10305541" cy="1280890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Одинокопроживающие</a:t>
            </a:r>
            <a:r>
              <a:rPr lang="ru-RU" sz="2400" dirty="0" smtClean="0"/>
              <a:t> ветераны и труженики тыла, </a:t>
            </a:r>
            <a:r>
              <a:rPr lang="ru-RU" sz="2400" dirty="0" smtClean="0"/>
              <a:t>нуждающиеся </a:t>
            </a:r>
            <a:r>
              <a:rPr lang="ru-RU" sz="2400" dirty="0" smtClean="0"/>
              <a:t>во внимании </a:t>
            </a:r>
            <a:br>
              <a:rPr lang="ru-RU" sz="2400" dirty="0" smtClean="0"/>
            </a:br>
            <a:r>
              <a:rPr lang="ru-RU" sz="2400" dirty="0" smtClean="0"/>
              <a:t> (Исакова Е.Е., </a:t>
            </a:r>
            <a:r>
              <a:rPr lang="ru-RU" sz="2400" dirty="0" err="1" smtClean="0"/>
              <a:t>Вшивкова</a:t>
            </a:r>
            <a:r>
              <a:rPr lang="ru-RU" sz="2400" dirty="0" smtClean="0"/>
              <a:t> М.А., Карелин А.А.)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9" y="2222412"/>
            <a:ext cx="3022678" cy="4176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866" y="2222412"/>
            <a:ext cx="3045973" cy="4208319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22" y="2652481"/>
            <a:ext cx="5042919" cy="3778250"/>
          </a:xfrm>
        </p:spPr>
      </p:pic>
    </p:spTree>
    <p:extLst>
      <p:ext uri="{BB962C8B-B14F-4D97-AF65-F5344CB8AC3E}">
        <p14:creationId xmlns:p14="http://schemas.microsoft.com/office/powerpoint/2010/main" val="84451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94" y="0"/>
            <a:ext cx="9153534" cy="6858000"/>
          </a:xfrm>
        </p:spPr>
      </p:pic>
    </p:spTree>
    <p:extLst>
      <p:ext uri="{BB962C8B-B14F-4D97-AF65-F5344CB8AC3E}">
        <p14:creationId xmlns:p14="http://schemas.microsoft.com/office/powerpoint/2010/main" val="222798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283" y="624110"/>
            <a:ext cx="9779329" cy="1280890"/>
          </a:xfrm>
        </p:spPr>
        <p:txBody>
          <a:bodyPr/>
          <a:lstStyle/>
          <a:p>
            <a:r>
              <a:rPr lang="ru-RU" dirty="0" smtClean="0"/>
              <a:t>Состав совета первичной ветеранской организации Трикотажной фабрики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 Мезенцева Татьяна Васильевна</a:t>
            </a:r>
          </a:p>
          <a:p>
            <a:r>
              <a:rPr lang="ru-RU" sz="2400" dirty="0" err="1" smtClean="0"/>
              <a:t>Мехоношина</a:t>
            </a:r>
            <a:r>
              <a:rPr lang="ru-RU" sz="2400" dirty="0" smtClean="0"/>
              <a:t> Валентина Леонидовна</a:t>
            </a:r>
          </a:p>
          <a:p>
            <a:r>
              <a:rPr lang="ru-RU" sz="2400" dirty="0" err="1" smtClean="0"/>
              <a:t>Вожакова</a:t>
            </a:r>
            <a:r>
              <a:rPr lang="ru-RU" sz="2400" dirty="0" smtClean="0"/>
              <a:t> Татьяна Ивановна</a:t>
            </a:r>
          </a:p>
          <a:p>
            <a:r>
              <a:rPr lang="ru-RU" sz="2400" dirty="0" smtClean="0"/>
              <a:t>Балуева Агафья Федоровна</a:t>
            </a:r>
          </a:p>
          <a:p>
            <a:r>
              <a:rPr lang="ru-RU" sz="2400" dirty="0" err="1" smtClean="0"/>
              <a:t>Мелехина</a:t>
            </a:r>
            <a:r>
              <a:rPr lang="ru-RU" sz="2400" dirty="0" smtClean="0"/>
              <a:t> Тамара Григорьевна</a:t>
            </a:r>
          </a:p>
          <a:p>
            <a:r>
              <a:rPr lang="ru-RU" sz="2400" dirty="0" err="1" smtClean="0"/>
              <a:t>Широглазова</a:t>
            </a:r>
            <a:r>
              <a:rPr lang="ru-RU" sz="2400" dirty="0" smtClean="0"/>
              <a:t> </a:t>
            </a:r>
            <a:r>
              <a:rPr lang="ru-RU" sz="2400" dirty="0" err="1" smtClean="0"/>
              <a:t>Федосья</a:t>
            </a:r>
            <a:r>
              <a:rPr lang="ru-RU" sz="2400" dirty="0" smtClean="0"/>
              <a:t> Владимировна</a:t>
            </a:r>
          </a:p>
          <a:p>
            <a:r>
              <a:rPr lang="ru-RU" sz="2400" dirty="0" err="1" smtClean="0"/>
              <a:t>Бобкова</a:t>
            </a:r>
            <a:r>
              <a:rPr lang="ru-RU" sz="2400" dirty="0" smtClean="0"/>
              <a:t> Раиса Николаевна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0396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6611460" cy="781996"/>
          </a:xfrm>
        </p:spPr>
        <p:txBody>
          <a:bodyPr/>
          <a:lstStyle/>
          <a:p>
            <a:r>
              <a:rPr lang="ru-RU" dirty="0" smtClean="0"/>
              <a:t>Символ </a:t>
            </a:r>
            <a:r>
              <a:rPr lang="ru-RU" dirty="0"/>
              <a:t>Нового </a:t>
            </a:r>
            <a:r>
              <a:rPr lang="ru-RU" dirty="0" smtClean="0"/>
              <a:t>2020 года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96" y="1426164"/>
            <a:ext cx="7125419" cy="5431836"/>
          </a:xfrm>
        </p:spPr>
      </p:pic>
    </p:spTree>
    <p:extLst>
      <p:ext uri="{BB962C8B-B14F-4D97-AF65-F5344CB8AC3E}">
        <p14:creationId xmlns:p14="http://schemas.microsoft.com/office/powerpoint/2010/main" val="299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3157" y="128787"/>
            <a:ext cx="8911687" cy="15447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Новогодние Поздравления</a:t>
            </a:r>
            <a:br>
              <a:rPr lang="ru-RU" dirty="0" smtClean="0"/>
            </a:br>
            <a:r>
              <a:rPr lang="ru-RU" sz="2000" dirty="0" smtClean="0"/>
              <a:t>Сальниковой </a:t>
            </a:r>
            <a:r>
              <a:rPr lang="ru-RU" sz="2000" dirty="0" smtClean="0"/>
              <a:t>Е.А</a:t>
            </a:r>
            <a:r>
              <a:rPr lang="ru-RU" sz="2000" dirty="0" smtClean="0"/>
              <a:t>., директора трикотажной фабрики,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Вьюрковой С. Н., </a:t>
            </a:r>
            <a:r>
              <a:rPr lang="ru-RU" sz="2000" dirty="0" err="1" smtClean="0"/>
              <a:t>комерческого</a:t>
            </a:r>
            <a:r>
              <a:rPr lang="ru-RU" sz="2000" dirty="0" smtClean="0"/>
              <a:t> директора трикотажной фабрики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Ерохиной В.И</a:t>
            </a:r>
            <a:r>
              <a:rPr lang="ru-RU" sz="2000" dirty="0" smtClean="0"/>
              <a:t>., заместителя председателя районного Совета ветеранов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06" y="1726877"/>
            <a:ext cx="7093976" cy="5131124"/>
          </a:xfrm>
        </p:spPr>
      </p:pic>
    </p:spTree>
    <p:extLst>
      <p:ext uri="{BB962C8B-B14F-4D97-AF65-F5344CB8AC3E}">
        <p14:creationId xmlns:p14="http://schemas.microsoft.com/office/powerpoint/2010/main" val="220276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7077286" cy="12808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Поздравления </a:t>
            </a:r>
            <a:r>
              <a:rPr lang="ru-RU" dirty="0" err="1" smtClean="0"/>
              <a:t>Мелехиной</a:t>
            </a:r>
            <a:r>
              <a:rPr lang="ru-RU" dirty="0" smtClean="0"/>
              <a:t> Т.Г</a:t>
            </a:r>
            <a:r>
              <a:rPr lang="ru-RU" dirty="0" smtClean="0"/>
              <a:t>., ведущей новогоднего праздника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823966"/>
            <a:ext cx="6959745" cy="5034034"/>
          </a:xfrm>
        </p:spPr>
      </p:pic>
    </p:spTree>
    <p:extLst>
      <p:ext uri="{BB962C8B-B14F-4D97-AF65-F5344CB8AC3E}">
        <p14:creationId xmlns:p14="http://schemas.microsoft.com/office/powerpoint/2010/main" val="19664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8297" y="166910"/>
            <a:ext cx="8911687" cy="1280890"/>
          </a:xfrm>
        </p:spPr>
        <p:txBody>
          <a:bodyPr>
            <a:normAutofit/>
          </a:bodyPr>
          <a:lstStyle/>
          <a:p>
            <a:r>
              <a:rPr lang="ru-RU" dirty="0" smtClean="0"/>
              <a:t>Гости праздника: </a:t>
            </a:r>
            <a:r>
              <a:rPr lang="ru-RU" sz="1800" dirty="0" smtClean="0"/>
              <a:t>Депутат </a:t>
            </a:r>
            <a:r>
              <a:rPr lang="ru-RU" sz="1800" dirty="0" smtClean="0"/>
              <a:t>Законодательного собрания Пермского края </a:t>
            </a:r>
            <a:r>
              <a:rPr lang="ru-RU" sz="1800" dirty="0" err="1" smtClean="0"/>
              <a:t>Ветошкин</a:t>
            </a:r>
            <a:r>
              <a:rPr lang="ru-RU" sz="1800" dirty="0" smtClean="0"/>
              <a:t> </a:t>
            </a:r>
            <a:r>
              <a:rPr lang="ru-RU" sz="1800" dirty="0" smtClean="0"/>
              <a:t>С. А</a:t>
            </a:r>
            <a:r>
              <a:rPr lang="ru-RU" sz="1800" dirty="0" smtClean="0"/>
              <a:t>., Чулкова М.Г., помощник депутата, </a:t>
            </a:r>
            <a:r>
              <a:rPr lang="ru-RU" sz="1800" dirty="0" err="1" smtClean="0"/>
              <a:t>Курлина</a:t>
            </a:r>
            <a:r>
              <a:rPr lang="ru-RU" sz="1800" dirty="0" smtClean="0"/>
              <a:t> Э.В., председатель Совета ветеранов п. </a:t>
            </a:r>
            <a:r>
              <a:rPr lang="ru-RU" sz="1800" dirty="0" err="1" smtClean="0"/>
              <a:t>Зюкайка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97" y="1417516"/>
            <a:ext cx="7521677" cy="5440484"/>
          </a:xfrm>
        </p:spPr>
      </p:pic>
    </p:spTree>
    <p:extLst>
      <p:ext uri="{BB962C8B-B14F-4D97-AF65-F5344CB8AC3E}">
        <p14:creationId xmlns:p14="http://schemas.microsoft.com/office/powerpoint/2010/main" val="179136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691" y="624110"/>
            <a:ext cx="7996686" cy="128089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Новогодний праздник, встреча 2020 года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19" y="1690777"/>
            <a:ext cx="7549681" cy="5167223"/>
          </a:xfrm>
        </p:spPr>
      </p:pic>
    </p:spTree>
    <p:extLst>
      <p:ext uri="{BB962C8B-B14F-4D97-AF65-F5344CB8AC3E}">
        <p14:creationId xmlns:p14="http://schemas.microsoft.com/office/powerpoint/2010/main" val="310328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248</TotalTime>
  <Words>398</Words>
  <Application>Microsoft Office PowerPoint</Application>
  <PresentationFormat>Произвольный</PresentationFormat>
  <Paragraphs>47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Легкий дым</vt:lpstr>
      <vt:lpstr>Презентация PowerPoint</vt:lpstr>
      <vt:lpstr>Основные направления работы первичной ветеранской организации Трикотажной фабрики </vt:lpstr>
      <vt:lpstr>Активисты ветеранской организации Трикотажной фабрики</vt:lpstr>
      <vt:lpstr>Состав совета первичной ветеранской организации Трикотажной фабрики</vt:lpstr>
      <vt:lpstr>Символ Нового 2020 года </vt:lpstr>
      <vt:lpstr>Новогодние Поздравления Сальниковой Е.А., директора трикотажной фабрики,  Вьюрковой С. Н., комерческого директора трикотажной фабрики Ерохиной В.И., заместителя председателя районного Совета ветеранов</vt:lpstr>
      <vt:lpstr>Поздравления Мелехиной Т.Г., ведущей новогоднего праздника </vt:lpstr>
      <vt:lpstr>Гости праздника: Депутат Законодательного собрания Пермского края Ветошкин С. А., Чулкова М.Г., помощник депутата, Курлина Э.В., председатель Совета ветеранов п. Зюкайка</vt:lpstr>
      <vt:lpstr>Новогодний праздник, встреча 2020 года</vt:lpstr>
      <vt:lpstr>Игра «Зарница» пионерское детство  </vt:lpstr>
      <vt:lpstr>Конкурс игры «Зарница»  (полоса препятствий)</vt:lpstr>
      <vt:lpstr>Зимние забавы, песни у костра</vt:lpstr>
      <vt:lpstr>Широкая  Масленица </vt:lpstr>
      <vt:lpstr>Конкурс частушек в масленницу</vt:lpstr>
      <vt:lpstr>Участники конкурса частушек Катаева В.А., Мялицина А.М.</vt:lpstr>
      <vt:lpstr>Широкая  масленица</vt:lpstr>
      <vt:lpstr>Тропа здоровья </vt:lpstr>
      <vt:lpstr>Тропа здоровья</vt:lpstr>
      <vt:lpstr>Ветеранское подворье Мезенцевых </vt:lpstr>
      <vt:lpstr>Ветеранское подворье Мезенцевых</vt:lpstr>
      <vt:lpstr>Мезенцева Татьяна Васильевна – Победитель (2 место) в номинации «Лучший дачный участок»</vt:lpstr>
      <vt:lpstr>Поздравления с Днем легкой промышленности и вручение детям войны почетных знаков губернатора Пермского края к 75 летию Победы в ВОВ </vt:lpstr>
      <vt:lpstr>Наши ветераны легкой промышленности</vt:lpstr>
      <vt:lpstr>ветераны легкой промышленности</vt:lpstr>
      <vt:lpstr>Дети войны:  Коновалова В.И.,  Морозова Ф.М.,   Пентюхова В.А.,  Селеткова А.В.,  Шадрина Е.С., Лапицкий Г.К., Исакова Е.Е., Рубцова С.И., Пугина Г.П., Супруги Вшивковы, супруги Романовы,     </vt:lpstr>
      <vt:lpstr>Почетные знаки вручены  детям войны</vt:lpstr>
      <vt:lpstr>Вокальная группа  «Фабричные девчата», участники районного конкурса «Рудуга талантов»</vt:lpstr>
      <vt:lpstr>Поздравления с Днем элегантного возраста </vt:lpstr>
      <vt:lpstr>День мудрого человека 1 октября</vt:lpstr>
      <vt:lpstr>Продолжение праздника  1 октября</vt:lpstr>
      <vt:lpstr>Поздравления юбилярам: Морозовой Ф.М. (80 лет), Пастуховой С.Н.(90 лет), супругам Вшивковым (55 лет супружеской жизни)</vt:lpstr>
      <vt:lpstr>Патриотическое воспитание Окна победы  </vt:lpstr>
      <vt:lpstr>Встреча с воинами Афганцами, открытие памятника д.Рябины</vt:lpstr>
      <vt:lpstr>Одинокопроживающие ветераны и труженики тыла, нуждающиеся во внимании   (Исакова Е.Е., Вшивкова М.А., Карелин А.А.)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</dc:title>
  <dc:creator>Пользователь</dc:creator>
  <cp:lastModifiedBy>Пользователь Windows</cp:lastModifiedBy>
  <cp:revision>23</cp:revision>
  <dcterms:created xsi:type="dcterms:W3CDTF">2021-01-03T13:31:27Z</dcterms:created>
  <dcterms:modified xsi:type="dcterms:W3CDTF">2021-01-11T09:35:27Z</dcterms:modified>
</cp:coreProperties>
</file>