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C305-0143-47F4-9F06-4580FAD9FCDC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53C7-7A4B-4B56-87EF-34A5516A5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F53C7-7A4B-4B56-87EF-34A5516A5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0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 rotWithShape="1">
          <a:blip r:embed="rId3"/>
          <a:srcRect l="44040" t="38501" r="44332" b="38243"/>
          <a:stretch/>
        </p:blipFill>
        <p:spPr bwMode="auto">
          <a:xfrm>
            <a:off x="5111344" y="4847869"/>
            <a:ext cx="1078025" cy="1062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546075" y="737482"/>
            <a:ext cx="1872208" cy="64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сервис </a:t>
            </a:r>
          </a:p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«Уплата налогов и пошлин»</a:t>
            </a:r>
            <a:endParaRPr lang="ru-RU" sz="1400" b="1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7220" r="5705" b="6521"/>
          <a:stretch/>
        </p:blipFill>
        <p:spPr bwMode="auto">
          <a:xfrm>
            <a:off x="2878192" y="5598245"/>
            <a:ext cx="1207973" cy="11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838" y="821620"/>
            <a:ext cx="1512168" cy="5612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  <a:defRPr sz="1700" b="1" kern="800" spc="-13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НП (ЮЛ, ИП, ФЛ)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88524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52599" y="88524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 bwMode="auto">
          <a:xfrm>
            <a:off x="323528" y="1477685"/>
            <a:ext cx="1845939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52003" y="1477685"/>
            <a:ext cx="2080237" cy="22582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Обратившись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налоговый орган за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квитанцией</a:t>
            </a: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buClr>
                <a:srgbClr val="CAD82A"/>
              </a:buClr>
            </a:pPr>
            <a:endParaRPr lang="ru-RU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6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УИН или ИНН 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банка 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endParaRPr lang="ru-RU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услуг- </a:t>
            </a:r>
            <a:r>
              <a:rPr lang="ru-RU" sz="1400" b="1" kern="800" spc="-13" dirty="0" err="1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400" b="1" kern="800" spc="-13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8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случае, если налогоплательщик</a:t>
            </a:r>
          </a:p>
          <a:p>
            <a:pPr algn="ctr" defTabSz="1219170">
              <a:spcBef>
                <a:spcPct val="20000"/>
              </a:spcBef>
              <a:buClr>
                <a:srgbClr val="CAD82A"/>
              </a:buClr>
              <a:buFont typeface="Arial" panose="020B0604020202020204" pitchFamily="34" charset="0"/>
              <a:buNone/>
            </a:pPr>
            <a:r>
              <a:rPr lang="ru-RU" sz="8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просрочил оплату)</a:t>
            </a:r>
            <a:endParaRPr lang="ru-RU" sz="8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4858" r="6894" b="2276"/>
          <a:stretch/>
        </p:blipFill>
        <p:spPr bwMode="auto">
          <a:xfrm>
            <a:off x="649603" y="5622361"/>
            <a:ext cx="1193787" cy="119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29054" y="270520"/>
            <a:ext cx="790338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kern="800" spc="-1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пополнить </a:t>
            </a:r>
            <a:r>
              <a:rPr lang="ru-RU" sz="1600" b="1" kern="800" spc="-1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единый налоговый счет (ЕНС) ?</a:t>
            </a:r>
            <a:endParaRPr lang="ru-RU" sz="1600" b="1" kern="800" spc="-1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t="33421" r="40819" b="26794"/>
          <a:stretch/>
        </p:blipFill>
        <p:spPr bwMode="auto">
          <a:xfrm>
            <a:off x="2411760" y="1365783"/>
            <a:ext cx="2140839" cy="26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6" t="76692" r="33510"/>
          <a:stretch>
            <a:fillRect/>
          </a:stretch>
        </p:blipFill>
        <p:spPr bwMode="auto">
          <a:xfrm>
            <a:off x="4766546" y="5554583"/>
            <a:ext cx="1851150" cy="1367895"/>
          </a:xfrm>
          <a:prstGeom prst="rect">
            <a:avLst/>
          </a:prstGeom>
          <a:noFill/>
          <a:ln w="1270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8" t="34022" r="42528" b="40916"/>
          <a:stretch/>
        </p:blipFill>
        <p:spPr bwMode="auto">
          <a:xfrm>
            <a:off x="2497392" y="3889228"/>
            <a:ext cx="1969573" cy="169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66" y="1758881"/>
            <a:ext cx="2030900" cy="12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804248" y="865587"/>
            <a:ext cx="30150" cy="58326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33255" r="36710" b="36366"/>
          <a:stretch/>
        </p:blipFill>
        <p:spPr bwMode="auto">
          <a:xfrm>
            <a:off x="7380312" y="5554583"/>
            <a:ext cx="1116150" cy="116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927549" y="779550"/>
            <a:ext cx="1872208" cy="6453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en-US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CAD82A"/>
              </a:buClr>
            </a:pPr>
            <a:r>
              <a:rPr lang="ru-RU" sz="14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</a:t>
            </a:r>
            <a:r>
              <a:rPr lang="ru-RU" sz="14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 банков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2815" y="3429000"/>
            <a:ext cx="2145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считывании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QR-кода </a:t>
            </a:r>
            <a:r>
              <a:rPr lang="ru-RU" sz="1400" b="1" kern="800" spc="-13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пред.заполняются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остается проверить/</a:t>
            </a:r>
            <a:r>
              <a:rPr lang="ru-RU" sz="1400" b="1" kern="800" spc="-13" dirty="0" err="1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дозаполнить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ФИО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kern="800" spc="-13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перечисляемую </a:t>
            </a:r>
            <a:r>
              <a:rPr lang="ru-RU" sz="1400" b="1" kern="800" spc="-13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endParaRPr lang="ru-RU" sz="1400" b="1" kern="800" spc="-13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61" y="1529167"/>
            <a:ext cx="1748717" cy="17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01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80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Дернова Юлия Сергеевна</dc:creator>
  <cp:lastModifiedBy>Бурдина Наталья Владимировна</cp:lastModifiedBy>
  <cp:revision>36</cp:revision>
  <cp:lastPrinted>2024-01-25T09:42:02Z</cp:lastPrinted>
  <dcterms:created xsi:type="dcterms:W3CDTF">2023-04-03T11:22:32Z</dcterms:created>
  <dcterms:modified xsi:type="dcterms:W3CDTF">2024-01-25T12:28:04Z</dcterms:modified>
</cp:coreProperties>
</file>