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BAE8"/>
    <a:srgbClr val="E6471C"/>
    <a:srgbClr val="174094"/>
    <a:srgbClr val="1C1391"/>
    <a:srgbClr val="0033CC"/>
    <a:srgbClr val="3366CC"/>
    <a:srgbClr val="FF99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22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91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27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44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0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070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035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69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652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62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77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51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6EB80-D09C-4991-B428-0AAADE9A3DE4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3DCAB-7013-4151-8441-FB344D3DA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076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E6471C"/>
                </a:solidFill>
                <a:latin typeface="Montserrat Medium" panose="00000600000000000000" pitchFamily="2" charset="-52"/>
                <a:cs typeface="Times New Roman" pitchFamily="18" charset="0"/>
              </a:rPr>
              <a:t>Национальный проект «Демография. </a:t>
            </a:r>
            <a:br>
              <a:rPr lang="ru-RU" sz="2400" b="1" dirty="0">
                <a:solidFill>
                  <a:srgbClr val="E6471C"/>
                </a:solidFill>
                <a:latin typeface="Montserrat Medium" panose="00000600000000000000" pitchFamily="2" charset="-52"/>
                <a:cs typeface="Times New Roman" pitchFamily="18" charset="0"/>
              </a:rPr>
            </a:br>
            <a:r>
              <a:rPr lang="ru-RU" sz="2400" b="1" dirty="0">
                <a:solidFill>
                  <a:srgbClr val="E6471C"/>
                </a:solidFill>
                <a:latin typeface="Montserrat Medium" panose="00000600000000000000" pitchFamily="2" charset="-52"/>
                <a:cs typeface="Times New Roman" pitchFamily="18" charset="0"/>
              </a:rPr>
              <a:t>Содействие занятости»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4876" y="1071546"/>
            <a:ext cx="4214842" cy="535785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Вы находитесь в поиске работы</a:t>
            </a:r>
            <a:r>
              <a:rPr lang="en-US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/>
            </a:r>
            <a:br>
              <a:rPr lang="en-US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</a:b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и желаете:</a:t>
            </a:r>
          </a:p>
          <a:p>
            <a:pPr algn="just"/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Пройти бесплатное обучение;</a:t>
            </a:r>
          </a:p>
          <a:p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Получить дополнительную квалификацию;</a:t>
            </a:r>
          </a:p>
          <a:p>
            <a:pPr algn="just"/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Найти работу по новой профессии</a:t>
            </a:r>
          </a:p>
          <a:p>
            <a:pPr algn="just"/>
            <a:endParaRPr lang="ru-RU" sz="2900" dirty="0">
              <a:solidFill>
                <a:srgbClr val="174094"/>
              </a:solidFill>
              <a:latin typeface="Montserrat Medium" panose="00000600000000000000" pitchFamily="2" charset="-52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Для</a:t>
            </a:r>
            <a:r>
              <a:rPr lang="en-US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этого необходимо </a:t>
            </a:r>
            <a:r>
              <a:rPr lang="ru-RU" sz="2900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подать заявку </a:t>
            </a: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на портале «Работа в России</a:t>
            </a:r>
            <a:r>
              <a:rPr lang="ru-RU" sz="2900" b="1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» trudvsem.ru.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Обратиться в  территориальное отделение Центра занятости Пермского края по адресу: </a:t>
            </a:r>
          </a:p>
          <a:p>
            <a:pPr marL="0" indent="0" algn="just">
              <a:buNone/>
            </a:pPr>
            <a:r>
              <a:rPr lang="ru-RU" sz="2900" b="1" u="sng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г</a:t>
            </a:r>
            <a:r>
              <a:rPr lang="ru-RU" sz="2900" b="1" u="sng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. Верещагино, ул. Ленина, д. 16а</a:t>
            </a:r>
          </a:p>
          <a:p>
            <a:pPr marL="0" indent="0" algn="just">
              <a:buNone/>
            </a:pPr>
            <a:r>
              <a:rPr lang="ru-RU" sz="2900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Тел</a:t>
            </a: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. </a:t>
            </a:r>
            <a:r>
              <a:rPr lang="ru-RU" sz="2900" b="1" u="sng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3-30-67</a:t>
            </a:r>
            <a:endParaRPr lang="ru-RU" sz="2900" b="1" u="sng" dirty="0">
              <a:solidFill>
                <a:srgbClr val="174094"/>
              </a:solidFill>
              <a:latin typeface="Montserrat Medium" panose="00000600000000000000" pitchFamily="2" charset="-52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900" dirty="0">
              <a:solidFill>
                <a:srgbClr val="174094"/>
              </a:solidFill>
              <a:latin typeface="Montserrat Medium" panose="00000600000000000000" pitchFamily="2" charset="-52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dirty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Обучение проходит в ведущих вузах, техникумах, центрах обучения Пермского края</a:t>
            </a:r>
            <a:r>
              <a:rPr lang="ru-RU" sz="2900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900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С перечнем программ обучения можно ознакомится </a:t>
            </a:r>
            <a:r>
              <a:rPr lang="ru-RU" sz="2900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портале «Работа в России</a:t>
            </a:r>
            <a:r>
              <a:rPr lang="ru-RU" sz="2900" b="1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».</a:t>
            </a:r>
          </a:p>
          <a:p>
            <a:pPr marL="0" indent="0" algn="just">
              <a:buNone/>
            </a:pPr>
            <a:endParaRPr lang="ru-RU" sz="2900" b="1" dirty="0" smtClean="0">
              <a:solidFill>
                <a:srgbClr val="174094"/>
              </a:solidFill>
              <a:latin typeface="Montserrat Medium" panose="00000600000000000000" pitchFamily="2" charset="-52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b="1" dirty="0" smtClean="0">
                <a:solidFill>
                  <a:srgbClr val="174094"/>
                </a:solidFill>
                <a:latin typeface="Montserrat Medium" panose="00000600000000000000" pitchFamily="2" charset="-52"/>
                <a:cs typeface="Times New Roman" pitchFamily="18" charset="0"/>
              </a:rPr>
              <a:t>Сегодня наиболее востребованные профессии: тракторист, водитель, электрогазосварщик, повар, воспитатель и др.</a:t>
            </a:r>
            <a:endParaRPr lang="ru-RU" sz="2900" b="1" dirty="0">
              <a:solidFill>
                <a:srgbClr val="174094"/>
              </a:solidFill>
              <a:latin typeface="Montserrat Medium" panose="00000600000000000000" pitchFamily="2" charset="-52"/>
              <a:cs typeface="Times New Roman" pitchFamily="18" charset="0"/>
            </a:endParaRPr>
          </a:p>
          <a:p>
            <a:pPr marL="0" indent="0">
              <a:buNone/>
            </a:pP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6" name="Picture 2" descr="C:\Users\admin\Desktop\ФОТО, ВИДЕО И БАНЕРЫ\скрины\пывп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392" y="1564776"/>
            <a:ext cx="4176463" cy="454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95B24AD-CEF5-4EEC-B1E1-2B13451F10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1676" y="274638"/>
            <a:ext cx="1894500" cy="77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9988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Национальный проект «Демография.  Содействие занятости»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«Демография»</dc:title>
  <dc:creator>admin</dc:creator>
  <cp:lastModifiedBy>ZAM_DIR</cp:lastModifiedBy>
  <cp:revision>10</cp:revision>
  <cp:lastPrinted>2022-06-14T09:00:19Z</cp:lastPrinted>
  <dcterms:created xsi:type="dcterms:W3CDTF">2022-06-14T04:43:32Z</dcterms:created>
  <dcterms:modified xsi:type="dcterms:W3CDTF">2023-05-31T07:22:29Z</dcterms:modified>
</cp:coreProperties>
</file>