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75" r:id="rId4"/>
    <p:sldId id="381" r:id="rId5"/>
    <p:sldId id="379" r:id="rId6"/>
    <p:sldId id="380" r:id="rId7"/>
    <p:sldId id="376" r:id="rId8"/>
    <p:sldId id="258" r:id="rId9"/>
    <p:sldId id="280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75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4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971E5-5D16-4A06-8DC5-B3DA099D3F6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07AA8-011B-4730-948F-2144CF74E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031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316B2D-5D47-4EA1-B042-12676676E757}" type="slidenum">
              <a:rPr lang="ru-RU" altLang="ru-RU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5</a:t>
            </a:fld>
            <a:endParaRPr lang="ru-RU" altLang="ru-RU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16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F048-BCC0-4F3E-8C57-772DC7F87DF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856F-02F1-4CE2-98EB-E63336E9F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942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F048-BCC0-4F3E-8C57-772DC7F87DF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856F-02F1-4CE2-98EB-E63336E9F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39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F048-BCC0-4F3E-8C57-772DC7F87DF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856F-02F1-4CE2-98EB-E63336E9F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08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F048-BCC0-4F3E-8C57-772DC7F87DF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856F-02F1-4CE2-98EB-E63336E9F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085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F048-BCC0-4F3E-8C57-772DC7F87DF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856F-02F1-4CE2-98EB-E63336E9F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881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F048-BCC0-4F3E-8C57-772DC7F87DF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856F-02F1-4CE2-98EB-E63336E9F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0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F048-BCC0-4F3E-8C57-772DC7F87DF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856F-02F1-4CE2-98EB-E63336E9F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344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F048-BCC0-4F3E-8C57-772DC7F87DF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856F-02F1-4CE2-98EB-E63336E9F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509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F048-BCC0-4F3E-8C57-772DC7F87DF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856F-02F1-4CE2-98EB-E63336E9F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207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F048-BCC0-4F3E-8C57-772DC7F87DF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856F-02F1-4CE2-98EB-E63336E9F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09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F048-BCC0-4F3E-8C57-772DC7F87DF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856F-02F1-4CE2-98EB-E63336E9F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219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F048-BCC0-4F3E-8C57-772DC7F87DF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0856F-02F1-4CE2-98EB-E63336E9F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238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6903" y="2660610"/>
            <a:ext cx="9144000" cy="238760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Яркие события </a:t>
            </a:r>
            <a:b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78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971" y="40481"/>
            <a:ext cx="10515600" cy="5847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Знаменательные события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p.userapi.com/c849336/v849336544/cf5dd/Cb-lCrydh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0" y="599478"/>
            <a:ext cx="4390328" cy="2905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5464" y="3466038"/>
            <a:ext cx="2359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– 25 лет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44977" y="3213552"/>
            <a:ext cx="3761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Бородулинской школе - 90 лет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pp.userapi.com/c845217/v845217598/144258/eIfc__VHf-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17" y="625223"/>
            <a:ext cx="3919955" cy="2593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p.userapi.com/c852016/v852016725/4c420/GHfaZAk2VF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077" y="3832520"/>
            <a:ext cx="3202547" cy="2460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88642" y="6200161"/>
            <a:ext cx="3602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Военно-спортивному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клубу 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«Патриот»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- 30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https://pp.userapi.com/c849132/v849132049/2317e/ylUtXZxDDjQ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26"/>
          <a:stretch/>
        </p:blipFill>
        <p:spPr bwMode="auto">
          <a:xfrm>
            <a:off x="165797" y="3842639"/>
            <a:ext cx="3912908" cy="2286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4084" y="6266993"/>
            <a:ext cx="2989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Вагонному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- 85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2000" b="1" dirty="0"/>
          </a:p>
        </p:txBody>
      </p:sp>
      <p:pic>
        <p:nvPicPr>
          <p:cNvPr id="16" name="Picture 2" descr="http://versshi.edusite.ru/images/070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43" y="630159"/>
            <a:ext cx="3163598" cy="2372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615143" y="3042937"/>
            <a:ext cx="3163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</a:rPr>
              <a:t>Верещагинской санаторной </a:t>
            </a:r>
            <a:r>
              <a:rPr lang="ru-RU" b="1" dirty="0" smtClean="0">
                <a:latin typeface="Times New Roman" panose="02020603050405020304" pitchFamily="18" charset="0"/>
              </a:rPr>
              <a:t>школе-интернат – 55 лет</a:t>
            </a:r>
            <a:endParaRPr lang="ru-RU" b="1" dirty="0"/>
          </a:p>
        </p:txBody>
      </p:sp>
      <p:pic>
        <p:nvPicPr>
          <p:cNvPr id="18" name="Picture 2" descr="https://pp.userapi.com/c847220/v847220606/b37c7/g_I6jZf953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34" y="3827584"/>
            <a:ext cx="3686416" cy="2439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25986" y="6293227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Путино -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лет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4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971" y="40482"/>
            <a:ext cx="10515600" cy="5087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Знаменательные события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ttps://pp.userapi.com/c844418/v844418198/1287d4/NZJtRikLJf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11" r="11612" b="16460"/>
          <a:stretch/>
        </p:blipFill>
        <p:spPr bwMode="auto">
          <a:xfrm>
            <a:off x="7141224" y="718277"/>
            <a:ext cx="4435733" cy="2635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p.userapi.com/c845018/v845018517/12de01/ynIPrtLVOt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51" t="9469" r="57437" b="18457"/>
          <a:stretch/>
        </p:blipFill>
        <p:spPr bwMode="auto">
          <a:xfrm>
            <a:off x="9535886" y="718277"/>
            <a:ext cx="1947698" cy="2118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p.userapi.com/c824501/v824501147/a928e/S5fMnBlI7K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34" r="22822" b="43190"/>
          <a:stretch/>
        </p:blipFill>
        <p:spPr bwMode="auto">
          <a:xfrm>
            <a:off x="4627061" y="3899784"/>
            <a:ext cx="2941232" cy="2507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pp.userapi.com/c831108/v831108791/8d578/-dW22bYM6E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53" b="9955"/>
          <a:stretch/>
        </p:blipFill>
        <p:spPr bwMode="auto">
          <a:xfrm>
            <a:off x="314511" y="718277"/>
            <a:ext cx="4075774" cy="2628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2446" y="3253454"/>
            <a:ext cx="4151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эксплуатацию межпоселкового газопровода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 Путин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23347" y="6346710"/>
            <a:ext cx="3428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ФАПов в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Ленино и    п. Субботники </a:t>
            </a:r>
            <a:endParaRPr lang="ru-RU" sz="1600" b="1" dirty="0"/>
          </a:p>
        </p:txBody>
      </p:sp>
      <p:pic>
        <p:nvPicPr>
          <p:cNvPr id="15" name="Picture 2" descr="https://pp.userapi.com/c847017/v847017312/11d8bd/qPq8ye0cdK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0" t="15626" r="63986" b="19000"/>
          <a:stretch/>
        </p:blipFill>
        <p:spPr bwMode="auto">
          <a:xfrm>
            <a:off x="4394669" y="718277"/>
            <a:ext cx="2756065" cy="2628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9920" y="6389185"/>
            <a:ext cx="4125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Открытие кардиологического центра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00338" y="6304532"/>
            <a:ext cx="25269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Открытие </a:t>
            </a:r>
          </a:p>
          <a:p>
            <a:pPr algn="ctr"/>
            <a:r>
              <a:rPr lang="ru-RU" sz="1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бани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10650" y="3275328"/>
            <a:ext cx="3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рейсом по маршруту Верещагино – Пермь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21" t="15776" r="3990" b="17558"/>
          <a:stretch/>
        </p:blipFill>
        <p:spPr>
          <a:xfrm>
            <a:off x="7568293" y="3944728"/>
            <a:ext cx="3915291" cy="2465881"/>
          </a:xfrm>
          <a:prstGeom prst="rect">
            <a:avLst/>
          </a:prstGeom>
        </p:spPr>
      </p:pic>
      <p:pic>
        <p:nvPicPr>
          <p:cNvPr id="17" name="Рисунок 16" descr="C:\Users\Пользователь\Downloads\DSC0065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638" y="3916545"/>
            <a:ext cx="3957005" cy="249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933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8" y="760491"/>
            <a:ext cx="3874883" cy="29061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2617" y="3678253"/>
            <a:ext cx="3373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Зерноочистительный комплекс в с. Вознесенское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41" y="772091"/>
            <a:ext cx="3887816" cy="2915862"/>
          </a:xfrm>
          <a:prstGeom prst="rect">
            <a:avLst/>
          </a:prstGeom>
        </p:spPr>
      </p:pic>
      <p:pic>
        <p:nvPicPr>
          <p:cNvPr id="8" name="Picture 4" descr="https://pp.userapi.com/c849028/v849028306/3e1e2/pQ43BGTIpb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357" y="839650"/>
            <a:ext cx="4171117" cy="2780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986542" y="3620394"/>
            <a:ext cx="7394472" cy="30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«АгроФест - 2018»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выставка «Племенное животноводство-2018»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1130" y="3858701"/>
            <a:ext cx="7501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eaLnBrk="0" hangingPunct="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Верещагинский район представили три хозяйства: ООО АП «Заря Путино», ОАО ППС «Тимирязевский», ООО «Агросепыч».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72" t="22296" b="18018"/>
          <a:stretch/>
        </p:blipFill>
        <p:spPr>
          <a:xfrm rot="5400000">
            <a:off x="10388098" y="4528899"/>
            <a:ext cx="2168302" cy="143950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882492" y="4406112"/>
            <a:ext cx="38700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r" eaLnBrk="0" hangingPunct="0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«АгроФесте» был организован первый краевой конкурс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зоотехников -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селекционеров. В нём участвовали двадцать человек. Третье место заняла селекционер Марина Павловна Боброва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АП «Заря Путино»).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6293" y="164885"/>
            <a:ext cx="9539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  <a:endParaRPr lang="ru-RU" sz="2800" b="1" dirty="0"/>
          </a:p>
        </p:txBody>
      </p:sp>
      <p:pic>
        <p:nvPicPr>
          <p:cNvPr id="15" name="Рисунок 14" descr="C:\Users\Пользователь\AppData\Local\Microsoft\Windows\INetCache\Content.Word\IMG-6b9af54f2d15310fd2600704fc5bc65f-V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114" b="38574"/>
          <a:stretch/>
        </p:blipFill>
        <p:spPr bwMode="auto">
          <a:xfrm>
            <a:off x="111658" y="4410589"/>
            <a:ext cx="3135085" cy="15348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0" y="5939071"/>
            <a:ext cx="3371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hangingPunct="0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молочно – товарной фермы на 200 голов ООО «АФ «Галинское» </a:t>
            </a:r>
            <a:endParaRPr lang="ru-RU" sz="1600" b="1" dirty="0"/>
          </a:p>
        </p:txBody>
      </p:sp>
      <p:pic>
        <p:nvPicPr>
          <p:cNvPr id="18" name="Рисунок 17" descr="C:\Users\Пользователь\AppData\Local\Microsoft\Windows\INetCache\Content.Word\IMG-caecc104d9cb9388c228c3f384cc099c-V.JPG"/>
          <p:cNvPicPr/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01" t="26553" r="3334" b="6936"/>
          <a:stretch/>
        </p:blipFill>
        <p:spPr bwMode="auto">
          <a:xfrm>
            <a:off x="3246743" y="4406112"/>
            <a:ext cx="3500972" cy="2461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657727" y="6030237"/>
            <a:ext cx="344149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eaLnBrk="0" hangingPunct="0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в номинации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сельского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18482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Прямоугольник 5"/>
          <p:cNvSpPr>
            <a:spLocks noChangeArrowheads="1"/>
          </p:cNvSpPr>
          <p:nvPr/>
        </p:nvSpPr>
        <p:spPr bwMode="auto">
          <a:xfrm>
            <a:off x="108642" y="1202792"/>
            <a:ext cx="643753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кино Российской Федерации </a:t>
            </a:r>
          </a:p>
          <a:p>
            <a:pPr marL="342900" indent="-342900" algn="just">
              <a:spcBef>
                <a:spcPts val="0"/>
              </a:spcBef>
              <a:buFontTx/>
              <a:buChar char="-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«Городской центр кино и досуга» - реконструкция кинотеатра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Президентский грант по поддержке НКО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клуб «Апельсин» - проект по работе с будущими родителями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«Местный дом культуры» 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укрепление материально - технической базы и текущей ремонт  МБУК «Городской центр кино и досуга» и сектора досуга пос. Субботники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67599" y="402564"/>
            <a:ext cx="4309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конкурсы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pp.userapi.com/c638719/v638719784/2e1c4/BjrL9l8Fh-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8373803" y="3068240"/>
            <a:ext cx="2002843" cy="196968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p.userapi.com/c849216/v849216362/b7a9b/ZdBJtnjoUS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4455" b="11445"/>
          <a:stretch/>
        </p:blipFill>
        <p:spPr bwMode="auto">
          <a:xfrm>
            <a:off x="6812794" y="925784"/>
            <a:ext cx="1853839" cy="2570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47123/v847123588/9a99b/cqxLkWrfFG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327411" y="5625661"/>
            <a:ext cx="1799173" cy="1190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userapi.com/c847123/v847123588/9a989/RfarOgetNs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01" y="5023167"/>
            <a:ext cx="2709684" cy="1793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p.userapi.com/c847123/v847123588/9a96a/9FE5KGoqf-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46" y="5037923"/>
            <a:ext cx="2733923" cy="1809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pp.userapi.com/c639331/v639331801/1301f/vq6suy68W8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42" y="925784"/>
            <a:ext cx="2894208" cy="1895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-48686"/>
            <a:ext cx="12192000" cy="6556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победители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2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1193"/>
            <a:ext cx="8964488" cy="33131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краевые конкурсы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2885" y="775216"/>
            <a:ext cx="7753989" cy="3966717"/>
          </a:xfrm>
        </p:spPr>
        <p:txBody>
          <a:bodyPr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«59 фестивалей 59 региона»:</a:t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МБУК «Сепычевский сельский центр досуга»  фестиваль русской крестьянской кухни «Ярушник»;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МБУК «Сепычевский сельский центр досуга»  фестиваль лесных промыслов «Медвежий угол»;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МБУК «Дворец досуга» –  «Арт - Верещагино»; 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конкурс культурно - образовательных проектов:</a:t>
            </a:r>
          </a:p>
          <a:p>
            <a:pPr algn="l">
              <a:spcBef>
                <a:spcPct val="0"/>
              </a:spcBef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МБУ ДО «Школа искусств»  – проект «Красно - Верещагино»; </a:t>
            </a:r>
          </a:p>
          <a:p>
            <a:pPr algn="l">
              <a:spcBef>
                <a:spcPct val="0"/>
              </a:spcBef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конкурс культурно - досуговых учреждений:</a:t>
            </a:r>
          </a:p>
          <a:p>
            <a:pPr algn="l">
              <a:spcBef>
                <a:spcPct val="0"/>
              </a:spcBef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«Зюкайский центр досуга» проект «Вместе мы волшебники!». </a:t>
            </a:r>
          </a:p>
          <a:p>
            <a:pPr algn="l">
              <a:spcBef>
                <a:spcPct val="0"/>
              </a:spcBef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«Сепычевский сельский центр досуга» проект «Подростковый лагерь «Мишка-краевед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ct val="0"/>
              </a:spcBef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конкурс комиссий по делам несовершеннолетних и защите их прав по достижению наиболее результативных значений показателей эффективности их деятельности </a:t>
            </a:r>
          </a:p>
          <a:p>
            <a:pPr algn="l">
              <a:spcBef>
                <a:spcPct val="0"/>
              </a:spcBef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Верещагинский муниципальный район</a:t>
            </a:r>
          </a:p>
          <a:p>
            <a:pPr algn="l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«Старина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незабытая».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конкурсе, направленного на модернизацию музейного дела в номинации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«Возрождение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исторической памяти Пермского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края».</a:t>
            </a:r>
          </a:p>
          <a:p>
            <a:pPr algn="l"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более 7 млн. руб. </a:t>
            </a:r>
          </a:p>
        </p:txBody>
      </p:sp>
      <p:pic>
        <p:nvPicPr>
          <p:cNvPr id="8" name="Picture 2" descr="https://pp.userapi.com/c849332/v849332625/4de1c/uQYdqCHXU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746" y="4288075"/>
            <a:ext cx="3533272" cy="2473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p.userapi.com/c848628/v848628022/37dc4/oyt1ONZAOM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969"/>
          <a:stretch/>
        </p:blipFill>
        <p:spPr bwMode="auto">
          <a:xfrm>
            <a:off x="8718061" y="2187201"/>
            <a:ext cx="3473939" cy="2000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un1-10.userapi.com/c830401/v830401705/120d45/-8ftYgTBj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928" y="0"/>
            <a:ext cx="3110072" cy="2057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7809" y="0"/>
            <a:ext cx="12192000" cy="6556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победители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esktop\ДАН и Абдулина ТЮ Семейный фору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3909" y="4905122"/>
            <a:ext cx="2929316" cy="1952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67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373" y="54745"/>
            <a:ext cx="10515600" cy="6556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проекты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pp.userapi.com/c845220/v845220625/c33d2/HwXDDEczLg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17" t="1050" r="22681" b="28450"/>
          <a:stretch/>
        </p:blipFill>
        <p:spPr bwMode="auto">
          <a:xfrm>
            <a:off x="8458200" y="752475"/>
            <a:ext cx="3648075" cy="2752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sun1-19.userapi.com/c831409/v831409369/19c7b6/zntDOSrhidU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" y="4428436"/>
            <a:ext cx="4760431" cy="24295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180650" y="3505107"/>
            <a:ext cx="3652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конкурса социально-культурных проектов.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«Веселый паровозик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pp.userapi.com/c852124/v852124991/1feca/mH97jWoRX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12" y="3646874"/>
            <a:ext cx="4072466" cy="1887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15519" y="5643217"/>
            <a:ext cx="3546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краевого конкурса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sun1-20.userapi.com/c840732/v840732384/8f190/ADNBpMy8Ry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7" y="662912"/>
            <a:ext cx="5322463" cy="2842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14974" y="1109030"/>
            <a:ext cx="23013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«Главная сцена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«Духовность и культура»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(городской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отдыха)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791574" y="3646968"/>
            <a:ext cx="2956833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конкурса социально-культурных проектов. Инициатором выступила общественная организация «Районный Совет женщин». Мастера  Владимир Куртыгин, Влад Шалтыбаев, Стас Бугрин (работники ООО «Орион»)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ИП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Конькова Олега Иванович.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44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51232/v851232511/5dca5/EJM7zHdscN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78" b="2635"/>
          <a:stretch/>
        </p:blipFill>
        <p:spPr bwMode="auto">
          <a:xfrm>
            <a:off x="24998" y="0"/>
            <a:ext cx="2662429" cy="374332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51232/v851232511/5dd63/JKr9mgATe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" y="4885107"/>
            <a:ext cx="2565580" cy="1710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056" y="3818902"/>
            <a:ext cx="252831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краевой детский шахматный фестиваль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Юность Прикамья»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7907" y="-41145"/>
            <a:ext cx="6196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достижения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pp.userapi.com/c847120/v847120420/133414/ANiKaT2YWp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842972" y="447333"/>
            <a:ext cx="2641909" cy="2798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88122" y="3210710"/>
            <a:ext cx="29663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общекомандное место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физкультурно- спортивного комплекса «Готов к труду и обороне» (ГТО) по самозащите без оружия, посвящённый 80-летию самбо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</p:txBody>
      </p:sp>
      <p:pic>
        <p:nvPicPr>
          <p:cNvPr id="10" name="Picture 4" descr="https://pp.userapi.com/c852124/v852124817/4c151/tyZz5QbWu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96" y="4011420"/>
            <a:ext cx="2599248" cy="2610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973597" y="691195"/>
            <a:ext cx="24576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 И. Пупышев         (п. Зюкайка) занял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соревнованиях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чемпионата мира, чемпионата Европы,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СНГ по гиревому триатлону в экстремальных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s://pp.userapi.com/c846021/v846021115/122297/lYCLegHnvbc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18" r="9143" b="8775"/>
          <a:stretch/>
        </p:blipFill>
        <p:spPr bwMode="auto">
          <a:xfrm>
            <a:off x="8810337" y="417643"/>
            <a:ext cx="3216728" cy="2827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810337" y="3290638"/>
            <a:ext cx="305559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 ДЮСШ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Лев Безмаслов 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2A588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pp.userapi.com/c844617/v844617338/f617e/xO5H5ANide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88" y="4423442"/>
            <a:ext cx="3301664" cy="2198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pp.userapi.com/c831309/v831309953/137d88/Qq_2hUNH7M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36" y="5026592"/>
            <a:ext cx="2715579" cy="180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895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87747"/>
            <a:ext cx="39724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IV-й этап VIII-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краевого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Паралимпийского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фестиваля под девизом: «Без участия нет побед!». </a:t>
            </a:r>
            <a:b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1-е место на дистанции 100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2-х места (прыжки с места и бег на 100 метров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 3-х места (бег на 100 метров, прыжки с места, толкание ядра).</a:t>
            </a:r>
          </a:p>
        </p:txBody>
      </p:sp>
      <p:pic>
        <p:nvPicPr>
          <p:cNvPr id="24578" name="Picture 2" descr="https://pp.userapi.com/c846216/v846216902/dbfdc/o9OUgMKaYm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918"/>
          <a:stretch/>
        </p:blipFill>
        <p:spPr bwMode="auto">
          <a:xfrm>
            <a:off x="158686" y="604157"/>
            <a:ext cx="3586453" cy="2261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57444" y="10172"/>
            <a:ext cx="45006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достижения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pp.userapi.com/c846320/v846320271/ae641/sVJ4smTJO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91" y="4089163"/>
            <a:ext cx="3827188" cy="2679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92884" y="4089163"/>
            <a:ext cx="3812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чемпионате 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Пермского края по спортивному туризму на пешеходных дистанциях ( по спорту слепых)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s://pp.userapi.com/c834402/v834402639/195b93/MvPONOfzGm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902" y="533392"/>
            <a:ext cx="3709109" cy="2454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p.userapi.com/c834402/v834402639/195b9b/tR2QQu8O6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08" y="538664"/>
            <a:ext cx="3701143" cy="2449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12870" y="3039064"/>
            <a:ext cx="6760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Десятый слёт людей с ограниченными возможностями, в котором участвовали члены Верещагинских районных организаций Всероссийского общества инвалидов, а также Всероссийского общества слепых и глухих.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pp.userapi.com/c846320/v846320271/ae61d/l0gE5p2hdR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907" y="4877134"/>
            <a:ext cx="2701513" cy="1891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p.userapi.com/c834402/v834402639/195b79/VGIy8iTbUh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78" y="5035414"/>
            <a:ext cx="2754357" cy="1822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0356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418</Words>
  <Application>Microsoft Office PowerPoint</Application>
  <PresentationFormat>Произвольный</PresentationFormat>
  <Paragraphs>63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Яркие события  2018 года</vt:lpstr>
      <vt:lpstr>Знаменательные события</vt:lpstr>
      <vt:lpstr>Знаменательные события</vt:lpstr>
      <vt:lpstr>Слайд 4</vt:lpstr>
      <vt:lpstr>Слайд 5</vt:lpstr>
      <vt:lpstr>краевые конкурсы</vt:lpstr>
      <vt:lpstr>Победители проекты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110</cp:revision>
  <cp:lastPrinted>2018-12-17T11:58:37Z</cp:lastPrinted>
  <dcterms:created xsi:type="dcterms:W3CDTF">2018-12-17T06:35:56Z</dcterms:created>
  <dcterms:modified xsi:type="dcterms:W3CDTF">2019-03-13T05:54:40Z</dcterms:modified>
</cp:coreProperties>
</file>