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73" r:id="rId6"/>
    <p:sldId id="274" r:id="rId7"/>
    <p:sldId id="275" r:id="rId8"/>
    <p:sldId id="276" r:id="rId9"/>
    <p:sldId id="267" r:id="rId10"/>
    <p:sldId id="268" r:id="rId11"/>
    <p:sldId id="269" r:id="rId12"/>
    <p:sldId id="270" r:id="rId13"/>
    <p:sldId id="277" r:id="rId14"/>
    <p:sldId id="271" r:id="rId15"/>
    <p:sldId id="264" r:id="rId16"/>
    <p:sldId id="265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F6A62-5322-4E79-BBBD-92AA3CC381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95C9F-DDFA-466C-AD99-321B7697D1F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Шаг 1. </a:t>
          </a:r>
          <a:endParaRPr lang="ru-RU" u="sng" dirty="0">
            <a:solidFill>
              <a:schemeClr val="tx1"/>
            </a:solidFill>
          </a:endParaRPr>
        </a:p>
      </dgm:t>
    </dgm:pt>
    <dgm:pt modelId="{BFB64C6C-5959-4AFC-B28E-596FE8ADB833}" type="parTrans" cxnId="{DA618903-912C-4B12-AAB6-552DE227C98D}">
      <dgm:prSet/>
      <dgm:spPr/>
      <dgm:t>
        <a:bodyPr/>
        <a:lstStyle/>
        <a:p>
          <a:endParaRPr lang="ru-RU"/>
        </a:p>
      </dgm:t>
    </dgm:pt>
    <dgm:pt modelId="{8B242FF8-A6F9-4FBA-B63D-40C9767F9445}" type="sibTrans" cxnId="{DA618903-912C-4B12-AAB6-552DE227C98D}">
      <dgm:prSet/>
      <dgm:spPr/>
      <dgm:t>
        <a:bodyPr/>
        <a:lstStyle/>
        <a:p>
          <a:endParaRPr lang="ru-RU"/>
        </a:p>
      </dgm:t>
    </dgm:pt>
    <dgm:pt modelId="{AC729FCF-F2B4-4C7C-BFDC-457A0FA7232F}">
      <dgm:prSet phldrT="[Текст]" custT="1"/>
      <dgm:spPr/>
      <dgm:t>
        <a:bodyPr/>
        <a:lstStyle/>
        <a:p>
          <a:pPr algn="l"/>
          <a:r>
            <a:rPr lang="ru-RU" sz="1800" dirty="0" smtClean="0"/>
            <a:t>Изучить и систематизировать  имеющиеся в распоряжении МБОУ «СОШ № 1» документы. </a:t>
          </a:r>
          <a:endParaRPr lang="ru-RU" sz="1800" dirty="0"/>
        </a:p>
      </dgm:t>
    </dgm:pt>
    <dgm:pt modelId="{8126AA39-8505-43DE-B4AB-6B347C477A0B}" type="parTrans" cxnId="{8CA09B78-470E-45BA-9B61-C207A0F2AE41}">
      <dgm:prSet/>
      <dgm:spPr/>
      <dgm:t>
        <a:bodyPr/>
        <a:lstStyle/>
        <a:p>
          <a:endParaRPr lang="ru-RU"/>
        </a:p>
      </dgm:t>
    </dgm:pt>
    <dgm:pt modelId="{1B6A718A-6241-4EAF-8F0B-E333CFFB2AB0}" type="sibTrans" cxnId="{8CA09B78-470E-45BA-9B61-C207A0F2AE41}">
      <dgm:prSet/>
      <dgm:spPr/>
      <dgm:t>
        <a:bodyPr/>
        <a:lstStyle/>
        <a:p>
          <a:endParaRPr lang="ru-RU"/>
        </a:p>
      </dgm:t>
    </dgm:pt>
    <dgm:pt modelId="{5DE7E007-E128-4F59-884F-CAA4E39A5EC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Шаг 2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7E99C06B-EC9D-4620-889C-3DBFA0A383D7}" type="parTrans" cxnId="{93BA9032-077D-4A87-9C07-91CBFB40F6B3}">
      <dgm:prSet/>
      <dgm:spPr/>
      <dgm:t>
        <a:bodyPr/>
        <a:lstStyle/>
        <a:p>
          <a:endParaRPr lang="ru-RU"/>
        </a:p>
      </dgm:t>
    </dgm:pt>
    <dgm:pt modelId="{F4E7C62F-3AC4-46C7-AAEC-2409D7BF9035}" type="sibTrans" cxnId="{93BA9032-077D-4A87-9C07-91CBFB40F6B3}">
      <dgm:prSet/>
      <dgm:spPr/>
      <dgm:t>
        <a:bodyPr/>
        <a:lstStyle/>
        <a:p>
          <a:endParaRPr lang="ru-RU"/>
        </a:p>
      </dgm:t>
    </dgm:pt>
    <dgm:pt modelId="{1E957533-CE42-4746-9606-04A8DD5DDF5F}">
      <dgm:prSet phldrT="[Текст]"/>
      <dgm:spPr/>
      <dgm:t>
        <a:bodyPr/>
        <a:lstStyle/>
        <a:p>
          <a:r>
            <a:rPr lang="ru-RU" dirty="0" smtClean="0"/>
            <a:t>Ознакомиться с архивом Верещагинской центральной районной библиотеки им. Г. Мельчакова (по теме исследования).</a:t>
          </a:r>
          <a:endParaRPr lang="ru-RU" dirty="0"/>
        </a:p>
      </dgm:t>
    </dgm:pt>
    <dgm:pt modelId="{2702C84D-AD9C-4818-A517-921C46694538}" type="parTrans" cxnId="{B73F52F4-72C6-4FAE-9C98-AC86AA568A2A}">
      <dgm:prSet/>
      <dgm:spPr/>
      <dgm:t>
        <a:bodyPr/>
        <a:lstStyle/>
        <a:p>
          <a:endParaRPr lang="ru-RU"/>
        </a:p>
      </dgm:t>
    </dgm:pt>
    <dgm:pt modelId="{42D24D28-F07F-4F36-B09B-DCB5990167FF}" type="sibTrans" cxnId="{B73F52F4-72C6-4FAE-9C98-AC86AA568A2A}">
      <dgm:prSet/>
      <dgm:spPr/>
      <dgm:t>
        <a:bodyPr/>
        <a:lstStyle/>
        <a:p>
          <a:endParaRPr lang="ru-RU"/>
        </a:p>
      </dgm:t>
    </dgm:pt>
    <dgm:pt modelId="{86F504FE-06BA-44D4-ABDA-9D40BED3C8B9}">
      <dgm:prSet phldrT="[Текст]" phldr="1"/>
      <dgm:spPr/>
      <dgm:t>
        <a:bodyPr/>
        <a:lstStyle/>
        <a:p>
          <a:endParaRPr lang="ru-RU" dirty="0"/>
        </a:p>
      </dgm:t>
    </dgm:pt>
    <dgm:pt modelId="{714DD963-DC71-46F4-ADC3-D78B0713EF53}" type="parTrans" cxnId="{3467C912-2AAC-4812-A873-53304226CEE3}">
      <dgm:prSet/>
      <dgm:spPr/>
      <dgm:t>
        <a:bodyPr/>
        <a:lstStyle/>
        <a:p>
          <a:endParaRPr lang="ru-RU"/>
        </a:p>
      </dgm:t>
    </dgm:pt>
    <dgm:pt modelId="{7F968247-D9B1-417C-BDEA-56CCAEAD514D}" type="sibTrans" cxnId="{3467C912-2AAC-4812-A873-53304226CEE3}">
      <dgm:prSet/>
      <dgm:spPr/>
      <dgm:t>
        <a:bodyPr/>
        <a:lstStyle/>
        <a:p>
          <a:endParaRPr lang="ru-RU"/>
        </a:p>
      </dgm:t>
    </dgm:pt>
    <dgm:pt modelId="{163836A4-D259-412C-B19C-E76114D422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Шаг 3. </a:t>
          </a:r>
          <a:endParaRPr lang="ru-RU" u="sng" dirty="0">
            <a:solidFill>
              <a:schemeClr val="tx1"/>
            </a:solidFill>
          </a:endParaRPr>
        </a:p>
      </dgm:t>
    </dgm:pt>
    <dgm:pt modelId="{DF431A03-668B-46D5-8830-359446567005}" type="parTrans" cxnId="{7D5221AC-E175-46C5-BF17-F3912573E982}">
      <dgm:prSet/>
      <dgm:spPr/>
      <dgm:t>
        <a:bodyPr/>
        <a:lstStyle/>
        <a:p>
          <a:endParaRPr lang="ru-RU"/>
        </a:p>
      </dgm:t>
    </dgm:pt>
    <dgm:pt modelId="{48F068C3-B6D9-46E0-B2AD-B6FDE7AFDE42}" type="sibTrans" cxnId="{7D5221AC-E175-46C5-BF17-F3912573E982}">
      <dgm:prSet/>
      <dgm:spPr/>
      <dgm:t>
        <a:bodyPr/>
        <a:lstStyle/>
        <a:p>
          <a:endParaRPr lang="ru-RU"/>
        </a:p>
      </dgm:t>
    </dgm:pt>
    <dgm:pt modelId="{7C3009E4-40FE-456A-9244-2D915E1DB277}">
      <dgm:prSet phldrT="[Текст]"/>
      <dgm:spPr/>
      <dgm:t>
        <a:bodyPr/>
        <a:lstStyle/>
        <a:p>
          <a:r>
            <a:rPr lang="ru-RU" dirty="0" smtClean="0"/>
            <a:t>Ознакомиться с архивом Верещагинского музейно-культурного центра (по теме исследования)</a:t>
          </a:r>
          <a:endParaRPr lang="ru-RU" dirty="0"/>
        </a:p>
      </dgm:t>
    </dgm:pt>
    <dgm:pt modelId="{4C7F2DD9-CB1E-4DAE-BEA3-2D3DF68193CA}" type="parTrans" cxnId="{69F7EBF0-00D9-4DBD-B272-C5CE791741C1}">
      <dgm:prSet/>
      <dgm:spPr/>
      <dgm:t>
        <a:bodyPr/>
        <a:lstStyle/>
        <a:p>
          <a:endParaRPr lang="ru-RU"/>
        </a:p>
      </dgm:t>
    </dgm:pt>
    <dgm:pt modelId="{76710320-0158-4DEF-9A95-AC7DA6FB5E64}" type="sibTrans" cxnId="{69F7EBF0-00D9-4DBD-B272-C5CE791741C1}">
      <dgm:prSet/>
      <dgm:spPr/>
      <dgm:t>
        <a:bodyPr/>
        <a:lstStyle/>
        <a:p>
          <a:endParaRPr lang="ru-RU"/>
        </a:p>
      </dgm:t>
    </dgm:pt>
    <dgm:pt modelId="{6542872B-46F9-459A-8916-81A04DA87567}" type="pres">
      <dgm:prSet presAssocID="{05FF6A62-5322-4E79-BBBD-92AA3CC38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1FFB8-7BB9-49D5-B93A-2F48B633A589}" type="pres">
      <dgm:prSet presAssocID="{B8195C9F-DDFA-466C-AD99-321B7697D1FE}" presName="composite" presStyleCnt="0"/>
      <dgm:spPr/>
    </dgm:pt>
    <dgm:pt modelId="{B51A6C3D-ABB4-4D69-94E7-9219F81F34AE}" type="pres">
      <dgm:prSet presAssocID="{B8195C9F-DDFA-466C-AD99-321B7697D1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8A859-E50A-4E7D-8B86-F6350EEA6728}" type="pres">
      <dgm:prSet presAssocID="{B8195C9F-DDFA-466C-AD99-321B7697D1F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21D91-9E70-42EC-9AAE-316E00F12E9B}" type="pres">
      <dgm:prSet presAssocID="{8B242FF8-A6F9-4FBA-B63D-40C9767F9445}" presName="space" presStyleCnt="0"/>
      <dgm:spPr/>
    </dgm:pt>
    <dgm:pt modelId="{CBE823CF-4064-4713-9A64-E5BEF07DBF26}" type="pres">
      <dgm:prSet presAssocID="{5DE7E007-E128-4F59-884F-CAA4E39A5EC4}" presName="composite" presStyleCnt="0"/>
      <dgm:spPr/>
    </dgm:pt>
    <dgm:pt modelId="{7907221A-73E7-47AD-B71C-33AAB0391C04}" type="pres">
      <dgm:prSet presAssocID="{5DE7E007-E128-4F59-884F-CAA4E39A5E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EB3D7-BD91-4D9A-AF67-8924C8DEB6D7}" type="pres">
      <dgm:prSet presAssocID="{5DE7E007-E128-4F59-884F-CAA4E39A5EC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4583-03B3-48C5-83BC-B668F0D52893}" type="pres">
      <dgm:prSet presAssocID="{F4E7C62F-3AC4-46C7-AAEC-2409D7BF9035}" presName="space" presStyleCnt="0"/>
      <dgm:spPr/>
    </dgm:pt>
    <dgm:pt modelId="{1130B6E5-EDE7-40C3-927A-3CCC11463205}" type="pres">
      <dgm:prSet presAssocID="{163836A4-D259-412C-B19C-E76114D42252}" presName="composite" presStyleCnt="0"/>
      <dgm:spPr/>
    </dgm:pt>
    <dgm:pt modelId="{DD7AE27B-D44F-461E-94B5-5BCC6F38034C}" type="pres">
      <dgm:prSet presAssocID="{163836A4-D259-412C-B19C-E76114D4225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5BCAF-7F67-44AB-B7C6-8473FA53A0B9}" type="pres">
      <dgm:prSet presAssocID="{163836A4-D259-412C-B19C-E76114D4225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3DCFE-8A2D-4D13-9C85-4E380316D26C}" type="presOf" srcId="{86F504FE-06BA-44D4-ABDA-9D40BED3C8B9}" destId="{62BEB3D7-BD91-4D9A-AF67-8924C8DEB6D7}" srcOrd="0" destOrd="1" presId="urn:microsoft.com/office/officeart/2005/8/layout/hList1"/>
    <dgm:cxn modelId="{5D381725-FDBC-487B-838B-27EB778BFDE5}" type="presOf" srcId="{B8195C9F-DDFA-466C-AD99-321B7697D1FE}" destId="{B51A6C3D-ABB4-4D69-94E7-9219F81F34AE}" srcOrd="0" destOrd="0" presId="urn:microsoft.com/office/officeart/2005/8/layout/hList1"/>
    <dgm:cxn modelId="{3467C912-2AAC-4812-A873-53304226CEE3}" srcId="{5DE7E007-E128-4F59-884F-CAA4E39A5EC4}" destId="{86F504FE-06BA-44D4-ABDA-9D40BED3C8B9}" srcOrd="1" destOrd="0" parTransId="{714DD963-DC71-46F4-ADC3-D78B0713EF53}" sibTransId="{7F968247-D9B1-417C-BDEA-56CCAEAD514D}"/>
    <dgm:cxn modelId="{6281D5B3-7F63-4F0E-998A-76DA86078EB6}" type="presOf" srcId="{7C3009E4-40FE-456A-9244-2D915E1DB277}" destId="{BFC5BCAF-7F67-44AB-B7C6-8473FA53A0B9}" srcOrd="0" destOrd="0" presId="urn:microsoft.com/office/officeart/2005/8/layout/hList1"/>
    <dgm:cxn modelId="{BEC4BF5C-5959-4EF7-8D92-987D635D9634}" type="presOf" srcId="{05FF6A62-5322-4E79-BBBD-92AA3CC3817C}" destId="{6542872B-46F9-459A-8916-81A04DA87567}" srcOrd="0" destOrd="0" presId="urn:microsoft.com/office/officeart/2005/8/layout/hList1"/>
    <dgm:cxn modelId="{6D36060D-7B07-42C3-A072-B466EA2635AF}" type="presOf" srcId="{5DE7E007-E128-4F59-884F-CAA4E39A5EC4}" destId="{7907221A-73E7-47AD-B71C-33AAB0391C04}" srcOrd="0" destOrd="0" presId="urn:microsoft.com/office/officeart/2005/8/layout/hList1"/>
    <dgm:cxn modelId="{DA618903-912C-4B12-AAB6-552DE227C98D}" srcId="{05FF6A62-5322-4E79-BBBD-92AA3CC3817C}" destId="{B8195C9F-DDFA-466C-AD99-321B7697D1FE}" srcOrd="0" destOrd="0" parTransId="{BFB64C6C-5959-4AFC-B28E-596FE8ADB833}" sibTransId="{8B242FF8-A6F9-4FBA-B63D-40C9767F9445}"/>
    <dgm:cxn modelId="{AA65156D-C3E0-4927-8C9C-B186AD8E15E6}" type="presOf" srcId="{1E957533-CE42-4746-9606-04A8DD5DDF5F}" destId="{62BEB3D7-BD91-4D9A-AF67-8924C8DEB6D7}" srcOrd="0" destOrd="0" presId="urn:microsoft.com/office/officeart/2005/8/layout/hList1"/>
    <dgm:cxn modelId="{7EB81C0D-FF5D-472A-9BC3-D00F75C1099C}" type="presOf" srcId="{163836A4-D259-412C-B19C-E76114D42252}" destId="{DD7AE27B-D44F-461E-94B5-5BCC6F38034C}" srcOrd="0" destOrd="0" presId="urn:microsoft.com/office/officeart/2005/8/layout/hList1"/>
    <dgm:cxn modelId="{7D5221AC-E175-46C5-BF17-F3912573E982}" srcId="{05FF6A62-5322-4E79-BBBD-92AA3CC3817C}" destId="{163836A4-D259-412C-B19C-E76114D42252}" srcOrd="2" destOrd="0" parTransId="{DF431A03-668B-46D5-8830-359446567005}" sibTransId="{48F068C3-B6D9-46E0-B2AD-B6FDE7AFDE42}"/>
    <dgm:cxn modelId="{93BA9032-077D-4A87-9C07-91CBFB40F6B3}" srcId="{05FF6A62-5322-4E79-BBBD-92AA3CC3817C}" destId="{5DE7E007-E128-4F59-884F-CAA4E39A5EC4}" srcOrd="1" destOrd="0" parTransId="{7E99C06B-EC9D-4620-889C-3DBFA0A383D7}" sibTransId="{F4E7C62F-3AC4-46C7-AAEC-2409D7BF9035}"/>
    <dgm:cxn modelId="{8CA09B78-470E-45BA-9B61-C207A0F2AE41}" srcId="{B8195C9F-DDFA-466C-AD99-321B7697D1FE}" destId="{AC729FCF-F2B4-4C7C-BFDC-457A0FA7232F}" srcOrd="0" destOrd="0" parTransId="{8126AA39-8505-43DE-B4AB-6B347C477A0B}" sibTransId="{1B6A718A-6241-4EAF-8F0B-E333CFFB2AB0}"/>
    <dgm:cxn modelId="{8E5FC721-4C39-4ED3-90F2-A3BAFDADE104}" type="presOf" srcId="{AC729FCF-F2B4-4C7C-BFDC-457A0FA7232F}" destId="{B938A859-E50A-4E7D-8B86-F6350EEA6728}" srcOrd="0" destOrd="0" presId="urn:microsoft.com/office/officeart/2005/8/layout/hList1"/>
    <dgm:cxn modelId="{B73F52F4-72C6-4FAE-9C98-AC86AA568A2A}" srcId="{5DE7E007-E128-4F59-884F-CAA4E39A5EC4}" destId="{1E957533-CE42-4746-9606-04A8DD5DDF5F}" srcOrd="0" destOrd="0" parTransId="{2702C84D-AD9C-4818-A517-921C46694538}" sibTransId="{42D24D28-F07F-4F36-B09B-DCB5990167FF}"/>
    <dgm:cxn modelId="{69F7EBF0-00D9-4DBD-B272-C5CE791741C1}" srcId="{163836A4-D259-412C-B19C-E76114D42252}" destId="{7C3009E4-40FE-456A-9244-2D915E1DB277}" srcOrd="0" destOrd="0" parTransId="{4C7F2DD9-CB1E-4DAE-BEA3-2D3DF68193CA}" sibTransId="{76710320-0158-4DEF-9A95-AC7DA6FB5E64}"/>
    <dgm:cxn modelId="{C9473BEA-C669-4D14-96F3-6C752AC9F9A2}" type="presParOf" srcId="{6542872B-46F9-459A-8916-81A04DA87567}" destId="{A131FFB8-7BB9-49D5-B93A-2F48B633A589}" srcOrd="0" destOrd="0" presId="urn:microsoft.com/office/officeart/2005/8/layout/hList1"/>
    <dgm:cxn modelId="{E5ACCFE3-E949-476D-9685-52906733DDBA}" type="presParOf" srcId="{A131FFB8-7BB9-49D5-B93A-2F48B633A589}" destId="{B51A6C3D-ABB4-4D69-94E7-9219F81F34AE}" srcOrd="0" destOrd="0" presId="urn:microsoft.com/office/officeart/2005/8/layout/hList1"/>
    <dgm:cxn modelId="{FF9B4E63-32F1-45FB-BB02-2FA48722CF1A}" type="presParOf" srcId="{A131FFB8-7BB9-49D5-B93A-2F48B633A589}" destId="{B938A859-E50A-4E7D-8B86-F6350EEA6728}" srcOrd="1" destOrd="0" presId="urn:microsoft.com/office/officeart/2005/8/layout/hList1"/>
    <dgm:cxn modelId="{E1161634-FA9E-4C80-9AC8-982615BDE8F3}" type="presParOf" srcId="{6542872B-46F9-459A-8916-81A04DA87567}" destId="{9C721D91-9E70-42EC-9AAE-316E00F12E9B}" srcOrd="1" destOrd="0" presId="urn:microsoft.com/office/officeart/2005/8/layout/hList1"/>
    <dgm:cxn modelId="{B6F705AA-B02F-40D3-B606-B7298299F756}" type="presParOf" srcId="{6542872B-46F9-459A-8916-81A04DA87567}" destId="{CBE823CF-4064-4713-9A64-E5BEF07DBF26}" srcOrd="2" destOrd="0" presId="urn:microsoft.com/office/officeart/2005/8/layout/hList1"/>
    <dgm:cxn modelId="{58D495E0-1748-4317-8A65-67985243DEE6}" type="presParOf" srcId="{CBE823CF-4064-4713-9A64-E5BEF07DBF26}" destId="{7907221A-73E7-47AD-B71C-33AAB0391C04}" srcOrd="0" destOrd="0" presId="urn:microsoft.com/office/officeart/2005/8/layout/hList1"/>
    <dgm:cxn modelId="{6C1B196D-E94B-4EC9-9430-5B16446708C1}" type="presParOf" srcId="{CBE823CF-4064-4713-9A64-E5BEF07DBF26}" destId="{62BEB3D7-BD91-4D9A-AF67-8924C8DEB6D7}" srcOrd="1" destOrd="0" presId="urn:microsoft.com/office/officeart/2005/8/layout/hList1"/>
    <dgm:cxn modelId="{E24A292B-4542-4F0B-AD8A-D85A588E7244}" type="presParOf" srcId="{6542872B-46F9-459A-8916-81A04DA87567}" destId="{A5024583-03B3-48C5-83BC-B668F0D52893}" srcOrd="3" destOrd="0" presId="urn:microsoft.com/office/officeart/2005/8/layout/hList1"/>
    <dgm:cxn modelId="{846D2890-FE26-4165-9465-97F2973E1C9B}" type="presParOf" srcId="{6542872B-46F9-459A-8916-81A04DA87567}" destId="{1130B6E5-EDE7-40C3-927A-3CCC11463205}" srcOrd="4" destOrd="0" presId="urn:microsoft.com/office/officeart/2005/8/layout/hList1"/>
    <dgm:cxn modelId="{BD46EBEC-8A4B-4558-9169-12655EF43EEC}" type="presParOf" srcId="{1130B6E5-EDE7-40C3-927A-3CCC11463205}" destId="{DD7AE27B-D44F-461E-94B5-5BCC6F38034C}" srcOrd="0" destOrd="0" presId="urn:microsoft.com/office/officeart/2005/8/layout/hList1"/>
    <dgm:cxn modelId="{71FDFFD2-8EA4-4B42-A130-883EAD3C95A7}" type="presParOf" srcId="{1130B6E5-EDE7-40C3-927A-3CCC11463205}" destId="{BFC5BCAF-7F67-44AB-B7C6-8473FA53A0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A4DF2-EFBE-481B-BDC2-65CA762F688E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1B275C88-0ADC-40BB-96E5-F1DD1CF6549F}">
      <dgm:prSet phldrT="[Текст]"/>
      <dgm:spPr/>
      <dgm:t>
        <a:bodyPr/>
        <a:lstStyle/>
        <a:p>
          <a:r>
            <a:rPr lang="ru-RU" b="1" dirty="0" smtClean="0"/>
            <a:t>Проектировочный </a:t>
          </a:r>
          <a:endParaRPr lang="ru-RU" b="1" dirty="0"/>
        </a:p>
      </dgm:t>
    </dgm:pt>
    <dgm:pt modelId="{4901DF11-8EFD-49DF-AE91-DAF196FF0933}" type="parTrans" cxnId="{1AF4920F-E12D-4CAB-A4D0-6F31D9373F9E}">
      <dgm:prSet/>
      <dgm:spPr/>
      <dgm:t>
        <a:bodyPr/>
        <a:lstStyle/>
        <a:p>
          <a:endParaRPr lang="ru-RU"/>
        </a:p>
      </dgm:t>
    </dgm:pt>
    <dgm:pt modelId="{ADF95E8B-23B2-4CDF-B2F9-FD4A069C1F45}" type="sibTrans" cxnId="{1AF4920F-E12D-4CAB-A4D0-6F31D9373F9E}">
      <dgm:prSet/>
      <dgm:spPr/>
      <dgm:t>
        <a:bodyPr/>
        <a:lstStyle/>
        <a:p>
          <a:endParaRPr lang="ru-RU"/>
        </a:p>
      </dgm:t>
    </dgm:pt>
    <dgm:pt modelId="{1020F790-E145-414B-8E8A-607D8C781FF8}">
      <dgm:prSet phldrT="[Текст]"/>
      <dgm:spPr/>
      <dgm:t>
        <a:bodyPr/>
        <a:lstStyle/>
        <a:p>
          <a:r>
            <a:rPr lang="ru-RU" b="1" dirty="0" smtClean="0"/>
            <a:t>Основной </a:t>
          </a:r>
          <a:endParaRPr lang="ru-RU" b="1" dirty="0"/>
        </a:p>
      </dgm:t>
    </dgm:pt>
    <dgm:pt modelId="{789C104A-CB1F-4D85-8EF4-4EB875BDFC24}" type="parTrans" cxnId="{48176E5B-8C51-4190-A1FB-92074BB1A8AA}">
      <dgm:prSet/>
      <dgm:spPr/>
      <dgm:t>
        <a:bodyPr/>
        <a:lstStyle/>
        <a:p>
          <a:endParaRPr lang="ru-RU"/>
        </a:p>
      </dgm:t>
    </dgm:pt>
    <dgm:pt modelId="{4777172E-BE28-48AA-90BF-65BFB4BDE150}" type="sibTrans" cxnId="{48176E5B-8C51-4190-A1FB-92074BB1A8AA}">
      <dgm:prSet/>
      <dgm:spPr/>
      <dgm:t>
        <a:bodyPr/>
        <a:lstStyle/>
        <a:p>
          <a:endParaRPr lang="ru-RU"/>
        </a:p>
      </dgm:t>
    </dgm:pt>
    <dgm:pt modelId="{541C5240-A781-4610-AA87-F6C2E8F1DB3A}">
      <dgm:prSet phldrT="[Текст]"/>
      <dgm:spPr/>
      <dgm:t>
        <a:bodyPr/>
        <a:lstStyle/>
        <a:p>
          <a:r>
            <a:rPr lang="ru-RU" b="1" dirty="0" smtClean="0"/>
            <a:t>Заключительный</a:t>
          </a:r>
          <a:endParaRPr lang="ru-RU" b="1" dirty="0"/>
        </a:p>
      </dgm:t>
    </dgm:pt>
    <dgm:pt modelId="{5B8FEEF3-3042-4F06-B574-42BE1AF1FA89}" type="parTrans" cxnId="{E21A1947-3A91-4359-B03D-A94E68F58CBA}">
      <dgm:prSet/>
      <dgm:spPr/>
      <dgm:t>
        <a:bodyPr/>
        <a:lstStyle/>
        <a:p>
          <a:endParaRPr lang="ru-RU"/>
        </a:p>
      </dgm:t>
    </dgm:pt>
    <dgm:pt modelId="{249448ED-053A-48B5-98D4-D219CCB8757A}" type="sibTrans" cxnId="{E21A1947-3A91-4359-B03D-A94E68F58CBA}">
      <dgm:prSet/>
      <dgm:spPr/>
      <dgm:t>
        <a:bodyPr/>
        <a:lstStyle/>
        <a:p>
          <a:endParaRPr lang="ru-RU"/>
        </a:p>
      </dgm:t>
    </dgm:pt>
    <dgm:pt modelId="{B6868CB5-35BC-401B-89D5-5E9CC467DB10}" type="pres">
      <dgm:prSet presAssocID="{D2AA4DF2-EFBE-481B-BDC2-65CA762F688E}" presName="compositeShape" presStyleCnt="0">
        <dgm:presLayoutVars>
          <dgm:dir/>
          <dgm:resizeHandles/>
        </dgm:presLayoutVars>
      </dgm:prSet>
      <dgm:spPr/>
    </dgm:pt>
    <dgm:pt modelId="{C836A6B3-B62A-4F1D-8ACE-FAD1D7439834}" type="pres">
      <dgm:prSet presAssocID="{D2AA4DF2-EFBE-481B-BDC2-65CA762F688E}" presName="pyramid" presStyleLbl="node1" presStyleIdx="0" presStyleCnt="1"/>
      <dgm:spPr/>
    </dgm:pt>
    <dgm:pt modelId="{72F5CB55-4750-4387-8DB5-80CDD9C05EE5}" type="pres">
      <dgm:prSet presAssocID="{D2AA4DF2-EFBE-481B-BDC2-65CA762F688E}" presName="theList" presStyleCnt="0"/>
      <dgm:spPr/>
    </dgm:pt>
    <dgm:pt modelId="{C65E76DA-2FCB-4227-A91F-69C27CDFF0DB}" type="pres">
      <dgm:prSet presAssocID="{1B275C88-0ADC-40BB-96E5-F1DD1CF6549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F571D-53D1-495C-BD3A-EA45163C1109}" type="pres">
      <dgm:prSet presAssocID="{1B275C88-0ADC-40BB-96E5-F1DD1CF6549F}" presName="aSpace" presStyleCnt="0"/>
      <dgm:spPr/>
    </dgm:pt>
    <dgm:pt modelId="{11A47587-FB00-47FC-97E4-DCF99B20CD28}" type="pres">
      <dgm:prSet presAssocID="{1020F790-E145-414B-8E8A-607D8C781F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2C3DF-8661-4438-A497-300283531A5F}" type="pres">
      <dgm:prSet presAssocID="{1020F790-E145-414B-8E8A-607D8C781FF8}" presName="aSpace" presStyleCnt="0"/>
      <dgm:spPr/>
    </dgm:pt>
    <dgm:pt modelId="{ECDE9E1C-4D8D-4CE6-8715-C22B1633F223}" type="pres">
      <dgm:prSet presAssocID="{541C5240-A781-4610-AA87-F6C2E8F1DB3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530FF-28F2-4055-9054-3816E2195376}" type="pres">
      <dgm:prSet presAssocID="{541C5240-A781-4610-AA87-F6C2E8F1DB3A}" presName="aSpace" presStyleCnt="0"/>
      <dgm:spPr/>
    </dgm:pt>
  </dgm:ptLst>
  <dgm:cxnLst>
    <dgm:cxn modelId="{7FB2578A-C83F-483E-81BC-9A3DC9AFCD35}" type="presOf" srcId="{1B275C88-0ADC-40BB-96E5-F1DD1CF6549F}" destId="{C65E76DA-2FCB-4227-A91F-69C27CDFF0DB}" srcOrd="0" destOrd="0" presId="urn:microsoft.com/office/officeart/2005/8/layout/pyramid2"/>
    <dgm:cxn modelId="{1AF4920F-E12D-4CAB-A4D0-6F31D9373F9E}" srcId="{D2AA4DF2-EFBE-481B-BDC2-65CA762F688E}" destId="{1B275C88-0ADC-40BB-96E5-F1DD1CF6549F}" srcOrd="0" destOrd="0" parTransId="{4901DF11-8EFD-49DF-AE91-DAF196FF0933}" sibTransId="{ADF95E8B-23B2-4CDF-B2F9-FD4A069C1F45}"/>
    <dgm:cxn modelId="{011712BF-9DFD-4782-93F0-BDD14306B178}" type="presOf" srcId="{541C5240-A781-4610-AA87-F6C2E8F1DB3A}" destId="{ECDE9E1C-4D8D-4CE6-8715-C22B1633F223}" srcOrd="0" destOrd="0" presId="urn:microsoft.com/office/officeart/2005/8/layout/pyramid2"/>
    <dgm:cxn modelId="{48176E5B-8C51-4190-A1FB-92074BB1A8AA}" srcId="{D2AA4DF2-EFBE-481B-BDC2-65CA762F688E}" destId="{1020F790-E145-414B-8E8A-607D8C781FF8}" srcOrd="1" destOrd="0" parTransId="{789C104A-CB1F-4D85-8EF4-4EB875BDFC24}" sibTransId="{4777172E-BE28-48AA-90BF-65BFB4BDE150}"/>
    <dgm:cxn modelId="{687DA3DD-FBDC-4629-B13E-E68787ADC30A}" type="presOf" srcId="{D2AA4DF2-EFBE-481B-BDC2-65CA762F688E}" destId="{B6868CB5-35BC-401B-89D5-5E9CC467DB10}" srcOrd="0" destOrd="0" presId="urn:microsoft.com/office/officeart/2005/8/layout/pyramid2"/>
    <dgm:cxn modelId="{E21A1947-3A91-4359-B03D-A94E68F58CBA}" srcId="{D2AA4DF2-EFBE-481B-BDC2-65CA762F688E}" destId="{541C5240-A781-4610-AA87-F6C2E8F1DB3A}" srcOrd="2" destOrd="0" parTransId="{5B8FEEF3-3042-4F06-B574-42BE1AF1FA89}" sibTransId="{249448ED-053A-48B5-98D4-D219CCB8757A}"/>
    <dgm:cxn modelId="{42859825-9259-4849-A62C-C586CE90087B}" type="presOf" srcId="{1020F790-E145-414B-8E8A-607D8C781FF8}" destId="{11A47587-FB00-47FC-97E4-DCF99B20CD28}" srcOrd="0" destOrd="0" presId="urn:microsoft.com/office/officeart/2005/8/layout/pyramid2"/>
    <dgm:cxn modelId="{CB72F5F7-D6CE-4286-82E6-CEF13F4944E6}" type="presParOf" srcId="{B6868CB5-35BC-401B-89D5-5E9CC467DB10}" destId="{C836A6B3-B62A-4F1D-8ACE-FAD1D7439834}" srcOrd="0" destOrd="0" presId="urn:microsoft.com/office/officeart/2005/8/layout/pyramid2"/>
    <dgm:cxn modelId="{2403F814-410D-43F6-B041-727B09584067}" type="presParOf" srcId="{B6868CB5-35BC-401B-89D5-5E9CC467DB10}" destId="{72F5CB55-4750-4387-8DB5-80CDD9C05EE5}" srcOrd="1" destOrd="0" presId="urn:microsoft.com/office/officeart/2005/8/layout/pyramid2"/>
    <dgm:cxn modelId="{B8911EF7-1BEE-423B-AEA6-6BC4D21FB882}" type="presParOf" srcId="{72F5CB55-4750-4387-8DB5-80CDD9C05EE5}" destId="{C65E76DA-2FCB-4227-A91F-69C27CDFF0DB}" srcOrd="0" destOrd="0" presId="urn:microsoft.com/office/officeart/2005/8/layout/pyramid2"/>
    <dgm:cxn modelId="{1902D992-DA00-4E66-965F-D8B2B6F7A126}" type="presParOf" srcId="{72F5CB55-4750-4387-8DB5-80CDD9C05EE5}" destId="{50AF571D-53D1-495C-BD3A-EA45163C1109}" srcOrd="1" destOrd="0" presId="urn:microsoft.com/office/officeart/2005/8/layout/pyramid2"/>
    <dgm:cxn modelId="{27A0BB65-2CD6-45B5-B650-54FF7DBFE77E}" type="presParOf" srcId="{72F5CB55-4750-4387-8DB5-80CDD9C05EE5}" destId="{11A47587-FB00-47FC-97E4-DCF99B20CD28}" srcOrd="2" destOrd="0" presId="urn:microsoft.com/office/officeart/2005/8/layout/pyramid2"/>
    <dgm:cxn modelId="{5F0C1BD9-3011-48F7-B0A5-7630CC798DAF}" type="presParOf" srcId="{72F5CB55-4750-4387-8DB5-80CDD9C05EE5}" destId="{0042C3DF-8661-4438-A497-300283531A5F}" srcOrd="3" destOrd="0" presId="urn:microsoft.com/office/officeart/2005/8/layout/pyramid2"/>
    <dgm:cxn modelId="{06BBEC56-1AED-40AE-B5C4-AE0B0802ED7C}" type="presParOf" srcId="{72F5CB55-4750-4387-8DB5-80CDD9C05EE5}" destId="{ECDE9E1C-4D8D-4CE6-8715-C22B1633F223}" srcOrd="4" destOrd="0" presId="urn:microsoft.com/office/officeart/2005/8/layout/pyramid2"/>
    <dgm:cxn modelId="{A7D0DB38-2898-49C7-9C9D-DAAFF8075E9A}" type="presParOf" srcId="{72F5CB55-4750-4387-8DB5-80CDD9C05EE5}" destId="{FC5530FF-28F2-4055-9054-3816E21953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6C3D-ABB4-4D69-94E7-9219F81F34AE}">
      <dsp:nvSpPr>
        <dsp:cNvPr id="0" name=""/>
        <dsp:cNvSpPr/>
      </dsp:nvSpPr>
      <dsp:spPr>
        <a:xfrm>
          <a:off x="2571" y="407315"/>
          <a:ext cx="2507456" cy="576000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solidFill>
                <a:schemeClr val="tx1"/>
              </a:solidFill>
            </a:rPr>
            <a:t>Шаг 1. </a:t>
          </a:r>
          <a:endParaRPr lang="ru-RU" sz="2000" u="sng" kern="1200" dirty="0">
            <a:solidFill>
              <a:schemeClr val="tx1"/>
            </a:solidFill>
          </a:endParaRPr>
        </a:p>
      </dsp:txBody>
      <dsp:txXfrm>
        <a:off x="2571" y="407315"/>
        <a:ext cx="2507456" cy="576000"/>
      </dsp:txXfrm>
    </dsp:sp>
    <dsp:sp modelId="{B938A859-E50A-4E7D-8B86-F6350EEA6728}">
      <dsp:nvSpPr>
        <dsp:cNvPr id="0" name=""/>
        <dsp:cNvSpPr/>
      </dsp:nvSpPr>
      <dsp:spPr>
        <a:xfrm>
          <a:off x="2571" y="983315"/>
          <a:ext cx="2507456" cy="29337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Изучить и систематизировать  имеющиеся в распоряжении МБОУ «СОШ № 1» документы. </a:t>
          </a:r>
          <a:endParaRPr lang="ru-RU" sz="1800" kern="1200" dirty="0"/>
        </a:p>
      </dsp:txBody>
      <dsp:txXfrm>
        <a:off x="2571" y="983315"/>
        <a:ext cx="2507456" cy="2933718"/>
      </dsp:txXfrm>
    </dsp:sp>
    <dsp:sp modelId="{7907221A-73E7-47AD-B71C-33AAB0391C04}">
      <dsp:nvSpPr>
        <dsp:cNvPr id="0" name=""/>
        <dsp:cNvSpPr/>
      </dsp:nvSpPr>
      <dsp:spPr>
        <a:xfrm>
          <a:off x="2861071" y="407315"/>
          <a:ext cx="2507456" cy="576000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solidFill>
                <a:schemeClr val="tx1"/>
              </a:solidFill>
            </a:rPr>
            <a:t>Шаг 2</a:t>
          </a:r>
          <a:r>
            <a:rPr lang="ru-RU" sz="2000" kern="1200" dirty="0" smtClean="0">
              <a:solidFill>
                <a:schemeClr val="tx1"/>
              </a:solidFill>
            </a:rPr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61071" y="407315"/>
        <a:ext cx="2507456" cy="576000"/>
      </dsp:txXfrm>
    </dsp:sp>
    <dsp:sp modelId="{62BEB3D7-BD91-4D9A-AF67-8924C8DEB6D7}">
      <dsp:nvSpPr>
        <dsp:cNvPr id="0" name=""/>
        <dsp:cNvSpPr/>
      </dsp:nvSpPr>
      <dsp:spPr>
        <a:xfrm>
          <a:off x="2861071" y="983315"/>
          <a:ext cx="2507456" cy="29337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Ознакомиться с архивом Верещагинской центральной районной библиотеки им. Г. Мельчакова (по теме исследования).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861071" y="983315"/>
        <a:ext cx="2507456" cy="2933718"/>
      </dsp:txXfrm>
    </dsp:sp>
    <dsp:sp modelId="{DD7AE27B-D44F-461E-94B5-5BCC6F38034C}">
      <dsp:nvSpPr>
        <dsp:cNvPr id="0" name=""/>
        <dsp:cNvSpPr/>
      </dsp:nvSpPr>
      <dsp:spPr>
        <a:xfrm>
          <a:off x="5719571" y="407315"/>
          <a:ext cx="2507456" cy="576000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solidFill>
                <a:schemeClr val="tx1"/>
              </a:solidFill>
            </a:rPr>
            <a:t>Шаг 3. </a:t>
          </a:r>
          <a:endParaRPr lang="ru-RU" sz="2000" u="sng" kern="1200" dirty="0">
            <a:solidFill>
              <a:schemeClr val="tx1"/>
            </a:solidFill>
          </a:endParaRPr>
        </a:p>
      </dsp:txBody>
      <dsp:txXfrm>
        <a:off x="5719571" y="407315"/>
        <a:ext cx="2507456" cy="576000"/>
      </dsp:txXfrm>
    </dsp:sp>
    <dsp:sp modelId="{BFC5BCAF-7F67-44AB-B7C6-8473FA53A0B9}">
      <dsp:nvSpPr>
        <dsp:cNvPr id="0" name=""/>
        <dsp:cNvSpPr/>
      </dsp:nvSpPr>
      <dsp:spPr>
        <a:xfrm>
          <a:off x="5719571" y="983315"/>
          <a:ext cx="2507456" cy="29337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Ознакомиться с архивом Верещагинского музейно-культурного центра (по теме исследования)</a:t>
          </a:r>
          <a:endParaRPr lang="ru-RU" sz="2000" kern="1200" dirty="0"/>
        </a:p>
      </dsp:txBody>
      <dsp:txXfrm>
        <a:off x="5719571" y="983315"/>
        <a:ext cx="2507456" cy="293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A6B3-B62A-4F1D-8ACE-FAD1D7439834}">
      <dsp:nvSpPr>
        <dsp:cNvPr id="0" name=""/>
        <dsp:cNvSpPr/>
      </dsp:nvSpPr>
      <dsp:spPr>
        <a:xfrm>
          <a:off x="1628298" y="0"/>
          <a:ext cx="4324350" cy="43243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5E76DA-2FCB-4227-A91F-69C27CDFF0DB}">
      <dsp:nvSpPr>
        <dsp:cNvPr id="0" name=""/>
        <dsp:cNvSpPr/>
      </dsp:nvSpPr>
      <dsp:spPr>
        <a:xfrm>
          <a:off x="3790473" y="434757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Проектировочный </a:t>
          </a:r>
          <a:endParaRPr lang="ru-RU" sz="1800" b="1" kern="1200" dirty="0"/>
        </a:p>
      </dsp:txBody>
      <dsp:txXfrm>
        <a:off x="3840444" y="484728"/>
        <a:ext cx="2710885" cy="923712"/>
      </dsp:txXfrm>
    </dsp:sp>
    <dsp:sp modelId="{11A47587-FB00-47FC-97E4-DCF99B20CD28}">
      <dsp:nvSpPr>
        <dsp:cNvPr id="0" name=""/>
        <dsp:cNvSpPr/>
      </dsp:nvSpPr>
      <dsp:spPr>
        <a:xfrm>
          <a:off x="3790473" y="1586369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Основной </a:t>
          </a:r>
          <a:endParaRPr lang="ru-RU" sz="1800" b="1" kern="1200" dirty="0"/>
        </a:p>
      </dsp:txBody>
      <dsp:txXfrm>
        <a:off x="3840444" y="1636340"/>
        <a:ext cx="2710885" cy="923712"/>
      </dsp:txXfrm>
    </dsp:sp>
    <dsp:sp modelId="{ECDE9E1C-4D8D-4CE6-8715-C22B1633F223}">
      <dsp:nvSpPr>
        <dsp:cNvPr id="0" name=""/>
        <dsp:cNvSpPr/>
      </dsp:nvSpPr>
      <dsp:spPr>
        <a:xfrm>
          <a:off x="3790473" y="2737980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Заключительный</a:t>
          </a:r>
          <a:endParaRPr lang="ru-RU" sz="1800" b="1" kern="1200" dirty="0"/>
        </a:p>
      </dsp:txBody>
      <dsp:txXfrm>
        <a:off x="3840444" y="2787951"/>
        <a:ext cx="2710885" cy="92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Выпускники 1941 </a:t>
            </a:r>
            <a:br>
              <a:rPr lang="ru-RU" dirty="0" smtClean="0"/>
            </a:br>
            <a:r>
              <a:rPr lang="ru-RU" dirty="0" smtClean="0"/>
              <a:t>МБОУ «СОШ № 1»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8712968" cy="180020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Авторы работы</a:t>
            </a:r>
            <a:r>
              <a:rPr lang="ru-RU" sz="1600" dirty="0" smtClean="0">
                <a:solidFill>
                  <a:schemeClr val="tx1"/>
                </a:solidFill>
              </a:rPr>
              <a:t>: Коновалова А. К. , Политова А. А. 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9 «А» класс, МБОУ «СОШ № 1»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Руководитель</a:t>
            </a:r>
            <a:r>
              <a:rPr lang="ru-RU" sz="1600" dirty="0" smtClean="0">
                <a:solidFill>
                  <a:schemeClr val="tx1"/>
                </a:solidFill>
              </a:rPr>
              <a:t>: Лялькина Е. В. 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учитель русского языка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и литературы,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МБОУ «СОШ № 1»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85571" cy="248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ФРОНТОВИКОВ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 А класс </a:t>
            </a:r>
          </a:p>
          <a:p>
            <a:pPr marL="624078" lvl="0" indent="-514350">
              <a:buAutoNum type="arabicPeriod"/>
            </a:pPr>
            <a:r>
              <a:rPr lang="ru-RU" dirty="0" smtClean="0"/>
              <a:t>Кокаровцев Аркадий Александрович (погиб)</a:t>
            </a:r>
          </a:p>
          <a:p>
            <a:pPr marL="624078" indent="-514350">
              <a:buFont typeface="Georgia"/>
              <a:buAutoNum type="arabicPeriod"/>
            </a:pPr>
            <a:r>
              <a:rPr lang="ru-RU" dirty="0" smtClean="0"/>
              <a:t>Носков Андрей Яковлевич (погиб)</a:t>
            </a:r>
          </a:p>
          <a:p>
            <a:pPr marL="624078" lvl="0" indent="-514350">
              <a:buFont typeface="Georgia"/>
              <a:buAutoNum type="arabicPeriod"/>
            </a:pPr>
            <a:r>
              <a:rPr lang="ru-RU" dirty="0" smtClean="0"/>
              <a:t>Пинаев Анатолий Иванович (погиб)</a:t>
            </a:r>
          </a:p>
          <a:p>
            <a:pPr marL="624078" lvl="0" indent="-514350">
              <a:buFont typeface="Georgia"/>
              <a:buAutoNum type="arabicPeriod"/>
            </a:pPr>
            <a:r>
              <a:rPr lang="ru-RU" dirty="0" smtClean="0"/>
              <a:t>Шардакова - Соромотина Валентина Яковлевна </a:t>
            </a:r>
          </a:p>
          <a:p>
            <a:pPr marL="624078" indent="-514350">
              <a:buFont typeface="Georgia"/>
              <a:buAutoNum type="arabicPeriod"/>
            </a:pPr>
            <a:endParaRPr lang="ru-RU" dirty="0" smtClean="0"/>
          </a:p>
          <a:p>
            <a:pPr marL="624078" indent="-514350">
              <a:buFont typeface="Georgia"/>
              <a:buAutoNum type="arabicPeriod"/>
            </a:pPr>
            <a:endParaRPr lang="ru-RU" dirty="0" smtClean="0"/>
          </a:p>
          <a:p>
            <a:pPr marL="624078" lvl="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ФРОНТОВИКОВ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10В класс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r>
              <a:rPr lang="ru-RU" dirty="0" smtClean="0"/>
              <a:t> Годунова - Белова Нина Тимофеевна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r>
              <a:rPr lang="ru-RU" dirty="0" smtClean="0"/>
              <a:t> Древесяников  Вениамин Александрович (погиб)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</a:t>
            </a:r>
            <a:r>
              <a:rPr lang="ru-RU" dirty="0" smtClean="0"/>
              <a:t> Мокрушин Александр Андреевич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</a:t>
            </a:r>
            <a:r>
              <a:rPr lang="ru-RU" dirty="0" smtClean="0"/>
              <a:t>Мялицын Андрей Макарович (погиб)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 </a:t>
            </a:r>
            <a:r>
              <a:rPr lang="ru-RU" dirty="0" smtClean="0"/>
              <a:t>Тиунова - Голубева Наталья Евстафьевна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 </a:t>
            </a:r>
            <a:r>
              <a:rPr lang="ru-RU" dirty="0" smtClean="0"/>
              <a:t>Тунёв Павел Абрамович (погиб)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7. </a:t>
            </a:r>
            <a:r>
              <a:rPr lang="ru-RU" dirty="0" smtClean="0"/>
              <a:t>Тихов Павел Васильевич (погиб)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8. </a:t>
            </a:r>
            <a:r>
              <a:rPr lang="ru-RU" dirty="0" smtClean="0"/>
              <a:t>Хренов Борис Васильевич (погиб)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ФРОНТОВИКОВ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10С класс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ru-RU" dirty="0" smtClean="0"/>
              <a:t>Коновалов Павел Фёдорович (погиб)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ru-RU" dirty="0" smtClean="0"/>
              <a:t>Поскрёбышев Александр Николаевич ( погиб)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</a:t>
            </a:r>
            <a:r>
              <a:rPr lang="ru-RU" dirty="0" smtClean="0"/>
              <a:t>Тетенов Фёдор Васильевич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</a:t>
            </a:r>
            <a:r>
              <a:rPr lang="ru-RU" dirty="0" smtClean="0"/>
              <a:t>Швецов Николай Николаевич (погиб)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Марченко Григорий Григорьевич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Учитель\Desktop\1iaUr-Av5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3415375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СПИСОК УЧИТЕЛЕЙ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1.Директор - Марченко Григорий Григорьевич</a:t>
            </a:r>
          </a:p>
          <a:p>
            <a:pPr>
              <a:buNone/>
            </a:pPr>
            <a:r>
              <a:rPr lang="ru-RU" dirty="0" smtClean="0"/>
              <a:t>2. Учитель химии – </a:t>
            </a:r>
          </a:p>
          <a:p>
            <a:pPr>
              <a:buNone/>
            </a:pPr>
            <a:r>
              <a:rPr lang="ru-RU" dirty="0" smtClean="0"/>
              <a:t>Виноградова  - Овчиникова Ольга Михайловна </a:t>
            </a:r>
          </a:p>
          <a:p>
            <a:pPr>
              <a:buNone/>
            </a:pPr>
            <a:r>
              <a:rPr lang="ru-RU" dirty="0" smtClean="0"/>
              <a:t>3. Онянов Юрий Петрович </a:t>
            </a:r>
          </a:p>
          <a:p>
            <a:pPr>
              <a:buNone/>
            </a:pPr>
            <a:r>
              <a:rPr lang="ru-RU" dirty="0" smtClean="0"/>
              <a:t>4. Беркис Эмма Ивановна </a:t>
            </a:r>
          </a:p>
          <a:p>
            <a:pPr lvl="0">
              <a:buNone/>
            </a:pPr>
            <a:r>
              <a:rPr lang="ru-RU" dirty="0" smtClean="0"/>
              <a:t>5. Учитель немецкого языка - Мария Ивановна </a:t>
            </a:r>
          </a:p>
          <a:p>
            <a:pPr lvl="0">
              <a:buNone/>
            </a:pPr>
            <a:r>
              <a:rPr lang="ru-RU" dirty="0" smtClean="0"/>
              <a:t>6. Ларионов Дмитрий Григорьевич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5"/>
            <a:ext cx="1873338" cy="1669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ПОЛУЧЕННЫЕ 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Определён списочный состав трёх десятых классов: 10А – 26 человек, 10В  - 24 человека, 10С – 23 человека. </a:t>
            </a:r>
          </a:p>
          <a:p>
            <a:pPr lvl="0">
              <a:buNone/>
            </a:pPr>
            <a:r>
              <a:rPr lang="ru-RU" dirty="0" smtClean="0"/>
              <a:t>2. Обнаружена информация о 6 педагогах. </a:t>
            </a:r>
          </a:p>
          <a:p>
            <a:pPr lvl="0">
              <a:buNone/>
            </a:pPr>
            <a:r>
              <a:rPr lang="ru-RU" dirty="0" smtClean="0"/>
              <a:t>3. Составлен список 17 фронтовиков. </a:t>
            </a:r>
          </a:p>
          <a:p>
            <a:pPr lvl="0">
              <a:buNone/>
            </a:pPr>
            <a:r>
              <a:rPr lang="ru-RU" dirty="0" smtClean="0"/>
              <a:t>4. Найдена подробная информация лишь о 35 выпускниках, остальная информация в представленных источниках не обнаружена.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ПЕРСПЕКТИВЫ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Систематизация и структурирование найденного материала. </a:t>
            </a:r>
          </a:p>
          <a:p>
            <a:pPr lvl="0">
              <a:buNone/>
            </a:pPr>
            <a:r>
              <a:rPr lang="ru-RU" dirty="0" smtClean="0"/>
              <a:t>2. Работа с «Книгой Памяти».</a:t>
            </a:r>
          </a:p>
          <a:p>
            <a:pPr lvl="0">
              <a:buNone/>
            </a:pPr>
            <a:r>
              <a:rPr lang="ru-RU" dirty="0" smtClean="0"/>
              <a:t>3. Поиск родственников и дополнительных семейных архивов в г. Верещагино.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78"/>
            <a:ext cx="1448811" cy="129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Источники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Письма выпускников и фотоальбомы  1941 г – из материалов МБОУ «СОШ № 1» и архива семьи Мокрушиных - Поспеловых.</a:t>
            </a:r>
          </a:p>
          <a:p>
            <a:pPr lvl="0"/>
            <a:r>
              <a:rPr lang="ru-RU" dirty="0" smtClean="0"/>
              <a:t>Папка «История школы № 1»// архив Верещагинской центральной районной библиотеки им. Г. Мельчакова.</a:t>
            </a:r>
          </a:p>
          <a:p>
            <a:pPr lvl="0"/>
            <a:r>
              <a:rPr lang="ru-RU" dirty="0" smtClean="0"/>
              <a:t>Подшивка газет // архив Верещагинской центральной районной библиотеки им. Г. Мельчакова.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nastol.com.ua-18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3999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АКТУАЛЬНОСТЬ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0022-003-Interesnykh-otkrytij-uvazhaemye-kolle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Учитель\Desktop\КУИР\Фото\20181123_134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549068" cy="4581128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УИР\Фото\20181123_13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77" y="2204865"/>
            <a:ext cx="4718023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НОВИЗНА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tLpd7rhX7p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14399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Собрать и систематизировать информацию о выпускниках МБОУ «СОШ № 1» 1941 года.  </a:t>
            </a:r>
          </a:p>
          <a:p>
            <a:pPr algn="just"/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ОЖИДАЕМЫЕ 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 algn="just">
              <a:buAutoNum type="arabicPeriod"/>
            </a:pPr>
            <a:r>
              <a:rPr lang="ru-RU" sz="3200" dirty="0" smtClean="0"/>
              <a:t>Составлены списки учеников – выпускников 1941 года с учётом фронтовиков. </a:t>
            </a:r>
          </a:p>
          <a:p>
            <a:pPr marL="624078" lvl="0" indent="-514350" algn="just">
              <a:buAutoNum type="arabicPeriod"/>
            </a:pPr>
            <a:r>
              <a:rPr lang="ru-RU" sz="3200" dirty="0" smtClean="0"/>
              <a:t>Вся имеющаяся в районных архивах информация систематизирована.  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О ВЫПУСКНИКАХ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772818"/>
          <a:ext cx="9144000" cy="2020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1680"/>
                <a:gridCol w="1080120"/>
                <a:gridCol w="1728192"/>
                <a:gridCol w="1584176"/>
                <a:gridCol w="1440160"/>
                <a:gridCol w="1619672"/>
              </a:tblGrid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смерти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жительства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учебы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работы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 родствен.</a:t>
                      </a:r>
                      <a:endParaRPr lang="ru-RU" dirty="0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Вшивкова (Романова - Новикова – Команова) Серафима Васильевна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02.07.76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Пермь позже Новгород ул. Башмачная Вторая Новаградская 33, еще позже Верещагино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Горсвет в Перми, бухгалтер в Новограде, главный бухгалтер на нефтебазе в Верещагино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Вдовина - Кушнарёва Тамара Григорьевна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Новгород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 /о Кречевицы  д. 50 кв. 16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Дурыманов Борис Игнатьевич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Березники.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позже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Челябинск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Ленинский институт народного хозяйства и  Институт иностранной торговли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Отец Дурыманов Игнатий Панфилович, родился в Большой Соснове в  1886 год Мама Дурыманова Агрипина Дмитриевна 1894 год рождения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Егоров Николай Никанорович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позже в Челябинск, ул. Тимирязева д. 59 кв. 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Военно-химическая академия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Полковник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Зеленина - Дюкель Галина Гурьяновна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Саратовская область г. Ершов ул. Интернациональная 127-7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институт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врач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Завьялова - Куртагина Мария Павловна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Верещагино ул. Суворова д. 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Врач-стоматолог в Верещагинской городской больнице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Кирова - Чернига Алевтина Ивановна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Волгоград  ул. Аллея -Героев квартал 5 кв. 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Модельер Волгоградского дома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сына все в браке , есть внучка и внук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Козоногова - Тотенбаум Зоя Леонтьевна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06.01.77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Пермь ул. Крупская 83 кв. 13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Кокаровцев Аркадий Александрович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518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r>
                        <a:rPr lang="ru-RU" baseline="0" dirty="0" smtClean="0"/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Лобашев Петр Лукич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Московская обл.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Воскресенский район д. 92 кв. 19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Врач- стоматолог в Подмосковье.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719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Georgia</vt:lpstr>
      <vt:lpstr>Trebuchet MS</vt:lpstr>
      <vt:lpstr>Wingdings 2</vt:lpstr>
      <vt:lpstr>Городская</vt:lpstr>
      <vt:lpstr>Выпускники 1941  МБОУ «СОШ № 1»</vt:lpstr>
      <vt:lpstr>АКТУАЛЬНОСТЬ</vt:lpstr>
      <vt:lpstr>ПРОБЛЕМА</vt:lpstr>
      <vt:lpstr>НОВИЗНА</vt:lpstr>
      <vt:lpstr>ЦЕЛЬ</vt:lpstr>
      <vt:lpstr>ЗАДАЧИ</vt:lpstr>
      <vt:lpstr>Этапы исследования</vt:lpstr>
      <vt:lpstr>ОЖИДАЕМЫЕ РЕЗУЛЬТАТЫ</vt:lpstr>
      <vt:lpstr>СВЕДЕНИЯ О ВЫПУСКНИКАХ</vt:lpstr>
      <vt:lpstr>СПИСОК ФРОНТОВИКОВ </vt:lpstr>
      <vt:lpstr>СПИСОК ФРОНТОВИКОВ </vt:lpstr>
      <vt:lpstr>СПИСОК ФРОНТОВИКОВ</vt:lpstr>
      <vt:lpstr>Марченко Григорий Григорьевич</vt:lpstr>
      <vt:lpstr>СПИСОК УЧИТЕЛЕЙ</vt:lpstr>
      <vt:lpstr>ПОЛУЧЕННЫЕ РЕЗУЛЬТАТЫ</vt:lpstr>
      <vt:lpstr>ПЕРСПЕКТИВЫ РАБОТЫ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Выпускники 1941  МБОУ «СОШ № 1»</dc:title>
  <dc:creator>Учитель</dc:creator>
  <cp:lastModifiedBy>Администратор</cp:lastModifiedBy>
  <cp:revision>41</cp:revision>
  <dcterms:created xsi:type="dcterms:W3CDTF">2019-02-07T03:48:27Z</dcterms:created>
  <dcterms:modified xsi:type="dcterms:W3CDTF">2019-03-05T05:34:33Z</dcterms:modified>
</cp:coreProperties>
</file>