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6" r:id="rId9"/>
    <p:sldId id="267" r:id="rId10"/>
    <p:sldId id="265" r:id="rId11"/>
    <p:sldId id="264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4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4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8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F9F8-7602-4EF1-901E-4318F9F8990B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1BB1-646D-44B3-BAD8-D087DF27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8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0.liveinternet.ru/images/attach/c/2/71/514/71514872_1299176471_Bezimen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2" y="3367826"/>
            <a:ext cx="4726231" cy="305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943"/>
            <a:ext cx="9494019" cy="7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6204" y="1486265"/>
            <a:ext cx="50827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Пуговичный цех</a:t>
            </a:r>
          </a:p>
          <a:p>
            <a:pPr algn="ctr"/>
            <a:endParaRPr lang="ru-RU" sz="5400" b="1" cap="none" spc="0" dirty="0" smtClean="0">
              <a:ln/>
              <a:solidFill>
                <a:srgbClr val="9900CC"/>
              </a:solidFill>
              <a:effectLst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26972" y="2233749"/>
            <a:ext cx="5617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Балуева Дарья Валерьевна,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ученица 5А класса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МБОУ ВСОШ № 121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0369" cy="17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лена\работы детей\Даша\пуговица\приказ 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2" y="3357153"/>
            <a:ext cx="1828800" cy="2503557"/>
          </a:xfrm>
          <a:prstGeom prst="rect">
            <a:avLst/>
          </a:prstGeom>
          <a:noFill/>
        </p:spPr>
      </p:pic>
      <p:pic>
        <p:nvPicPr>
          <p:cNvPr id="21507" name="Picture 3" descr="C:\Users\Елена\работы детей\Даша\пуговица\180 продол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993" y="3331028"/>
            <a:ext cx="1710455" cy="2442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8011" y="5969726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№ 120 от 01.07.1967  «О строительстве пластмассового цеха»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Елена\работы детей\Даша\пуговица\1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1063" y="0"/>
            <a:ext cx="1789611" cy="2551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3966" y="2586446"/>
            <a:ext cx="3540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№  166 от 29.08.1969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Пуговичный цех и пластмассовый цех существуют одновременно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C:\Users\Елена\работы детей\Даша\пуговица\1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007" y="404948"/>
            <a:ext cx="1907176" cy="27281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03565" y="875211"/>
            <a:ext cx="323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№ 68 от 18.03.1950  «Об установке оборудования  и обучении рабочих по производству пуговиц»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Елена\работы детей\Даша\пуговица\image-2019-02-18(1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6687" y="3513909"/>
            <a:ext cx="4637314" cy="31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509"/>
            <a:ext cx="9494019" cy="7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62148" y="1169357"/>
            <a:ext cx="7615645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7097" y="1293225"/>
            <a:ext cx="68449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сточники информации</a:t>
            </a:r>
            <a:endParaRPr lang="ru-RU" b="1" dirty="0" smtClean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Архивная копия. Историческая справка ОАО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Пластмасса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Гилева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Пуговицы сверх плана: [Работа коллектива пуговичного цеха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райпромкомбината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]// Лен. Ударник.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1956.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 февраля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Г.З. Тиунов Верещагино. Пермское книжное издательство.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Пермь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1980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Л.Новиков Наш умелец: [Город спит. И только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]// Заря коммунизма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1966.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марта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Мельчаков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В.Г. Верещагино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западные ворота Урала. Историко-краеведческие очерки 2-е изд., доп. ООО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Печатник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Верещагино, 2011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Промкомбинату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лет// Лен. Ударник.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1967.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июля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Рубинчик Выработка пуговиц: [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Верещагинский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райкомбинат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приступил к выработке пуговиц]// Лен. Ударник.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1950.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16 марта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Обухова Заботы нового завода // Заря коммунизма № 85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1971.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июля.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82" y="-359504"/>
            <a:ext cx="9781402" cy="7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794" y="2142309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img0.liveinternet.ru/images/attach/c/2/71/514/71514872_1299176471_Bezimen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7" y="3707595"/>
            <a:ext cx="3456741" cy="22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82" y="-437881"/>
            <a:ext cx="9494019" cy="7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5640" y="1305961"/>
            <a:ext cx="477297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Автор шаблона презентации: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учитель начальных классов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МОУ СОШ №25 </a:t>
            </a:r>
            <a:r>
              <a:rPr lang="ru-RU" sz="2800" b="1" cap="none" spc="0" dirty="0" err="1" smtClean="0">
                <a:ln/>
                <a:solidFill>
                  <a:srgbClr val="7030A0"/>
                </a:solidFill>
                <a:effectLst/>
              </a:rPr>
              <a:t>г.Сочи</a:t>
            </a:r>
            <a:endParaRPr lang="ru-RU" sz="28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Мухина М.В.</a:t>
            </a:r>
            <a:endParaRPr lang="ru-RU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4" name="Picture 6" descr="http://img0.liveinternet.ru/images/attach/c/2/71/514/71514872_1299176471_Bezimen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21995"/>
            <a:ext cx="3456741" cy="22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9" y="-359504"/>
            <a:ext cx="9494019" cy="7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img0.liveinternet.ru/images/attach/c/2/71/514/71514872_1299176471_Bezimen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21995"/>
            <a:ext cx="3456741" cy="22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kuklopedia.ru/images/thumb/0/0e/LalaloopsyIFhyzD.jpg/270px-LalaloopsyIFhyz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341" y="1457461"/>
            <a:ext cx="2571750" cy="2571751"/>
          </a:xfrm>
          <a:prstGeom prst="rect">
            <a:avLst/>
          </a:prstGeom>
          <a:noFill/>
        </p:spPr>
      </p:pic>
      <p:pic>
        <p:nvPicPr>
          <p:cNvPr id="5124" name="Picture 4" descr="https://kuklopedia.ru/images/6/6a/Lalaloopsy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272" y="3758701"/>
            <a:ext cx="3048000" cy="1790701"/>
          </a:xfrm>
          <a:prstGeom prst="rect">
            <a:avLst/>
          </a:prstGeom>
          <a:noFill/>
        </p:spPr>
      </p:pic>
      <p:pic>
        <p:nvPicPr>
          <p:cNvPr id="5126" name="Picture 6" descr="http://verlib.permculture.ru/Data/Sites/33/images/краевединие/почетные-граждане/!!!-мельчаков-в.г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246" y="1545915"/>
            <a:ext cx="2383188" cy="309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2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82" y="-437881"/>
            <a:ext cx="9494019" cy="7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0.liveinternet.ru/images/attach/c/2/71/514/71514872_1299176471_Bezimen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21995"/>
            <a:ext cx="3456741" cy="22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75656" y="1410789"/>
            <a:ext cx="700169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архивные документы;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историю пуговицы;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проанализировать полученную информацию и написать исследовательскую работу.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интервьюирование, наблюдение, сбор и анализ информации,  опрос.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и сроки проведения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исследование было проведено в г. Верещагино в  ноябре 2018  - январе 2019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82" y="-720636"/>
            <a:ext cx="9846711" cy="78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5291" y="1410789"/>
            <a:ext cx="68971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предприятие по выпуску пуговиц.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Объект исследования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архивные документы, воспоминания людей.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Предполагаемые этапы работы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информации;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полученных сведений;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и защита работы.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382" y="209006"/>
            <a:ext cx="8856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30-е годы - Производственные артели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40-50 годы - Районный промышленный комбинат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1971 год – Завод пластмассовых изделий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1993 год – АООТ «Пластмасса»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1995 год  - ОАО «Пластмасса»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2000 год – ЗАО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Верещагинский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завод пластмассовых изделий</a:t>
            </a:r>
          </a:p>
        </p:txBody>
      </p:sp>
      <p:pic>
        <p:nvPicPr>
          <p:cNvPr id="2050" name="Picture 2" descr="C:\Users\Елена\работы детей\Даша\пуговица\зав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24" y="4362994"/>
            <a:ext cx="8074152" cy="2495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6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работы детей\Даша\пуговица\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11" y="561702"/>
            <a:ext cx="3935907" cy="5630091"/>
          </a:xfrm>
          <a:prstGeom prst="rect">
            <a:avLst/>
          </a:prstGeom>
          <a:noFill/>
        </p:spPr>
      </p:pic>
      <p:pic>
        <p:nvPicPr>
          <p:cNvPr id="1027" name="Picture 3" descr="C:\Users\Елена\работы детей\Даша\пуговица\1950 продол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354" y="679268"/>
            <a:ext cx="3823393" cy="5421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4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hop.firma-gamma.ru/images/e/e/g52826863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32" y="829356"/>
            <a:ext cx="2288750" cy="17440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6389" y="2743199"/>
            <a:ext cx="18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Рубашечные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1" y="352697"/>
            <a:ext cx="59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Пуговицы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mirponitke.ru/wa-data/public/shop/products/65/20/172065/images/160221/160221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118" y="3958045"/>
            <a:ext cx="2558143" cy="18418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2423" y="6035040"/>
            <a:ext cx="25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Фуфаечные</a:t>
            </a:r>
          </a:p>
        </p:txBody>
      </p:sp>
      <p:pic>
        <p:nvPicPr>
          <p:cNvPr id="3080" name="Picture 8" descr="https://lh3.googleusercontent.com/VZP8oVJK1H92TZymciMar3Uq7-GHNWW8HF6M4l9xUWnBjx4Rd-fFC2yqrYyXy85rVXrfKvoSKYAIBQA-AN7DfGtrlOKZXztA7B49J8BzXysWiA4SP6iKX3OdDLyOXglrsh-0JEaN5Q=w600-h315-p-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6033" y="953588"/>
            <a:ext cx="2624062" cy="13776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846" y="2782389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Плательные</a:t>
            </a:r>
          </a:p>
        </p:txBody>
      </p:sp>
      <p:pic>
        <p:nvPicPr>
          <p:cNvPr id="3082" name="Picture 10" descr="https://ae01.alicdn.com/kf/HTB1H0iLSFXXXXc1aXXXq6xXFXXX1/50-20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5634" y="3291841"/>
            <a:ext cx="2534193" cy="253419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55817" y="6074229"/>
            <a:ext cx="224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Костюмные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194" y="235131"/>
            <a:ext cx="47137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1971 год - Коллектив завода освоил 15 новых изделий из литой пластмассы -  это крышки для банок, детали кукол, тюбики клея, игрушки, крючки для одежды, упаковки для конфет и так далее. Завод получил новую технику, в том числе и станки-автоматы.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 rot="10800000" flipV="1">
            <a:off x="198185" y="3609151"/>
            <a:ext cx="872387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завод – это частная компания ЗАО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Верещагинский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завод пластмассовых изделий,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предлагает продукцию промышленного и бытового назначения -  полиэтиленовые канистры, пластиковые емкости для пищевых и нефтехимических продуктов. Широкий ассортимент пластиковой тары: канистры, емкости, тубы, банки и многое другое.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Елена\работы детей\Даша\пуговица\image-2019-02-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193" y="283157"/>
            <a:ext cx="4132807" cy="28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899" y="1248729"/>
            <a:ext cx="552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72" y="4124364"/>
            <a:ext cx="5706586" cy="104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://verlib.permculture.ru/Data/Sites/33/images/краевединие/почетные-граждане/!!!-мельчаков-в.г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304" y="1794110"/>
            <a:ext cx="2383188" cy="30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447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37</cp:revision>
  <dcterms:created xsi:type="dcterms:W3CDTF">2016-08-13T14:24:47Z</dcterms:created>
  <dcterms:modified xsi:type="dcterms:W3CDTF">2019-03-05T05:47:49Z</dcterms:modified>
</cp:coreProperties>
</file>