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5"/>
  </p:notesMasterIdLst>
  <p:sldIdLst>
    <p:sldId id="256" r:id="rId2"/>
    <p:sldId id="279" r:id="rId3"/>
    <p:sldId id="257" r:id="rId4"/>
    <p:sldId id="259" r:id="rId5"/>
    <p:sldId id="261" r:id="rId6"/>
    <p:sldId id="262" r:id="rId7"/>
    <p:sldId id="274" r:id="rId8"/>
    <p:sldId id="275" r:id="rId9"/>
    <p:sldId id="265" r:id="rId10"/>
    <p:sldId id="266" r:id="rId11"/>
    <p:sldId id="267" r:id="rId12"/>
    <p:sldId id="268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3D54306-191D-45CB-92A3-F113BCEFB668}">
          <p14:sldIdLst>
            <p14:sldId id="256"/>
            <p14:sldId id="279"/>
            <p14:sldId id="257"/>
            <p14:sldId id="259"/>
            <p14:sldId id="261"/>
            <p14:sldId id="262"/>
            <p14:sldId id="274"/>
            <p14:sldId id="275"/>
            <p14:sldId id="265"/>
            <p14:sldId id="266"/>
            <p14:sldId id="267"/>
            <p14:sldId id="268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AC291-A1D7-4E0D-BC68-CE70CC9EB33A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9F0E9-F571-4425-9ED4-1A993651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794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9F0E9-F571-4425-9ED4-1A99365138B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74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78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33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855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4440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189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253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2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826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64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864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78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963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71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98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98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82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41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25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4097" y="1246897"/>
            <a:ext cx="7197726" cy="2205804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Юный </a:t>
            </a:r>
            <a:r>
              <a:rPr lang="ru-RU" dirty="0" err="1">
                <a:cs typeface="Calibri Light"/>
              </a:rPr>
              <a:t>дзержинец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84097" y="4184449"/>
            <a:ext cx="7197726" cy="1405467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cs typeface="Calibri"/>
              </a:rPr>
              <a:t>АВТОР: ПОЛИТОВА ЯНА АЛЕКСЕЕВНА</a:t>
            </a:r>
          </a:p>
          <a:p>
            <a:r>
              <a:rPr lang="ru-RU" dirty="0">
                <a:cs typeface="Calibri"/>
              </a:rPr>
              <a:t>УЕНИЦА 9В КЛАССА МБОУ ВСОШ №121</a:t>
            </a:r>
          </a:p>
          <a:p>
            <a:r>
              <a:rPr lang="ru-RU" dirty="0">
                <a:cs typeface="Calibri"/>
              </a:rPr>
              <a:t>РУКОВОДИТЕЛЬ:БАЛУЕВА ЕЛЕНА ВЛАДИМИРОВНА</a:t>
            </a:r>
          </a:p>
          <a:p>
            <a:r>
              <a:rPr lang="ru-RU" dirty="0">
                <a:cs typeface="Calibri"/>
              </a:rPr>
              <a:t>УЧИТЕЛЬ МБОУ ВСОШ № 121.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3"/>
            <a:ext cx="2785571" cy="24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264D62-197B-4FF5-BD23-28175EAC3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502" y="0"/>
            <a:ext cx="10364451" cy="1596177"/>
          </a:xfrm>
        </p:spPr>
        <p:txBody>
          <a:bodyPr/>
          <a:lstStyle/>
          <a:p>
            <a:pPr algn="ctr"/>
            <a:r>
              <a:rPr lang="ru-RU" b="1" dirty="0">
                <a:latin typeface="Times New Roman"/>
                <a:cs typeface="Calibri Light" panose="020F0302020204030204"/>
              </a:rPr>
              <a:t>6. У</a:t>
            </a:r>
            <a:r>
              <a:rPr lang="ru-RU" b="1" dirty="0" smtClean="0">
                <a:latin typeface="Times New Roman"/>
                <a:cs typeface="Calibri Light" panose="020F0302020204030204"/>
              </a:rPr>
              <a:t>влечения</a:t>
            </a:r>
            <a:r>
              <a:rPr lang="ru-RU" b="1" dirty="0">
                <a:latin typeface="Times New Roman"/>
                <a:cs typeface="Calibri Light" panose="020F0302020204030204"/>
              </a:rPr>
              <a:t>.</a:t>
            </a:r>
            <a:endParaRPr lang="ru-RU" dirty="0">
              <a:cs typeface="Calibri Light" panose="020F0302020204030204"/>
            </a:endParaRPr>
          </a:p>
        </p:txBody>
      </p:sp>
      <p:pic>
        <p:nvPicPr>
          <p:cNvPr id="10242" name="Picture 2" descr="D:\веселые старты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81" y="1700009"/>
            <a:ext cx="5401695" cy="385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702" y="1700009"/>
            <a:ext cx="6090994" cy="37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0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984C66-0C5D-4F95-B710-49B51F75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76" y="180305"/>
            <a:ext cx="10364451" cy="159617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/>
                <a:cs typeface="Calibri Light" panose="020F0302020204030204"/>
              </a:rPr>
              <a:t>7. </a:t>
            </a:r>
            <a:r>
              <a:rPr lang="ru-RU" b="1" dirty="0">
                <a:latin typeface="Times New Roman"/>
                <a:cs typeface="Calibri Light" panose="020F0302020204030204"/>
              </a:rPr>
              <a:t>Ш</a:t>
            </a:r>
            <a:r>
              <a:rPr lang="ru-RU" b="1" dirty="0" smtClean="0">
                <a:latin typeface="Times New Roman"/>
                <a:cs typeface="Calibri Light" panose="020F0302020204030204"/>
              </a:rPr>
              <a:t>ефы </a:t>
            </a:r>
            <a:r>
              <a:rPr lang="ru-RU" b="1" dirty="0">
                <a:latin typeface="Times New Roman"/>
                <a:cs typeface="Calibri Light" panose="020F0302020204030204"/>
              </a:rPr>
              <a:t>и помощники</a:t>
            </a:r>
            <a:r>
              <a:rPr lang="ru-RU" b="1" dirty="0">
                <a:solidFill>
                  <a:schemeClr val="bg1"/>
                </a:solidFill>
                <a:latin typeface="Times New Roman"/>
                <a:cs typeface="Calibri Light" panose="020F0302020204030204"/>
              </a:rPr>
              <a:t>.</a:t>
            </a:r>
            <a:endParaRPr lang="ru-RU" dirty="0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26653" y="1776482"/>
            <a:ext cx="10363826" cy="4195022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шефы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дистанции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сигнализации и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связи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рабочие передвижной механизированной колонны №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265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работники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комбината молочных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продуктов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вагонное депо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Семьи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Абашевых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Бородиных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Троян,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Пьянковых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46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7653B0-DC0E-473B-8BAA-E0E1D990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87" y="0"/>
            <a:ext cx="10364451" cy="1596177"/>
          </a:xfrm>
        </p:spPr>
        <p:txBody>
          <a:bodyPr/>
          <a:lstStyle/>
          <a:p>
            <a:pPr algn="ctr"/>
            <a:r>
              <a:rPr lang="ru-RU" b="1" dirty="0">
                <a:latin typeface="Times New Roman"/>
                <a:cs typeface="Calibri Light" panose="020F0302020204030204"/>
              </a:rPr>
              <a:t>8. Н</a:t>
            </a:r>
            <a:r>
              <a:rPr lang="ru-RU" b="1" dirty="0" smtClean="0">
                <a:latin typeface="Times New Roman"/>
                <a:cs typeface="Calibri Light" panose="020F0302020204030204"/>
              </a:rPr>
              <a:t>аследство</a:t>
            </a:r>
            <a:r>
              <a:rPr lang="ru-RU" b="1" dirty="0">
                <a:latin typeface="Times New Roman"/>
                <a:cs typeface="Calibri Light" panose="020F0302020204030204"/>
              </a:rPr>
              <a:t>.</a:t>
            </a:r>
            <a:endParaRPr lang="ru-RU" dirty="0">
              <a:cs typeface="Calibri Light" panose="020F0302020204030204"/>
            </a:endParaRPr>
          </a:p>
        </p:txBody>
      </p:sp>
      <p:pic>
        <p:nvPicPr>
          <p:cNvPr id="6" name="Picture 5" descr="D:\форма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80" y="1275438"/>
            <a:ext cx="8002064" cy="52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6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FAAFC7-EF33-4152-BD90-BF9CDFD53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5156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/>
                <a:cs typeface="Calibri Light"/>
              </a:rPr>
              <a:t>Источники</a:t>
            </a:r>
            <a:r>
              <a:rPr lang="ru-RU" b="1" dirty="0">
                <a:solidFill>
                  <a:schemeClr val="bg1"/>
                </a:solidFill>
                <a:latin typeface="Times New Roman"/>
                <a:cs typeface="Calibri Light"/>
              </a:rPr>
              <a:t> информации</a:t>
            </a:r>
            <a:r>
              <a:rPr lang="ru-RU" dirty="0">
                <a:solidFill>
                  <a:schemeClr val="bg1"/>
                </a:solidFill>
                <a:cs typeface="Calibri Light"/>
              </a:rPr>
              <a:t> 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CF5E727-ED57-41C8-AA07-990B7F7915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083734"/>
            <a:ext cx="10131425" cy="47074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/>
                <a:cs typeface="Calibri"/>
              </a:rPr>
              <a:t>1. А. Шалимова. Ребячья признательность // Заря коммунизма. – 1980. – 6 сентября </a:t>
            </a:r>
            <a:br>
              <a:rPr lang="ru-RU" sz="2400" dirty="0">
                <a:latin typeface="Times New Roman"/>
                <a:cs typeface="Calibri"/>
              </a:rPr>
            </a:br>
            <a:r>
              <a:rPr lang="ru-RU" sz="2400" dirty="0">
                <a:latin typeface="Times New Roman"/>
                <a:cs typeface="Calibri"/>
              </a:rPr>
              <a:t>2. В. Щербинина. Лето началось // Заря коммунизма. </a:t>
            </a:r>
            <a:br>
              <a:rPr lang="ru-RU" sz="2400" dirty="0">
                <a:latin typeface="Times New Roman"/>
                <a:cs typeface="Calibri"/>
              </a:rPr>
            </a:br>
            <a:r>
              <a:rPr lang="ru-RU" sz="2400" dirty="0">
                <a:latin typeface="Times New Roman"/>
                <a:cs typeface="Calibri"/>
              </a:rPr>
              <a:t>3. В. Щербинина. Школьное лето // Заря коммунизма. </a:t>
            </a:r>
            <a:br>
              <a:rPr lang="ru-RU" sz="2400" dirty="0">
                <a:latin typeface="Times New Roman"/>
                <a:cs typeface="Calibri"/>
              </a:rPr>
            </a:br>
            <a:r>
              <a:rPr lang="ru-RU" sz="2400" dirty="0">
                <a:latin typeface="Times New Roman"/>
                <a:cs typeface="Calibri"/>
              </a:rPr>
              <a:t>4. Е. </a:t>
            </a:r>
            <a:r>
              <a:rPr lang="ru-RU" sz="2400" dirty="0" err="1">
                <a:latin typeface="Times New Roman"/>
                <a:cs typeface="Calibri"/>
              </a:rPr>
              <a:t>Тупранова</a:t>
            </a:r>
            <a:r>
              <a:rPr lang="ru-RU" sz="2400" dirty="0">
                <a:latin typeface="Times New Roman"/>
                <a:cs typeface="Calibri"/>
              </a:rPr>
              <a:t>. Городской праздник танца // Заря коммунизма. – 1972 </a:t>
            </a:r>
            <a:br>
              <a:rPr lang="ru-RU" sz="2400" dirty="0">
                <a:latin typeface="Times New Roman"/>
                <a:cs typeface="Calibri"/>
              </a:rPr>
            </a:br>
            <a:r>
              <a:rPr lang="ru-RU" sz="2400" dirty="0">
                <a:latin typeface="Times New Roman"/>
                <a:cs typeface="Calibri"/>
              </a:rPr>
              <a:t>5. Н. </a:t>
            </a:r>
            <a:r>
              <a:rPr lang="ru-RU" sz="2400" dirty="0" err="1">
                <a:latin typeface="Times New Roman"/>
                <a:cs typeface="Calibri"/>
              </a:rPr>
              <a:t>Чечукова</a:t>
            </a:r>
            <a:r>
              <a:rPr lang="ru-RU" sz="2400" dirty="0">
                <a:latin typeface="Times New Roman"/>
                <a:cs typeface="Calibri"/>
              </a:rPr>
              <a:t>. Добрая слава ребячьей республики // Заря коммунизма. – 1979. – 29 августа </a:t>
            </a:r>
            <a:br>
              <a:rPr lang="ru-RU" sz="2400" dirty="0">
                <a:latin typeface="Times New Roman"/>
                <a:cs typeface="Calibri"/>
              </a:rPr>
            </a:br>
            <a:r>
              <a:rPr lang="ru-RU" sz="2400" dirty="0">
                <a:latin typeface="Times New Roman"/>
                <a:cs typeface="Calibri"/>
              </a:rPr>
              <a:t>6. Т. Азанова. Площадка «</a:t>
            </a:r>
            <a:r>
              <a:rPr lang="ru-RU" sz="2400" dirty="0" err="1">
                <a:latin typeface="Times New Roman"/>
                <a:cs typeface="Calibri"/>
              </a:rPr>
              <a:t>Дзержинец</a:t>
            </a:r>
            <a:r>
              <a:rPr lang="ru-RU" sz="2400" dirty="0">
                <a:latin typeface="Times New Roman"/>
                <a:cs typeface="Calibri"/>
              </a:rPr>
              <a:t>» // Заря коммунизма. – 1978. – 7 сентября </a:t>
            </a:r>
            <a:br>
              <a:rPr lang="ru-RU" sz="2400" dirty="0">
                <a:latin typeface="Times New Roman"/>
                <a:cs typeface="Calibri"/>
              </a:rPr>
            </a:br>
            <a:r>
              <a:rPr lang="ru-RU" sz="2400" dirty="0">
                <a:latin typeface="Times New Roman"/>
                <a:cs typeface="Calibri"/>
              </a:rPr>
              <a:t>7. Т. Черемных. Они – с острова «Невезения»// Заря коммунизма. – 1972. – 29 июня</a:t>
            </a:r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2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931692" y="1182107"/>
            <a:ext cx="5153351" cy="4613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42" y="570360"/>
            <a:ext cx="4468990" cy="58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75A97DD-AC77-465F-ABF7-4DC42762DA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5107" y="792286"/>
            <a:ext cx="10131425" cy="507249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endParaRPr lang="ru-RU" sz="3600" dirty="0">
              <a:latin typeface="Times New Roman"/>
              <a:cs typeface="Calibri"/>
            </a:endParaRPr>
          </a:p>
          <a:p>
            <a:pPr marL="0" indent="0">
              <a:buNone/>
            </a:pPr>
            <a:r>
              <a:rPr lang="ru-RU" sz="3600" b="1" dirty="0">
                <a:latin typeface="Times New Roman"/>
                <a:cs typeface="Calibri"/>
              </a:rPr>
              <a:t>Задачи:</a:t>
            </a:r>
          </a:p>
          <a:p>
            <a:pPr>
              <a:buFont typeface="Courier New"/>
              <a:buChar char="o"/>
            </a:pPr>
            <a:r>
              <a:rPr lang="ru-RU" sz="3600" dirty="0">
                <a:latin typeface="Times New Roman"/>
                <a:cs typeface="Calibri"/>
              </a:rPr>
              <a:t>Изучить найденную информацию о площадке;</a:t>
            </a:r>
          </a:p>
          <a:p>
            <a:pPr>
              <a:buFont typeface="Courier New"/>
              <a:buChar char="o"/>
            </a:pPr>
            <a:r>
              <a:rPr lang="ru-RU" sz="3600" dirty="0">
                <a:latin typeface="Times New Roman"/>
                <a:cs typeface="Calibri"/>
              </a:rPr>
              <a:t>Встретиться с бывшими участниками, кто посещал площадку, и взять у них </a:t>
            </a:r>
            <a:r>
              <a:rPr lang="ru-RU" sz="3600" dirty="0" smtClean="0">
                <a:latin typeface="Times New Roman"/>
                <a:cs typeface="Calibri"/>
              </a:rPr>
              <a:t>интервью;</a:t>
            </a:r>
            <a:endParaRPr lang="ru-RU" sz="3600" dirty="0">
              <a:latin typeface="Calibri" panose="020F0502020204030204"/>
              <a:cs typeface="Calibri"/>
            </a:endParaRPr>
          </a:p>
          <a:p>
            <a:pPr>
              <a:buFont typeface="Courier New"/>
              <a:buChar char="o"/>
            </a:pPr>
            <a:r>
              <a:rPr lang="ru-RU" sz="3600" dirty="0">
                <a:latin typeface="Times New Roman"/>
                <a:cs typeface="Calibri"/>
              </a:rPr>
              <a:t>Проанализировать полученную информацию и написать исследовательскую работу.</a:t>
            </a:r>
            <a:r>
              <a:rPr lang="ru-RU" sz="3600" b="1" dirty="0">
                <a:latin typeface="Times New Roman"/>
                <a:cs typeface="Calibri"/>
              </a:rPr>
              <a:t>     </a:t>
            </a:r>
            <a:endParaRPr lang="ru-RU" sz="3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735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6348BA-4DC6-4AA8-9B8C-8E0E2DFCD1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4221" y="359255"/>
            <a:ext cx="10131425" cy="633769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lvl="0" indent="0">
              <a:buClr>
                <a:prstClr val="black"/>
              </a:buClr>
              <a:buNone/>
            </a:pPr>
            <a:r>
              <a:rPr lang="ru-RU" sz="33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Предмет </a:t>
            </a:r>
            <a:r>
              <a:rPr lang="ru-RU" sz="3300" b="1" dirty="0">
                <a:solidFill>
                  <a:prstClr val="black"/>
                </a:solidFill>
                <a:latin typeface="Times New Roman"/>
                <a:cs typeface="Times New Roman"/>
              </a:rPr>
              <a:t>исследования - </a:t>
            </a:r>
            <a:r>
              <a:rPr lang="ru-RU" sz="3300" dirty="0">
                <a:solidFill>
                  <a:prstClr val="black"/>
                </a:solidFill>
                <a:latin typeface="Times New Roman"/>
                <a:cs typeface="Times New Roman"/>
              </a:rPr>
              <a:t>площадка " Юный </a:t>
            </a:r>
            <a:r>
              <a:rPr lang="ru-RU" sz="3300" dirty="0" err="1">
                <a:solidFill>
                  <a:prstClr val="black"/>
                </a:solidFill>
                <a:latin typeface="Times New Roman"/>
                <a:cs typeface="Times New Roman"/>
              </a:rPr>
              <a:t>Дзержинец</a:t>
            </a:r>
            <a:r>
              <a:rPr lang="ru-RU" sz="3300" dirty="0">
                <a:solidFill>
                  <a:prstClr val="black"/>
                </a:solidFill>
                <a:latin typeface="Times New Roman"/>
                <a:cs typeface="Times New Roman"/>
              </a:rPr>
              <a:t>"</a:t>
            </a:r>
            <a:endParaRPr lang="ru-RU" sz="1900" dirty="0">
              <a:solidFill>
                <a:prstClr val="black"/>
              </a:solidFill>
            </a:endParaRPr>
          </a:p>
          <a:p>
            <a:pPr marL="0" lvl="0" indent="0">
              <a:buClr>
                <a:prstClr val="black"/>
              </a:buClr>
              <a:buNone/>
            </a:pPr>
            <a:r>
              <a:rPr lang="ru-RU" sz="33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Объект </a:t>
            </a:r>
            <a:r>
              <a:rPr lang="ru-RU" sz="3300" b="1" dirty="0">
                <a:solidFill>
                  <a:prstClr val="black"/>
                </a:solidFill>
                <a:latin typeface="Times New Roman"/>
                <a:cs typeface="Times New Roman"/>
              </a:rPr>
              <a:t>исследования - </a:t>
            </a:r>
            <a:r>
              <a:rPr lang="ru-RU" sz="3300" dirty="0">
                <a:solidFill>
                  <a:prstClr val="black"/>
                </a:solidFill>
                <a:latin typeface="Times New Roman"/>
                <a:cs typeface="Times New Roman"/>
              </a:rPr>
              <a:t>документы, воспоминания людей.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/>
                <a:cs typeface="Calibri" panose="020F0502020204030204"/>
              </a:rPr>
              <a:t>Методы </a:t>
            </a:r>
            <a:r>
              <a:rPr lang="ru-RU" sz="3600" b="1" dirty="0">
                <a:latin typeface="Times New Roman"/>
                <a:cs typeface="Calibri" panose="020F0502020204030204"/>
              </a:rPr>
              <a:t>исследования:</a:t>
            </a:r>
            <a:r>
              <a:rPr lang="ru-RU" sz="3600" dirty="0">
                <a:latin typeface="Times New Roman"/>
                <a:cs typeface="Calibri" panose="020F0502020204030204"/>
              </a:rPr>
              <a:t> интервьюирование, сбор и анализ информаций</a:t>
            </a:r>
            <a:r>
              <a:rPr lang="ru-RU" sz="3600" b="1" dirty="0">
                <a:latin typeface="Times New Roman"/>
                <a:cs typeface="Calibri" panose="020F0502020204030204"/>
              </a:rPr>
              <a:t>.</a:t>
            </a:r>
          </a:p>
          <a:p>
            <a:pPr marL="0" indent="0">
              <a:buNone/>
            </a:pPr>
            <a:r>
              <a:rPr lang="ru-RU" sz="3600" b="1" dirty="0">
                <a:latin typeface="Times New Roman"/>
                <a:cs typeface="Calibri" panose="020F0502020204030204"/>
              </a:rPr>
              <a:t>Место и сроки: </a:t>
            </a:r>
            <a:r>
              <a:rPr lang="ru-RU" sz="3600" dirty="0">
                <a:latin typeface="Times New Roman"/>
                <a:cs typeface="Calibri" panose="020F0502020204030204"/>
              </a:rPr>
              <a:t>исследование было </a:t>
            </a:r>
            <a:r>
              <a:rPr lang="ru-RU" sz="3600" dirty="0" smtClean="0">
                <a:latin typeface="Times New Roman"/>
                <a:cs typeface="Calibri" panose="020F0502020204030204"/>
              </a:rPr>
              <a:t>проведено </a:t>
            </a:r>
            <a:r>
              <a:rPr lang="ru-RU" sz="3600" dirty="0">
                <a:latin typeface="Times New Roman"/>
                <a:cs typeface="Calibri" panose="020F0502020204030204"/>
              </a:rPr>
              <a:t>в г. Верещагино в ноябре 2018 - январь 2019 года.</a:t>
            </a:r>
            <a:endParaRPr lang="ru-RU" sz="3600" b="1" dirty="0">
              <a:latin typeface="Times New Roman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720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D0DFE5-D45F-4E1D-8D75-18D2FBF0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/>
                <a:cs typeface="Calibri Light" panose="020F0302020204030204"/>
              </a:rPr>
              <a:t>1. </a:t>
            </a:r>
            <a:r>
              <a:rPr lang="ru-RU" b="1" dirty="0">
                <a:latin typeface="Times New Roman"/>
                <a:cs typeface="Calibri Light" panose="020F0302020204030204"/>
              </a:rPr>
              <a:t>Место у </a:t>
            </a:r>
            <a:r>
              <a:rPr lang="ru-RU" b="1" dirty="0" smtClean="0">
                <a:latin typeface="Times New Roman"/>
                <a:cs typeface="Calibri Light" panose="020F0302020204030204"/>
              </a:rPr>
              <a:t>ключика </a:t>
            </a:r>
            <a:r>
              <a:rPr lang="ru-RU" b="1" dirty="0">
                <a:latin typeface="Times New Roman"/>
                <a:cs typeface="Calibri Light" panose="020F0302020204030204"/>
              </a:rPr>
              <a:t>или как всё начиналось.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2073575"/>
            <a:ext cx="4967273" cy="333021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737895" y="2073575"/>
            <a:ext cx="4540331" cy="368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B39D21-26F7-4C25-B24E-2FD4974D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16" y="0"/>
            <a:ext cx="10364451" cy="1596177"/>
          </a:xfrm>
        </p:spPr>
        <p:txBody>
          <a:bodyPr/>
          <a:lstStyle/>
          <a:p>
            <a:pPr algn="ctr"/>
            <a:r>
              <a:rPr lang="ru-RU" b="1" dirty="0">
                <a:latin typeface="Times New Roman"/>
                <a:cs typeface="Calibri Light" panose="020F0302020204030204"/>
              </a:rPr>
              <a:t>2. Отдыхающие.</a:t>
            </a:r>
            <a:endParaRPr lang="ru-RU" dirty="0">
              <a:latin typeface="Times New Roman"/>
              <a:cs typeface="Calibri Light" panose="020F0302020204030204"/>
            </a:endParaRPr>
          </a:p>
        </p:txBody>
      </p:sp>
      <p:pic>
        <p:nvPicPr>
          <p:cNvPr id="4098" name="Picture 2" descr="D:\игры 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228" y="1233344"/>
            <a:ext cx="7709625" cy="52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7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855" y="75772"/>
            <a:ext cx="10364451" cy="1596177"/>
          </a:xfrm>
        </p:spPr>
        <p:txBody>
          <a:bodyPr/>
          <a:lstStyle/>
          <a:p>
            <a:r>
              <a:rPr lang="ru-RU" b="1" dirty="0">
                <a:solidFill>
                  <a:prstClr val="black"/>
                </a:solidFill>
                <a:latin typeface="Times New Roman"/>
                <a:cs typeface="Calibri Light" panose="020F0302020204030204"/>
              </a:rPr>
              <a:t>3.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cs typeface="Calibri Light" panose="020F0302020204030204"/>
              </a:rPr>
              <a:t>Руководитель</a:t>
            </a:r>
            <a:r>
              <a:rPr lang="en-US" b="1" dirty="0" smtClean="0">
                <a:solidFill>
                  <a:prstClr val="black"/>
                </a:solidFill>
                <a:latin typeface="Times New Roman"/>
                <a:cs typeface="Calibri Light" panose="020F0302020204030204"/>
              </a:rPr>
              <a:t> (01.05.1921 </a:t>
            </a:r>
            <a:r>
              <a:rPr lang="en-US" b="1" dirty="0">
                <a:solidFill>
                  <a:prstClr val="black"/>
                </a:solidFill>
                <a:latin typeface="Times New Roman"/>
                <a:cs typeface="Calibri Light" panose="020F0302020204030204"/>
              </a:rPr>
              <a:t>- 14.07.2003</a:t>
            </a:r>
            <a:r>
              <a:rPr lang="en-US" b="1" dirty="0" smtClean="0">
                <a:solidFill>
                  <a:prstClr val="black"/>
                </a:solidFill>
                <a:latin typeface="Times New Roman"/>
                <a:cs typeface="Calibri Light" panose="020F0302020204030204"/>
              </a:rPr>
              <a:t>).</a:t>
            </a:r>
            <a:endParaRPr lang="ru-RU" dirty="0"/>
          </a:p>
        </p:txBody>
      </p:sp>
      <p:pic>
        <p:nvPicPr>
          <p:cNvPr id="6146" name="Picture 2" descr="D:\Т.И. Анисимова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1" y="1671949"/>
            <a:ext cx="3367610" cy="485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награжд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81" y="1671949"/>
            <a:ext cx="3603884" cy="481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5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10364451" cy="1596177"/>
          </a:xfrm>
        </p:spPr>
        <p:txBody>
          <a:bodyPr/>
          <a:lstStyle/>
          <a:p>
            <a:r>
              <a:rPr lang="ru-RU" b="1" dirty="0">
                <a:solidFill>
                  <a:prstClr val="black"/>
                </a:solidFill>
                <a:latin typeface="Times New Roman"/>
                <a:cs typeface="Calibri Light" panose="020F0302020204030204"/>
              </a:rPr>
              <a:t>4. Режим дня.</a:t>
            </a:r>
            <a:endParaRPr lang="ru-RU" dirty="0"/>
          </a:p>
        </p:txBody>
      </p:sp>
      <p:pic>
        <p:nvPicPr>
          <p:cNvPr id="8194" name="Picture 2" descr="D:\режим дня 7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56" y="1448040"/>
            <a:ext cx="3600142" cy="516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режим дня 19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90" y="1482039"/>
            <a:ext cx="4246321" cy="50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60409" y="1376300"/>
            <a:ext cx="208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1974 </a:t>
            </a:r>
            <a:r>
              <a:rPr lang="ru-RU" dirty="0" smtClean="0"/>
              <a:t>год.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469135" y="1503844"/>
            <a:ext cx="169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1979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9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688D6D-3772-4C96-89F8-90D99B2C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66" y="-41697"/>
            <a:ext cx="10364451" cy="1596177"/>
          </a:xfrm>
        </p:spPr>
        <p:txBody>
          <a:bodyPr/>
          <a:lstStyle/>
          <a:p>
            <a:pPr algn="ctr"/>
            <a:r>
              <a:rPr lang="ru-RU" b="1">
                <a:latin typeface="Times New Roman"/>
                <a:cs typeface="Calibri Light" panose="020F0302020204030204"/>
              </a:rPr>
              <a:t>5. Оборудование площадки.</a:t>
            </a:r>
            <a:endParaRPr lang="ru-RU">
              <a:cs typeface="Calibri Light" panose="020F0302020204030204"/>
            </a:endParaRPr>
          </a:p>
        </p:txBody>
      </p:sp>
      <p:pic>
        <p:nvPicPr>
          <p:cNvPr id="7171" name="Picture 3" descr="D:\оборудование площадки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1762372"/>
            <a:ext cx="6004460" cy="383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287" y="1554480"/>
            <a:ext cx="5626913" cy="425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255</TotalTime>
  <Words>177</Words>
  <Application>Microsoft Office PowerPoint</Application>
  <PresentationFormat>Широкоэкранный</PresentationFormat>
  <Paragraphs>32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Times New Roman</vt:lpstr>
      <vt:lpstr>Tw Cen MT</vt:lpstr>
      <vt:lpstr>Капля</vt:lpstr>
      <vt:lpstr>Юный дзержинец</vt:lpstr>
      <vt:lpstr>Презентация PowerPoint</vt:lpstr>
      <vt:lpstr>Презентация PowerPoint</vt:lpstr>
      <vt:lpstr>Презентация PowerPoint</vt:lpstr>
      <vt:lpstr>1. Место у ключика или как всё начиналось.</vt:lpstr>
      <vt:lpstr>2. Отдыхающие.</vt:lpstr>
      <vt:lpstr>3. Руководитель (01.05.1921 - 14.07.2003).</vt:lpstr>
      <vt:lpstr>4. Режим дня.</vt:lpstr>
      <vt:lpstr>5. Оборудование площадки.</vt:lpstr>
      <vt:lpstr>6. Увлечения.</vt:lpstr>
      <vt:lpstr>7. Шефы и помощники.</vt:lpstr>
      <vt:lpstr>8. Наследство.</vt:lpstr>
      <vt:lpstr>Источники информации 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relf</dc:title>
  <dc:creator/>
  <cp:lastModifiedBy>Администратор</cp:lastModifiedBy>
  <cp:revision>534</cp:revision>
  <dcterms:created xsi:type="dcterms:W3CDTF">2012-07-30T23:42:41Z</dcterms:created>
  <dcterms:modified xsi:type="dcterms:W3CDTF">2019-03-05T05:45:25Z</dcterms:modified>
</cp:coreProperties>
</file>