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17EDCE-A159-4413-91A0-09E48101540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0B76E6-6702-48E5-B260-75B739623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рамки\image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im0-tub-ru.yandex.net/i?id=cfaab3e6df82819e12da20783cabc202-l&amp;n=13"/>
          <p:cNvPicPr>
            <a:picLocks noChangeAspect="1" noChangeArrowheads="1"/>
          </p:cNvPicPr>
          <p:nvPr/>
        </p:nvPicPr>
        <p:blipFill>
          <a:blip r:embed="rId3" cstate="print"/>
          <a:srcRect l="13928" t="5964" r="69643" b="1450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072362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  <a:cs typeface="Times New Roman" pitchFamily="18" charset="0"/>
              </a:rPr>
              <a:t>Из истории русских народных кукол</a:t>
            </a:r>
            <a:r>
              <a:rPr lang="ru-RU" sz="6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214818"/>
            <a:ext cx="3643338" cy="2500330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Реньго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Анастасия Дмитриевна,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8Б класса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ВСОШ № 121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Балуева Елена Владимировна,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МБОУ ВСОШ № 121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3139453"/>
            <a:ext cx="3071834" cy="3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8" y="0"/>
            <a:ext cx="2209507" cy="196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Рабочий стол\рамки\image_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Задачи: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     Выяснить</a:t>
            </a:r>
            <a:r>
              <a:rPr lang="ru-RU" dirty="0">
                <a:latin typeface="Comic Sans MS" pitchFamily="66" charset="0"/>
              </a:rPr>
              <a:t>, когда появились </a:t>
            </a:r>
            <a:endParaRPr lang="ru-RU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latin typeface="Comic Sans MS" pitchFamily="66" charset="0"/>
              </a:rPr>
              <a:t>        первые </a:t>
            </a:r>
            <a:r>
              <a:rPr lang="ru-RU" dirty="0">
                <a:latin typeface="Comic Sans MS" pitchFamily="66" charset="0"/>
              </a:rPr>
              <a:t>куклы в </a:t>
            </a:r>
            <a:r>
              <a:rPr lang="ru-RU" dirty="0" smtClean="0">
                <a:latin typeface="Comic Sans MS" pitchFamily="66" charset="0"/>
              </a:rPr>
              <a:t>России</a:t>
            </a:r>
          </a:p>
          <a:p>
            <a:pPr lvl="0">
              <a:buNone/>
            </a:pPr>
            <a:r>
              <a:rPr lang="ru-RU" dirty="0" smtClean="0">
                <a:latin typeface="Comic Sans MS" pitchFamily="66" charset="0"/>
              </a:rPr>
              <a:t>     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     Определить</a:t>
            </a:r>
            <a:r>
              <a:rPr lang="ru-RU" dirty="0">
                <a:latin typeface="Comic Sans MS" pitchFamily="66" charset="0"/>
              </a:rPr>
              <a:t>, какое значение имели </a:t>
            </a:r>
            <a:r>
              <a:rPr lang="ru-RU" dirty="0" smtClean="0">
                <a:latin typeface="Comic Sans MS" pitchFamily="66" charset="0"/>
              </a:rPr>
              <a:t>  </a:t>
            </a:r>
          </a:p>
          <a:p>
            <a:pPr lvl="0">
              <a:buNone/>
            </a:pPr>
            <a:r>
              <a:rPr lang="ru-RU" dirty="0" smtClean="0">
                <a:latin typeface="Comic Sans MS" pitchFamily="66" charset="0"/>
              </a:rPr>
              <a:t>        куклы </a:t>
            </a:r>
            <a:r>
              <a:rPr lang="ru-RU" dirty="0">
                <a:latin typeface="Comic Sans MS" pitchFamily="66" charset="0"/>
              </a:rPr>
              <a:t>в жизни людей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C:\Documents and Settings\Admin\Рабочий стол\рамки\Backup_o1f_январ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-1588"/>
            <a:ext cx="99218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im0-tub-ru.yandex.net/i?id=890efe94e026d4e7742fd80f69d45d3e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8333" r="8333" b="8333"/>
          <a:stretch>
            <a:fillRect/>
          </a:stretch>
        </p:blipFill>
        <p:spPr bwMode="auto">
          <a:xfrm>
            <a:off x="571472" y="5072074"/>
            <a:ext cx="135732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рамки\image_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m0-tub-ru.yandex.net/i?id=cfaab3e6df82819e12da20783cabc202-l&amp;n=13"/>
          <p:cNvPicPr>
            <a:picLocks noChangeAspect="1" noChangeArrowheads="1"/>
          </p:cNvPicPr>
          <p:nvPr/>
        </p:nvPicPr>
        <p:blipFill>
          <a:blip r:embed="rId3" cstate="print"/>
          <a:srcRect l="13928" t="5964" r="69643" b="1450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  <p:pic>
        <p:nvPicPr>
          <p:cNvPr id="10" name="Picture 6" descr="https://im0-tub-ru.yandex.net/i?id=890efe94e026d4e7742fd80f69d45d3e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8333" r="8333" b="8333"/>
          <a:stretch>
            <a:fillRect/>
          </a:stretch>
        </p:blipFill>
        <p:spPr bwMode="auto">
          <a:xfrm flipH="1">
            <a:off x="7286644" y="5143512"/>
            <a:ext cx="1357322" cy="1428760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c94ebaa087ab217a606961c0d983241f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2526726" cy="3884284"/>
          </a:xfrm>
          <a:prstGeom prst="rect">
            <a:avLst/>
          </a:prstGeom>
          <a:noFill/>
        </p:spPr>
      </p:pic>
      <p:pic>
        <p:nvPicPr>
          <p:cNvPr id="3078" name="Picture 6" descr="https://im0-tub-ru.yandex.net/i?id=d877a82dd7b2008fb333a6aa8a3f55a3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500174"/>
            <a:ext cx="2571768" cy="389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Рабочий стол\рамки\image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C:\Documents and Settings\Admin\Рабочий стол\рамки\Backup_o1f_январ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-1588"/>
            <a:ext cx="99218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m0-tub-ru.yandex.net/i?id=7adb413cf46f202399c3847aae10064b-srl&amp;n=13"/>
          <p:cNvPicPr>
            <a:picLocks noGrp="1"/>
          </p:cNvPicPr>
          <p:nvPr>
            <p:ph idx="1"/>
          </p:nvPr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286388"/>
            <a:ext cx="1571604" cy="129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s://pp.userapi.com/c846417/v846417877/2d73b/EdCxwUPGn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43504" y="3000372"/>
            <a:ext cx="2732504" cy="3643338"/>
          </a:xfrm>
          <a:prstGeom prst="rect">
            <a:avLst/>
          </a:prstGeom>
          <a:noFill/>
        </p:spPr>
      </p:pic>
      <p:pic>
        <p:nvPicPr>
          <p:cNvPr id="11272" name="Picture 8" descr="https://im0-tub-ru.yandex.net/i?id=88a83f29c12637a5f9eadf4d4161d933-l&amp;n=13"/>
          <p:cNvPicPr>
            <a:picLocks noChangeAspect="1" noChangeArrowheads="1"/>
          </p:cNvPicPr>
          <p:nvPr/>
        </p:nvPicPr>
        <p:blipFill>
          <a:blip r:embed="rId6" cstate="print"/>
          <a:srcRect t="2128" b="4255"/>
          <a:stretch>
            <a:fillRect/>
          </a:stretch>
        </p:blipFill>
        <p:spPr bwMode="auto">
          <a:xfrm flipH="1">
            <a:off x="285720" y="190379"/>
            <a:ext cx="2571768" cy="3432568"/>
          </a:xfrm>
          <a:prstGeom prst="rect">
            <a:avLst/>
          </a:prstGeom>
          <a:noFill/>
        </p:spPr>
      </p:pic>
      <p:pic>
        <p:nvPicPr>
          <p:cNvPr id="11274" name="Picture 10" descr="https://im0-tub-ru.yandex.net/i?id=cea76b5bd8102e1a703a9bcef7147e94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154537"/>
            <a:ext cx="2714644" cy="3471511"/>
          </a:xfrm>
          <a:prstGeom prst="rect">
            <a:avLst/>
          </a:prstGeom>
          <a:noFill/>
        </p:spPr>
      </p:pic>
      <p:pic>
        <p:nvPicPr>
          <p:cNvPr id="11276" name="Picture 12" descr="https://im0-tub-ru.yandex.net/i?id=7f7f359465c4ba009910be05bdb23991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3" y="1366963"/>
            <a:ext cx="2500330" cy="4124074"/>
          </a:xfrm>
          <a:prstGeom prst="rect">
            <a:avLst/>
          </a:prstGeom>
          <a:noFill/>
        </p:spPr>
      </p:pic>
      <p:pic>
        <p:nvPicPr>
          <p:cNvPr id="11268" name="Picture 4" descr="https://im0-tub-ru.yandex.net/i?id=d363c0089bf0ab80e64266a3de54125d-l&amp;n=13"/>
          <p:cNvPicPr>
            <a:picLocks noChangeAspect="1" noChangeArrowheads="1"/>
          </p:cNvPicPr>
          <p:nvPr/>
        </p:nvPicPr>
        <p:blipFill>
          <a:blip r:embed="rId9" cstate="print"/>
          <a:srcRect l="6580" t="4545" r="12273"/>
          <a:stretch>
            <a:fillRect/>
          </a:stretch>
        </p:blipFill>
        <p:spPr bwMode="auto">
          <a:xfrm>
            <a:off x="285720" y="3643314"/>
            <a:ext cx="264320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рамки\image_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m0-tub-ru.yandex.net/i?id=cfaab3e6df82819e12da20783cabc202-l&amp;n=13"/>
          <p:cNvPicPr>
            <a:picLocks noChangeAspect="1" noChangeArrowheads="1"/>
          </p:cNvPicPr>
          <p:nvPr/>
        </p:nvPicPr>
        <p:blipFill>
          <a:blip r:embed="rId3" cstate="print"/>
          <a:srcRect l="13928" t="5964" r="69643" b="1450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ac1f01c66c0da85519bb41d596b7726c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72330" y="5143512"/>
            <a:ext cx="2249198" cy="1500198"/>
          </a:xfrm>
          <a:prstGeom prst="rect">
            <a:avLst/>
          </a:prstGeom>
          <a:noFill/>
        </p:spPr>
      </p:pic>
      <p:pic>
        <p:nvPicPr>
          <p:cNvPr id="10244" name="Picture 4" descr="https://im0-tub-ru.yandex.net/i?id=d5ab5728ed83b801ddd884c572be2e83-l&amp;n=13"/>
          <p:cNvPicPr>
            <a:picLocks noChangeAspect="1" noChangeArrowheads="1"/>
          </p:cNvPicPr>
          <p:nvPr/>
        </p:nvPicPr>
        <p:blipFill>
          <a:blip r:embed="rId5" cstate="print"/>
          <a:srcRect l="9133" t="4881" r="9816" b="2381"/>
          <a:stretch>
            <a:fillRect/>
          </a:stretch>
        </p:blipFill>
        <p:spPr bwMode="auto">
          <a:xfrm>
            <a:off x="2214546" y="1214422"/>
            <a:ext cx="5500726" cy="441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Рабочий стол\рамки\image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\Рабочий стол\рамки\Backup_o1f_январ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-1588"/>
            <a:ext cx="99218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Наталья\Documents\Наташина\НАСТЯ\куклы\SuTb96wVC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02451"/>
            <a:ext cx="4087345" cy="6653099"/>
          </a:xfrm>
          <a:prstGeom prst="rect">
            <a:avLst/>
          </a:prstGeom>
          <a:noFill/>
        </p:spPr>
      </p:pic>
      <p:pic>
        <p:nvPicPr>
          <p:cNvPr id="9221" name="Picture 5" descr="https://im0-tub-ru.yandex.net/i?id=0ab38003d66f88812e2fd3851ba22e7b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823322"/>
            <a:ext cx="1357322" cy="180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рамки\image_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m0-tub-ru.yandex.net/i?id=cfaab3e6df82819e12da20783cabc202-l&amp;n=13"/>
          <p:cNvPicPr>
            <a:picLocks noChangeAspect="1" noChangeArrowheads="1"/>
          </p:cNvPicPr>
          <p:nvPr/>
        </p:nvPicPr>
        <p:blipFill>
          <a:blip r:embed="rId3" cstate="print"/>
          <a:srcRect l="13928" t="5964" r="69643" b="1450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  <p:pic>
        <p:nvPicPr>
          <p:cNvPr id="38922" name="Picture 10" descr="https://im0-tub-ru.yandex.net/i?id=7ed30a75ddaaaf7b026227ae520fd9f4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857760"/>
            <a:ext cx="1089197" cy="17627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490282"/>
            <a:ext cx="721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«Кто в куклы не играл,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тот счастья не видал»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465</TotalTime>
  <Words>67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Comic Sans MS</vt:lpstr>
      <vt:lpstr>Franklin Gothic Book</vt:lpstr>
      <vt:lpstr>Franklin Gothic Medium</vt:lpstr>
      <vt:lpstr>Times New Roman</vt:lpstr>
      <vt:lpstr>Wingdings 2</vt:lpstr>
      <vt:lpstr>Трек</vt:lpstr>
      <vt:lpstr>Из истории русских народных кукол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Администратор</cp:lastModifiedBy>
  <cp:revision>44</cp:revision>
  <dcterms:created xsi:type="dcterms:W3CDTF">2019-02-27T05:58:04Z</dcterms:created>
  <dcterms:modified xsi:type="dcterms:W3CDTF">2019-03-05T05:38:01Z</dcterms:modified>
</cp:coreProperties>
</file>