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проекта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Оргкомитет</c:v>
                </c:pt>
                <c:pt idx="1">
                  <c:v>Волонтеры</c:v>
                </c:pt>
                <c:pt idx="2">
                  <c:v>Подготовка афиш, фильма</c:v>
                </c:pt>
                <c:pt idx="3">
                  <c:v>Судейская коллегия</c:v>
                </c:pt>
                <c:pt idx="4">
                  <c:v>Участники мотокросса</c:v>
                </c:pt>
                <c:pt idx="5">
                  <c:v>Фотосъемка</c:v>
                </c:pt>
                <c:pt idx="6">
                  <c:v>Болельщики и гости</c:v>
                </c:pt>
                <c:pt idx="7">
                  <c:v>Привлечено обучающихся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25</c:v>
                </c:pt>
                <c:pt idx="2">
                  <c:v>5</c:v>
                </c:pt>
                <c:pt idx="3">
                  <c:v>5</c:v>
                </c:pt>
                <c:pt idx="4">
                  <c:v>17</c:v>
                </c:pt>
                <c:pt idx="5">
                  <c:v>3</c:v>
                </c:pt>
                <c:pt idx="6">
                  <c:v>30</c:v>
                </c:pt>
                <c:pt idx="7">
                  <c:v>10</c:v>
                </c:pt>
              </c:numCache>
            </c:numRef>
          </c:val>
        </c:ser>
        <c:axId val="43838848"/>
        <c:axId val="70071424"/>
      </c:barChart>
      <c:catAx>
        <c:axId val="43838848"/>
        <c:scaling>
          <c:orientation val="minMax"/>
        </c:scaling>
        <c:axPos val="b"/>
        <c:tickLblPos val="nextTo"/>
        <c:crossAx val="70071424"/>
        <c:crosses val="autoZero"/>
        <c:auto val="1"/>
        <c:lblAlgn val="ctr"/>
        <c:lblOffset val="100"/>
      </c:catAx>
      <c:valAx>
        <c:axId val="70071424"/>
        <c:scaling>
          <c:orientation val="minMax"/>
        </c:scaling>
        <c:axPos val="l"/>
        <c:majorGridlines/>
        <c:numFmt formatCode="General" sourceLinked="1"/>
        <c:tickLblPos val="nextTo"/>
        <c:crossAx val="43838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172200" cy="189436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«Мотокросс»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Социально-культурный проект</a:t>
            </a:r>
          </a:p>
          <a:p>
            <a:endParaRPr lang="ru-RU" dirty="0" smtClean="0"/>
          </a:p>
          <a:p>
            <a:r>
              <a:rPr lang="ru-RU" dirty="0" smtClean="0"/>
              <a:t>Номинация «Игровые виды спорта»</a:t>
            </a:r>
          </a:p>
          <a:p>
            <a:endParaRPr lang="ru-RU" dirty="0" smtClean="0"/>
          </a:p>
          <a:p>
            <a:r>
              <a:rPr lang="ru-RU" dirty="0" smtClean="0"/>
              <a:t>Верещагино 2013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07704" y="18864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МАОУ ДОД «Станция юных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техников»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Подготовка техники к заезду по трассе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Построение участников перед стартом</a:t>
            </a:r>
            <a:endParaRPr lang="ru-RU" dirty="0"/>
          </a:p>
        </p:txBody>
      </p:sp>
      <p:pic>
        <p:nvPicPr>
          <p:cNvPr id="9" name="Содержимое 8" descr="100_285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100_289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Болельщики и гости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Демонстрация маршрута </a:t>
            </a:r>
            <a:endParaRPr lang="ru-RU" dirty="0"/>
          </a:p>
        </p:txBody>
      </p:sp>
      <p:pic>
        <p:nvPicPr>
          <p:cNvPr id="8" name="Содержимое 7" descr="100_289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100_290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Пробный заезд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556792"/>
            <a:ext cx="3657600" cy="648072"/>
          </a:xfrm>
        </p:spPr>
        <p:txBody>
          <a:bodyPr/>
          <a:lstStyle/>
          <a:p>
            <a:r>
              <a:rPr lang="ru-RU" dirty="0" smtClean="0"/>
              <a:t>На трассе</a:t>
            </a:r>
            <a:endParaRPr lang="ru-RU" dirty="0"/>
          </a:p>
        </p:txBody>
      </p:sp>
      <p:pic>
        <p:nvPicPr>
          <p:cNvPr id="10" name="Содержимое 9" descr="100_290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100_29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На трассе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556792"/>
            <a:ext cx="3657600" cy="648072"/>
          </a:xfrm>
        </p:spPr>
        <p:txBody>
          <a:bodyPr/>
          <a:lstStyle/>
          <a:p>
            <a:r>
              <a:rPr lang="ru-RU" dirty="0" smtClean="0"/>
              <a:t>На трассе</a:t>
            </a:r>
            <a:endParaRPr lang="ru-RU" dirty="0"/>
          </a:p>
        </p:txBody>
      </p:sp>
      <p:pic>
        <p:nvPicPr>
          <p:cNvPr id="9" name="Содержимое 8" descr="100_290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100_293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На трассе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556792"/>
            <a:ext cx="3657600" cy="648072"/>
          </a:xfrm>
        </p:spPr>
        <p:txBody>
          <a:bodyPr/>
          <a:lstStyle/>
          <a:p>
            <a:r>
              <a:rPr lang="ru-RU" dirty="0" smtClean="0"/>
              <a:t>На трассе</a:t>
            </a:r>
            <a:endParaRPr lang="ru-RU" dirty="0"/>
          </a:p>
        </p:txBody>
      </p:sp>
      <p:pic>
        <p:nvPicPr>
          <p:cNvPr id="10" name="Содержимое 9" descr="100_294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100_291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На трассе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556792"/>
            <a:ext cx="3657600" cy="648072"/>
          </a:xfrm>
        </p:spPr>
        <p:txBody>
          <a:bodyPr/>
          <a:lstStyle/>
          <a:p>
            <a:r>
              <a:rPr lang="ru-RU" dirty="0" smtClean="0"/>
              <a:t>На трассе</a:t>
            </a:r>
            <a:endParaRPr lang="ru-RU" dirty="0"/>
          </a:p>
        </p:txBody>
      </p:sp>
      <p:pic>
        <p:nvPicPr>
          <p:cNvPr id="10" name="Содержимое 9" descr="100_29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100_295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43450" y="2362200"/>
            <a:ext cx="291465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556792"/>
            <a:ext cx="3657600" cy="648072"/>
          </a:xfrm>
        </p:spPr>
        <p:txBody>
          <a:bodyPr/>
          <a:lstStyle/>
          <a:p>
            <a:r>
              <a:rPr lang="ru-RU" dirty="0" smtClean="0"/>
              <a:t>Победители</a:t>
            </a:r>
            <a:endParaRPr lang="ru-RU" dirty="0"/>
          </a:p>
        </p:txBody>
      </p:sp>
      <p:pic>
        <p:nvPicPr>
          <p:cNvPr id="9" name="Содержимое 8" descr="100_29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100_296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pic>
        <p:nvPicPr>
          <p:cNvPr id="10" name="Содержимое 9" descr="100_296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Итоги реализации проекта</a:t>
            </a:r>
            <a:endParaRPr lang="ru-RU" sz="4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Выводы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2013-2014 учебном году к </a:t>
            </a:r>
            <a:r>
              <a:rPr lang="ru-RU" dirty="0" smtClean="0"/>
              <a:t>занятиям спортивно-технической направленности </a:t>
            </a:r>
            <a:r>
              <a:rPr lang="ru-RU" dirty="0" smtClean="0"/>
              <a:t>приступило 50 человек</a:t>
            </a:r>
            <a:r>
              <a:rPr lang="ru-RU" dirty="0" smtClean="0"/>
              <a:t>, из них </a:t>
            </a:r>
            <a:r>
              <a:rPr lang="ru-RU" dirty="0" smtClean="0"/>
              <a:t>10 </a:t>
            </a:r>
            <a:r>
              <a:rPr lang="ru-RU" dirty="0" smtClean="0"/>
              <a:t>человек дети СОП и «группы риска</a:t>
            </a:r>
            <a:r>
              <a:rPr lang="ru-RU" dirty="0" smtClean="0"/>
              <a:t>».  После </a:t>
            </a:r>
            <a:r>
              <a:rPr lang="ru-RU" dirty="0" smtClean="0"/>
              <a:t>соревнования количество обучающихся увеличилось </a:t>
            </a:r>
            <a:r>
              <a:rPr lang="ru-RU" dirty="0" smtClean="0"/>
              <a:t>на 3%, </a:t>
            </a:r>
            <a:r>
              <a:rPr lang="ru-RU" dirty="0" smtClean="0"/>
              <a:t>что позволяет нам сделать вывод о том, что </a:t>
            </a:r>
            <a:r>
              <a:rPr lang="ru-RU" dirty="0" smtClean="0"/>
              <a:t>проведение подобных соревнований положительно влияет на рост обучающихся в детских объединениях данной направленности  в том числе и детей, находящихся в трудной жизненной ситуации.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Цель проекта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Привлечение старшеклассников, подростков 16-18 лет, в том числе детей группы риска и СОП  к занятости в детских объединениях  дополнительного образования спортивно-технической направленности  МАОУ ДОД «СЮТ» через  организацию и проведение  спортивно-массового мероприятия «Мотокросс».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Перспективы развития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Продолжать </a:t>
            </a:r>
            <a:r>
              <a:rPr lang="ru-RU" sz="2800" dirty="0" smtClean="0"/>
              <a:t>пропагандировать  </a:t>
            </a:r>
            <a:r>
              <a:rPr lang="ru-RU" sz="2800" dirty="0" smtClean="0"/>
              <a:t>и популяризировать технические </a:t>
            </a:r>
            <a:r>
              <a:rPr lang="ru-RU" sz="2800" dirty="0" smtClean="0"/>
              <a:t>виды спорта,  приобщать детей и подростков </a:t>
            </a:r>
            <a:r>
              <a:rPr lang="ru-RU" sz="2800" dirty="0" smtClean="0"/>
              <a:t>к занятиям в кружках спортивно-технической направленности; </a:t>
            </a:r>
            <a:r>
              <a:rPr lang="ru-RU" sz="2800" dirty="0" smtClean="0"/>
              <a:t>сохранять традиций </a:t>
            </a:r>
            <a:r>
              <a:rPr lang="ru-RU" sz="2800" dirty="0" smtClean="0"/>
              <a:t>мотоспорта.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Задачи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совершенствование и продолжение традиции МАОУ ДОД «СЮТ» по проведению мотокросса среди молодежи города и района;</a:t>
            </a:r>
          </a:p>
          <a:p>
            <a:pPr algn="just"/>
            <a:r>
              <a:rPr lang="ru-RU" sz="2800" dirty="0" smtClean="0"/>
              <a:t>пропаганда знаний и умений по  ПДД,</a:t>
            </a:r>
          </a:p>
          <a:p>
            <a:pPr algn="just"/>
            <a:r>
              <a:rPr lang="ru-RU" sz="2800" dirty="0" smtClean="0"/>
              <a:t>популяризация спортивно-технических видов спорта.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Набор участников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Учебно-тренировочное вождение</a:t>
            </a:r>
            <a:endParaRPr lang="ru-RU" dirty="0"/>
          </a:p>
        </p:txBody>
      </p:sp>
      <p:pic>
        <p:nvPicPr>
          <p:cNvPr id="1032" name="Picture 8" descr="C:\Users\Натали\Desktop\фильм про мотокроссы\P5151487.JPG"/>
          <p:cNvPicPr>
            <a:picLocks noChangeAspect="1" noChangeArrowheads="1"/>
          </p:cNvPicPr>
          <p:nvPr/>
        </p:nvPicPr>
        <p:blipFill>
          <a:blip r:embed="rId3" cstate="print"/>
          <a:srcRect b="11047"/>
          <a:stretch>
            <a:fillRect/>
          </a:stretch>
        </p:blipFill>
        <p:spPr bwMode="auto">
          <a:xfrm>
            <a:off x="4499992" y="2420887"/>
            <a:ext cx="3384376" cy="401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Натали\Desktop\фильм про мотокроссы\P5151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3528" y="299695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pic>
        <p:nvPicPr>
          <p:cNvPr id="9" name="Содержимое 8" descr="100_28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100_28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Работа волонтеров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Уборка территории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Подготовка разметки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Подготовка техники</a:t>
            </a:r>
            <a:endParaRPr lang="ru-RU" dirty="0"/>
          </a:p>
        </p:txBody>
      </p:sp>
      <p:pic>
        <p:nvPicPr>
          <p:cNvPr id="12" name="Содержимое 11" descr="фф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388"/>
            <a:ext cx="3657600" cy="274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 descr="100_285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Подготовка трассы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Подготовка трассы</a:t>
            </a:r>
            <a:endParaRPr lang="ru-RU" dirty="0"/>
          </a:p>
        </p:txBody>
      </p:sp>
      <p:pic>
        <p:nvPicPr>
          <p:cNvPr id="8" name="Содержимое 7" descr="100_282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100_283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Подготовка трассы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Подготовка территории</a:t>
            </a:r>
            <a:endParaRPr lang="ru-RU" dirty="0"/>
          </a:p>
        </p:txBody>
      </p:sp>
      <p:pic>
        <p:nvPicPr>
          <p:cNvPr id="9" name="Содержимое 8" descr="100_283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100_284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Фотоотчет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Подготовка территории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Подготовка техники</a:t>
            </a:r>
            <a:endParaRPr lang="ru-RU" dirty="0"/>
          </a:p>
        </p:txBody>
      </p:sp>
      <p:pic>
        <p:nvPicPr>
          <p:cNvPr id="8" name="Содержимое 7" descr="100_28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100_285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</TotalTime>
  <Words>259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«Мотокросс»</vt:lpstr>
      <vt:lpstr>Цель проекта</vt:lpstr>
      <vt:lpstr>Задачи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Итоги реализации проекта</vt:lpstr>
      <vt:lpstr>Выводы</vt:lpstr>
      <vt:lpstr>Перспективы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«Мотокросс»</dc:title>
  <dc:creator>Натали</dc:creator>
  <cp:lastModifiedBy>www.PHILka.RU</cp:lastModifiedBy>
  <cp:revision>4</cp:revision>
  <dcterms:created xsi:type="dcterms:W3CDTF">2013-11-06T22:59:14Z</dcterms:created>
  <dcterms:modified xsi:type="dcterms:W3CDTF">2013-11-07T05:39:05Z</dcterms:modified>
</cp:coreProperties>
</file>