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  <p:sldId id="267" r:id="rId9"/>
    <p:sldId id="265" r:id="rId10"/>
    <p:sldId id="266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45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52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724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057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699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51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057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99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41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84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62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4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6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97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6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70B303-9120-47B4-94C6-33BDDF2D487A}" type="datetimeFigureOut">
              <a:rPr lang="ru-RU" smtClean="0"/>
              <a:t>05.03.2019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9A9FBF-88E6-4865-869D-FCAFA54E5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83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786466"/>
          </a:xfrm>
        </p:spPr>
        <p:txBody>
          <a:bodyPr>
            <a:noAutofit/>
          </a:bodyPr>
          <a:lstStyle/>
          <a:p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Верещагинская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 стала малой Родиной для моей семьи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0004" y="3657597"/>
            <a:ext cx="7711991" cy="178646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3400" dirty="0"/>
              <a:t>Автор: Семилетов Александр</a:t>
            </a:r>
          </a:p>
          <a:p>
            <a:pPr algn="l"/>
            <a:r>
              <a:rPr lang="ru-RU" sz="3400" dirty="0"/>
              <a:t>учащийся 8б класса МБОУ «Зюкайская СОШ»</a:t>
            </a:r>
          </a:p>
          <a:p>
            <a:pPr algn="l"/>
            <a:r>
              <a:rPr lang="ru-RU" sz="3400" dirty="0"/>
              <a:t>Руководитель: учитель географии Айдакова А</a:t>
            </a:r>
            <a:r>
              <a:rPr lang="en-US" sz="3400" dirty="0"/>
              <a:t>.</a:t>
            </a:r>
            <a:r>
              <a:rPr lang="ru-RU" sz="3400" dirty="0"/>
              <a:t>Н.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85571" cy="2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1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2556932"/>
            <a:ext cx="10196383" cy="3720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/>
              <a:t>Выводы:</a:t>
            </a:r>
          </a:p>
          <a:p>
            <a:r>
              <a:rPr lang="ru-RU" sz="3000" b="1" dirty="0"/>
              <a:t>-мне было очень интересно и полезно узнать свою родословную.</a:t>
            </a:r>
          </a:p>
          <a:p>
            <a:r>
              <a:rPr lang="ru-RU" sz="3000" b="1" dirty="0"/>
              <a:t>- в поисках своих корней я дошёл до 7 колена.</a:t>
            </a:r>
          </a:p>
          <a:p>
            <a:r>
              <a:rPr lang="ru-RU" sz="3000" b="1" dirty="0"/>
              <a:t>-меня поразило сколько у меня родни о которой я ничего не знал до этого момента.</a:t>
            </a:r>
          </a:p>
          <a:p>
            <a:r>
              <a:rPr lang="ru-RU" sz="3000" b="1" dirty="0"/>
              <a:t>-война меняет не только людей, но и судьбы многих семей.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1179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Благодарность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912534"/>
            <a:ext cx="9601196" cy="3318936"/>
          </a:xfrm>
        </p:spPr>
        <p:txBody>
          <a:bodyPr>
            <a:normAutofit/>
          </a:bodyPr>
          <a:lstStyle/>
          <a:p>
            <a:r>
              <a:rPr lang="ru-RU" sz="2800" b="1" dirty="0"/>
              <a:t>Моей бабушке Наталье </a:t>
            </a:r>
          </a:p>
          <a:p>
            <a:pPr marL="0" indent="0">
              <a:buNone/>
            </a:pPr>
            <a:r>
              <a:rPr lang="ru-RU" sz="2800" b="1" dirty="0"/>
              <a:t>Фёдоровне Семилетовой</a:t>
            </a:r>
          </a:p>
          <a:p>
            <a:endParaRPr lang="ru-RU" b="1" dirty="0"/>
          </a:p>
          <a:p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r>
              <a:rPr lang="ru-RU" sz="2800" b="1" dirty="0"/>
              <a:t>учителю географии Антонине Николаевне Айдаковой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9BBD95-8A41-4E10-B7D8-F41BD1A2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490" y="2556932"/>
            <a:ext cx="3830323" cy="279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1" y="574431"/>
            <a:ext cx="2038757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5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родословное древо моей семьи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/>
              <a:t>	</a:t>
            </a:r>
            <a:r>
              <a:rPr lang="ru-RU" sz="2800" b="1" dirty="0"/>
              <a:t>Задачи: </a:t>
            </a:r>
          </a:p>
          <a:p>
            <a:r>
              <a:rPr lang="ru-RU" sz="2800" b="1" dirty="0"/>
              <a:t>1 Побеседовать с родственниками </a:t>
            </a:r>
          </a:p>
          <a:p>
            <a:r>
              <a:rPr lang="ru-RU" sz="2800" b="1" dirty="0"/>
              <a:t>2 Создать образ родословного древа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6683" cy="17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1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2800" b="1" dirty="0"/>
              <a:t>Фамилия Семилетов образована от словосочетания «Семь лет» </a:t>
            </a:r>
          </a:p>
          <a:p>
            <a:pPr marL="0" indent="0">
              <a:buNone/>
            </a:pPr>
            <a:r>
              <a:rPr lang="ru-RU" sz="2800" b="1" dirty="0"/>
              <a:t>	Принадлежит к древнему типу славянских семейных именований, образованных от мирских имён.               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8" y="562707"/>
            <a:ext cx="1933530" cy="1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3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    С</a:t>
            </a:r>
            <a:r>
              <a:rPr lang="ru-RU" sz="4900" b="1" i="1" dirty="0"/>
              <a:t>емилетов Валентин Иванович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400" y="2911976"/>
            <a:ext cx="6630503" cy="4351338"/>
          </a:xfrm>
        </p:spPr>
        <p:txBody>
          <a:bodyPr/>
          <a:lstStyle/>
          <a:p>
            <a:r>
              <a:rPr lang="ru-RU" sz="2800" b="1" dirty="0"/>
              <a:t>Родом был из Тамбовской области.</a:t>
            </a:r>
          </a:p>
          <a:p>
            <a:r>
              <a:rPr lang="ru-RU" sz="2800" b="1" dirty="0"/>
              <a:t>В Донецке его настигла война.</a:t>
            </a:r>
          </a:p>
          <a:p>
            <a:r>
              <a:rPr lang="ru-RU" sz="2800" b="1" dirty="0"/>
              <a:t>Попал в плен , был угнан в Германию.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49971B-D3EE-4CCE-96DA-BA7633E5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465" y="2720546"/>
            <a:ext cx="3491814" cy="3491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5" y="547585"/>
            <a:ext cx="1736231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</a:t>
            </a:r>
            <a:r>
              <a:rPr lang="ru-RU" b="1" i="1" dirty="0"/>
              <a:t>Семилетов Валентин Иванович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503" y="2556932"/>
            <a:ext cx="6861425" cy="796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Работал в шахтах на Рурском руднике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BF9DE6-7364-466C-80D1-364585D9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310" y="2299251"/>
            <a:ext cx="3789403" cy="2504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E7C6BA-DF80-49B3-B668-C1B629321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87" y="3504407"/>
            <a:ext cx="3429000" cy="22717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C70F703-F7D3-4129-8F2E-8AE050BDE423}"/>
              </a:ext>
            </a:extLst>
          </p:cNvPr>
          <p:cNvSpPr/>
          <p:nvPr/>
        </p:nvSpPr>
        <p:spPr>
          <a:xfrm>
            <a:off x="6697363" y="5174588"/>
            <a:ext cx="5009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 </a:t>
            </a:r>
            <a:r>
              <a:rPr lang="ru-RU" sz="2800" b="1" dirty="0" err="1"/>
              <a:t>Остарбайтеры</a:t>
            </a:r>
            <a:r>
              <a:rPr lang="ru-RU" sz="2800" b="1" dirty="0"/>
              <a:t> в Дортмунде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" y="515814"/>
            <a:ext cx="1986144" cy="17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6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 Семилетов Валентин Иванович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sz="2800" b="1" dirty="0"/>
              <a:t>По возвращении на Родину был сослан в лагерь для военнопленных, предателей Родины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917A3B-C73D-405D-851A-8F611528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66" y="4175127"/>
            <a:ext cx="3337335" cy="1971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EB8B1D-036F-4D63-94BE-1D17D7B9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37" y="3395032"/>
            <a:ext cx="3830595" cy="2662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7" y="550984"/>
            <a:ext cx="1946683" cy="17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9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4900" b="1" i="1" dirty="0" smtClean="0"/>
              <a:t>Шалыгина </a:t>
            </a:r>
            <a:r>
              <a:rPr lang="ru-RU" sz="4900" b="1" i="1" dirty="0"/>
              <a:t>(Петрунина) Александра Васильевна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/>
              <a:t>Родилась в г. Касимов </a:t>
            </a:r>
          </a:p>
          <a:p>
            <a:pPr marL="0" indent="0">
              <a:buNone/>
            </a:pPr>
            <a:r>
              <a:rPr lang="ru-RU" sz="2800" b="1" dirty="0"/>
              <a:t>Рязанской области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7E52AD-4A32-4C96-ACFE-A7C54154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463" y="2556932"/>
            <a:ext cx="4996487" cy="3672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7" y="628650"/>
            <a:ext cx="1473167" cy="13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4D79A8-E13A-49B9-8124-6664000E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Наш дом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8CDACA-8F29-471B-A353-FB5F71928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5F381D-724C-4690-A931-883EBF86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51" y="2556932"/>
            <a:ext cx="5392896" cy="3448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492370"/>
            <a:ext cx="2785571" cy="2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599" y="319350"/>
            <a:ext cx="10515600" cy="132556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i="1" dirty="0"/>
              <a:t>Шалыгин Владимир </a:t>
            </a:r>
            <a:r>
              <a:rPr lang="ru-RU" b="1" i="1" dirty="0" err="1"/>
              <a:t>Никанорович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4D271B-B3D3-4FC2-842C-286100BACCAE}"/>
              </a:ext>
            </a:extLst>
          </p:cNvPr>
          <p:cNvPicPr/>
          <p:nvPr/>
        </p:nvPicPr>
        <p:blipFill rotWithShape="1">
          <a:blip r:embed="rId2"/>
          <a:srcRect t="1" b="74330"/>
          <a:stretch/>
        </p:blipFill>
        <p:spPr bwMode="auto">
          <a:xfrm>
            <a:off x="800100" y="1325563"/>
            <a:ext cx="10896599" cy="4974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7194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</TotalTime>
  <Words>181</Words>
  <Application>Microsoft Office PowerPoint</Application>
  <PresentationFormat>Широкоэкранный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Garamond</vt:lpstr>
      <vt:lpstr>Times New Roman</vt:lpstr>
      <vt:lpstr>Натуральные материалы</vt:lpstr>
      <vt:lpstr>Верещагинская земля, ты стала малой Родиной для моей семьи</vt:lpstr>
      <vt:lpstr>Цель: создать родословное древо моей семьи</vt:lpstr>
      <vt:lpstr>Исследование</vt:lpstr>
      <vt:lpstr>    Семилетов Валентин Иванович</vt:lpstr>
      <vt:lpstr>         Семилетов Валентин Иванович</vt:lpstr>
      <vt:lpstr> Семилетов Валентин Иванович</vt:lpstr>
      <vt:lpstr>    Шалыгина (Петрунина) Александра Васильевна  </vt:lpstr>
      <vt:lpstr>Наш дом </vt:lpstr>
      <vt:lpstr> Шалыгин Владимир Никанорович</vt:lpstr>
      <vt:lpstr>Заключение</vt:lpstr>
      <vt:lpstr>Благодарность</vt:lpstr>
    </vt:vector>
  </TitlesOfParts>
  <Company>МБОУ "Зюкайская СОШ"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Верещагинская земля, ты стала малой Родиной для моей семьи</dc:title>
  <dc:creator>Учитель</dc:creator>
  <cp:lastModifiedBy>Администратор</cp:lastModifiedBy>
  <cp:revision>20</cp:revision>
  <dcterms:created xsi:type="dcterms:W3CDTF">2019-02-13T09:45:40Z</dcterms:created>
  <dcterms:modified xsi:type="dcterms:W3CDTF">2019-03-05T05:30:27Z</dcterms:modified>
</cp:coreProperties>
</file>