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24" r:id="rId3"/>
    <p:sldMasterId id="2147483773" r:id="rId4"/>
  </p:sldMasterIdLst>
  <p:notesMasterIdLst>
    <p:notesMasterId r:id="rId34"/>
  </p:notesMasterIdLst>
  <p:handoutMasterIdLst>
    <p:handoutMasterId r:id="rId35"/>
  </p:handoutMasterIdLst>
  <p:sldIdLst>
    <p:sldId id="5825" r:id="rId5"/>
    <p:sldId id="5705" r:id="rId6"/>
    <p:sldId id="5650" r:id="rId7"/>
    <p:sldId id="5774" r:id="rId8"/>
    <p:sldId id="5708" r:id="rId9"/>
    <p:sldId id="5749" r:id="rId10"/>
    <p:sldId id="5750" r:id="rId11"/>
    <p:sldId id="5816" r:id="rId12"/>
    <p:sldId id="5625" r:id="rId13"/>
    <p:sldId id="5739" r:id="rId14"/>
    <p:sldId id="5627" r:id="rId15"/>
    <p:sldId id="5840" r:id="rId16"/>
    <p:sldId id="5861" r:id="rId17"/>
    <p:sldId id="5717" r:id="rId18"/>
    <p:sldId id="566" r:id="rId19"/>
    <p:sldId id="569" r:id="rId20"/>
    <p:sldId id="5847" r:id="rId21"/>
    <p:sldId id="5848" r:id="rId22"/>
    <p:sldId id="5849" r:id="rId23"/>
    <p:sldId id="5850" r:id="rId24"/>
    <p:sldId id="5851" r:id="rId25"/>
    <p:sldId id="5852" r:id="rId26"/>
    <p:sldId id="5862" r:id="rId27"/>
    <p:sldId id="5722" r:id="rId28"/>
    <p:sldId id="5856" r:id="rId29"/>
    <p:sldId id="5857" r:id="rId30"/>
    <p:sldId id="5858" r:id="rId31"/>
    <p:sldId id="5859" r:id="rId32"/>
    <p:sldId id="5860" r:id="rId33"/>
  </p:sldIdLst>
  <p:sldSz cx="10693400" cy="756285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4" userDrawn="1">
          <p15:clr>
            <a:srgbClr val="A4A3A4"/>
          </p15:clr>
        </p15:guide>
        <p15:guide id="2" pos="4729" userDrawn="1">
          <p15:clr>
            <a:srgbClr val="A4A3A4"/>
          </p15:clr>
        </p15:guide>
        <p15:guide id="3" pos="5591" userDrawn="1">
          <p15:clr>
            <a:srgbClr val="A4A3A4"/>
          </p15:clr>
        </p15:guide>
        <p15:guide id="4" orient="horz" pos="3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1" clrIdx="0">
    <p:extLst>
      <p:ext uri="{19B8F6BF-5375-455C-9EA6-DF929625EA0E}">
        <p15:presenceInfo xmlns:p15="http://schemas.microsoft.com/office/powerpoint/2012/main" userId="50554060a6a486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C2"/>
    <a:srgbClr val="1F417B"/>
    <a:srgbClr val="7895D0"/>
    <a:srgbClr val="82A2E9"/>
    <a:srgbClr val="C5D7FC"/>
    <a:srgbClr val="D9D9D9"/>
    <a:srgbClr val="F1FC95"/>
    <a:srgbClr val="FFDE16"/>
    <a:srgbClr val="1F427B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6374" autoAdjust="0"/>
  </p:normalViewPr>
  <p:slideViewPr>
    <p:cSldViewPr>
      <p:cViewPr varScale="1">
        <p:scale>
          <a:sx n="105" d="100"/>
          <a:sy n="105" d="100"/>
        </p:scale>
        <p:origin x="1146" y="108"/>
      </p:cViewPr>
      <p:guideLst>
        <p:guide orient="horz" pos="654"/>
        <p:guide pos="4729"/>
        <p:guide pos="5591"/>
        <p:guide orient="horz" pos="3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01E14B-54B7-45C1-9A3C-E41E57B93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0DA6F8-6CE9-4D06-B8E5-D147785C0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D59886AE-6448-4BC3-ADB2-89C8559181E2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A5E972-6B55-4F41-966E-5068A7C888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0CAD19-E280-4D50-A2DC-50B70D227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8C06396E-933E-40C4-9731-1C6041D46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115CFA51-6EFD-47F3-882F-D4452498096F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6288" y="850900"/>
            <a:ext cx="32416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012" y="3271845"/>
            <a:ext cx="7898227" cy="2676834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7787262-06E7-4FFC-B03F-D3D964B36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87262-06E7-4FFC-B03F-D3D964B36180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2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18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811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262-06E7-4FFC-B03F-D3D964B3618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3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23D7-FD27-4EE7-8AA2-C0103EEA3D63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5818931" y="0"/>
                </a:lnTo>
                <a:lnTo>
                  <a:pt x="0" y="6682146"/>
                </a:lnTo>
                <a:lnTo>
                  <a:pt x="0" y="7559992"/>
                </a:lnTo>
                <a:lnTo>
                  <a:pt x="10681228" y="7559992"/>
                </a:lnTo>
                <a:lnTo>
                  <a:pt x="10692003" y="3778185"/>
                </a:lnTo>
                <a:lnTo>
                  <a:pt x="10692003" y="0"/>
                </a:lnTo>
                <a:close/>
              </a:path>
            </a:pathLst>
          </a:custGeom>
          <a:solidFill>
            <a:srgbClr val="2B2F3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927989"/>
            <a:ext cx="5009575" cy="56619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123D7-FD27-4EE7-8AA2-C0103EEA3D6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29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1A01D-C2E0-4196-AA2C-068F9957E4A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10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3305" y="4952672"/>
            <a:ext cx="4774565" cy="764540"/>
          </a:xfrm>
          <a:custGeom>
            <a:avLst/>
            <a:gdLst/>
            <a:ahLst/>
            <a:cxnLst/>
            <a:rect l="l" t="t" r="r" b="b"/>
            <a:pathLst>
              <a:path w="4774565" h="764539">
                <a:moveTo>
                  <a:pt x="4773942" y="0"/>
                </a:moveTo>
                <a:lnTo>
                  <a:pt x="0" y="1727"/>
                </a:lnTo>
                <a:lnTo>
                  <a:pt x="0" y="764451"/>
                </a:lnTo>
                <a:lnTo>
                  <a:pt x="4098124" y="763790"/>
                </a:lnTo>
                <a:lnTo>
                  <a:pt x="47739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96763" y="4900597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>
                <a:moveTo>
                  <a:pt x="436803" y="0"/>
                </a:moveTo>
                <a:lnTo>
                  <a:pt x="389067" y="2719"/>
                </a:lnTo>
                <a:lnTo>
                  <a:pt x="342836" y="10397"/>
                </a:lnTo>
                <a:lnTo>
                  <a:pt x="298375" y="22767"/>
                </a:lnTo>
                <a:lnTo>
                  <a:pt x="255952" y="39560"/>
                </a:lnTo>
                <a:lnTo>
                  <a:pt x="215834" y="60508"/>
                </a:lnTo>
                <a:lnTo>
                  <a:pt x="178286" y="85344"/>
                </a:lnTo>
                <a:lnTo>
                  <a:pt x="143575" y="113798"/>
                </a:lnTo>
                <a:lnTo>
                  <a:pt x="111967" y="145603"/>
                </a:lnTo>
                <a:lnTo>
                  <a:pt x="83730" y="180490"/>
                </a:lnTo>
                <a:lnTo>
                  <a:pt x="59129" y="218192"/>
                </a:lnTo>
                <a:lnTo>
                  <a:pt x="38431" y="258440"/>
                </a:lnTo>
                <a:lnTo>
                  <a:pt x="21903" y="300967"/>
                </a:lnTo>
                <a:lnTo>
                  <a:pt x="9810" y="345503"/>
                </a:lnTo>
                <a:lnTo>
                  <a:pt x="2420" y="391782"/>
                </a:lnTo>
                <a:lnTo>
                  <a:pt x="0" y="439534"/>
                </a:lnTo>
                <a:lnTo>
                  <a:pt x="2721" y="487270"/>
                </a:lnTo>
                <a:lnTo>
                  <a:pt x="10402" y="533501"/>
                </a:lnTo>
                <a:lnTo>
                  <a:pt x="22774" y="577961"/>
                </a:lnTo>
                <a:lnTo>
                  <a:pt x="39570" y="620383"/>
                </a:lnTo>
                <a:lnTo>
                  <a:pt x="60520" y="660501"/>
                </a:lnTo>
                <a:lnTo>
                  <a:pt x="85357" y="698048"/>
                </a:lnTo>
                <a:lnTo>
                  <a:pt x="113813" y="732758"/>
                </a:lnTo>
                <a:lnTo>
                  <a:pt x="145619" y="764365"/>
                </a:lnTo>
                <a:lnTo>
                  <a:pt x="180508" y="792602"/>
                </a:lnTo>
                <a:lnTo>
                  <a:pt x="218210" y="817203"/>
                </a:lnTo>
                <a:lnTo>
                  <a:pt x="258458" y="837901"/>
                </a:lnTo>
                <a:lnTo>
                  <a:pt x="300984" y="854430"/>
                </a:lnTo>
                <a:lnTo>
                  <a:pt x="345520" y="866523"/>
                </a:lnTo>
                <a:lnTo>
                  <a:pt x="391797" y="873914"/>
                </a:lnTo>
                <a:lnTo>
                  <a:pt x="439547" y="876338"/>
                </a:lnTo>
                <a:lnTo>
                  <a:pt x="487280" y="873616"/>
                </a:lnTo>
                <a:lnTo>
                  <a:pt x="533510" y="865936"/>
                </a:lnTo>
                <a:lnTo>
                  <a:pt x="577968" y="853564"/>
                </a:lnTo>
                <a:lnTo>
                  <a:pt x="620390" y="836769"/>
                </a:lnTo>
                <a:lnTo>
                  <a:pt x="660507" y="815820"/>
                </a:lnTo>
                <a:lnTo>
                  <a:pt x="698054" y="790983"/>
                </a:lnTo>
                <a:lnTo>
                  <a:pt x="732764" y="762528"/>
                </a:lnTo>
                <a:lnTo>
                  <a:pt x="764371" y="730723"/>
                </a:lnTo>
                <a:lnTo>
                  <a:pt x="792608" y="695835"/>
                </a:lnTo>
                <a:lnTo>
                  <a:pt x="817209" y="658133"/>
                </a:lnTo>
                <a:lnTo>
                  <a:pt x="837906" y="617884"/>
                </a:lnTo>
                <a:lnTo>
                  <a:pt x="854435" y="575358"/>
                </a:lnTo>
                <a:lnTo>
                  <a:pt x="866527" y="530821"/>
                </a:lnTo>
                <a:lnTo>
                  <a:pt x="873917" y="484543"/>
                </a:lnTo>
                <a:lnTo>
                  <a:pt x="876338" y="436791"/>
                </a:lnTo>
                <a:lnTo>
                  <a:pt x="873616" y="389055"/>
                </a:lnTo>
                <a:lnTo>
                  <a:pt x="865936" y="342823"/>
                </a:lnTo>
                <a:lnTo>
                  <a:pt x="853564" y="298364"/>
                </a:lnTo>
                <a:lnTo>
                  <a:pt x="836770" y="255942"/>
                </a:lnTo>
                <a:lnTo>
                  <a:pt x="815820" y="215824"/>
                </a:lnTo>
                <a:lnTo>
                  <a:pt x="790984" y="178277"/>
                </a:lnTo>
                <a:lnTo>
                  <a:pt x="762530" y="143568"/>
                </a:lnTo>
                <a:lnTo>
                  <a:pt x="730725" y="111961"/>
                </a:lnTo>
                <a:lnTo>
                  <a:pt x="695838" y="83725"/>
                </a:lnTo>
                <a:lnTo>
                  <a:pt x="658137" y="59126"/>
                </a:lnTo>
                <a:lnTo>
                  <a:pt x="617889" y="38429"/>
                </a:lnTo>
                <a:lnTo>
                  <a:pt x="575364" y="21901"/>
                </a:lnTo>
                <a:lnTo>
                  <a:pt x="530829" y="9810"/>
                </a:lnTo>
                <a:lnTo>
                  <a:pt x="484553" y="2420"/>
                </a:lnTo>
                <a:lnTo>
                  <a:pt x="43680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137502" y="0"/>
                </a:move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  <a:lnTo>
                  <a:pt x="354279" y="384682"/>
                </a:ln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354279" y="384682"/>
                </a:move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</a:path>
            </a:pathLst>
          </a:custGeom>
          <a:ln w="2920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142389" y="5409280"/>
            <a:ext cx="66040" cy="73025"/>
          </a:xfrm>
          <a:custGeom>
            <a:avLst/>
            <a:gdLst/>
            <a:ahLst/>
            <a:cxnLst/>
            <a:rect l="l" t="t" r="r" b="b"/>
            <a:pathLst>
              <a:path w="66040" h="73025">
                <a:moveTo>
                  <a:pt x="65735" y="32791"/>
                </a:moveTo>
                <a:lnTo>
                  <a:pt x="7251" y="70548"/>
                </a:lnTo>
                <a:lnTo>
                  <a:pt x="4114" y="72567"/>
                </a:lnTo>
                <a:lnTo>
                  <a:pt x="0" y="70332"/>
                </a:lnTo>
                <a:lnTo>
                  <a:pt x="0" y="66611"/>
                </a:ln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052751" y="3864279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5900355" y="1604200"/>
            <a:ext cx="3890010" cy="764540"/>
          </a:xfrm>
          <a:custGeom>
            <a:avLst/>
            <a:gdLst/>
            <a:ahLst/>
            <a:cxnLst/>
            <a:rect l="l" t="t" r="r" b="b"/>
            <a:pathLst>
              <a:path w="3890009" h="764539">
                <a:moveTo>
                  <a:pt x="0" y="0"/>
                </a:moveTo>
                <a:lnTo>
                  <a:pt x="675830" y="763790"/>
                </a:lnTo>
                <a:lnTo>
                  <a:pt x="3889819" y="764451"/>
                </a:lnTo>
                <a:lnTo>
                  <a:pt x="3889819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6052751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6052751" y="6089172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40">
                <a:moveTo>
                  <a:pt x="3550221" y="0"/>
                </a:moveTo>
                <a:lnTo>
                  <a:pt x="675830" y="660"/>
                </a:lnTo>
                <a:lnTo>
                  <a:pt x="0" y="764451"/>
                </a:lnTo>
                <a:lnTo>
                  <a:pt x="3550221" y="762723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4956030" y="4952672"/>
            <a:ext cx="4647565" cy="764540"/>
          </a:xfrm>
          <a:custGeom>
            <a:avLst/>
            <a:gdLst/>
            <a:ahLst/>
            <a:cxnLst/>
            <a:rect l="l" t="t" r="r" b="b"/>
            <a:pathLst>
              <a:path w="4647565" h="764539">
                <a:moveTo>
                  <a:pt x="0" y="0"/>
                </a:moveTo>
                <a:lnTo>
                  <a:pt x="675817" y="763790"/>
                </a:lnTo>
                <a:lnTo>
                  <a:pt x="4646942" y="764451"/>
                </a:lnTo>
                <a:lnTo>
                  <a:pt x="4646942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0" y="31838"/>
            <a:ext cx="4060825" cy="4538980"/>
          </a:xfrm>
          <a:custGeom>
            <a:avLst/>
            <a:gdLst/>
            <a:ahLst/>
            <a:cxnLst/>
            <a:rect l="l" t="t" r="r" b="b"/>
            <a:pathLst>
              <a:path w="4060825" h="4538980">
                <a:moveTo>
                  <a:pt x="1086345" y="2832"/>
                </a:moveTo>
                <a:lnTo>
                  <a:pt x="1062443" y="2857"/>
                </a:lnTo>
                <a:lnTo>
                  <a:pt x="0" y="1434020"/>
                </a:lnTo>
                <a:lnTo>
                  <a:pt x="0" y="1466189"/>
                </a:lnTo>
                <a:lnTo>
                  <a:pt x="1086345" y="2832"/>
                </a:lnTo>
                <a:close/>
              </a:path>
              <a:path w="4060825" h="4538980">
                <a:moveTo>
                  <a:pt x="4060685" y="0"/>
                </a:moveTo>
                <a:lnTo>
                  <a:pt x="4001300" y="50"/>
                </a:lnTo>
                <a:lnTo>
                  <a:pt x="3404324" y="204406"/>
                </a:lnTo>
                <a:lnTo>
                  <a:pt x="3472904" y="558"/>
                </a:lnTo>
                <a:lnTo>
                  <a:pt x="3452672" y="571"/>
                </a:lnTo>
                <a:lnTo>
                  <a:pt x="3388233" y="192100"/>
                </a:lnTo>
                <a:lnTo>
                  <a:pt x="3311067" y="711"/>
                </a:lnTo>
                <a:lnTo>
                  <a:pt x="3290366" y="723"/>
                </a:lnTo>
                <a:lnTo>
                  <a:pt x="3377044" y="215722"/>
                </a:lnTo>
                <a:lnTo>
                  <a:pt x="1901507" y="1084453"/>
                </a:lnTo>
                <a:lnTo>
                  <a:pt x="0" y="2203958"/>
                </a:lnTo>
                <a:lnTo>
                  <a:pt x="0" y="2226195"/>
                </a:lnTo>
                <a:lnTo>
                  <a:pt x="3348812" y="254609"/>
                </a:lnTo>
                <a:lnTo>
                  <a:pt x="1244892" y="2879115"/>
                </a:lnTo>
                <a:lnTo>
                  <a:pt x="0" y="4432033"/>
                </a:lnTo>
                <a:lnTo>
                  <a:pt x="0" y="4462704"/>
                </a:lnTo>
                <a:lnTo>
                  <a:pt x="753935" y="3522218"/>
                </a:lnTo>
                <a:lnTo>
                  <a:pt x="3373323" y="254736"/>
                </a:lnTo>
                <a:lnTo>
                  <a:pt x="2750172" y="3898392"/>
                </a:lnTo>
                <a:lnTo>
                  <a:pt x="0" y="4519168"/>
                </a:lnTo>
                <a:lnTo>
                  <a:pt x="0" y="4538815"/>
                </a:lnTo>
                <a:lnTo>
                  <a:pt x="2763570" y="3915029"/>
                </a:lnTo>
                <a:lnTo>
                  <a:pt x="2768003" y="3907929"/>
                </a:lnTo>
                <a:lnTo>
                  <a:pt x="3392792" y="254673"/>
                </a:lnTo>
                <a:lnTo>
                  <a:pt x="3397516" y="227025"/>
                </a:lnTo>
                <a:lnTo>
                  <a:pt x="3463531" y="204406"/>
                </a:lnTo>
                <a:lnTo>
                  <a:pt x="40606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2748356" y="30187"/>
            <a:ext cx="7943850" cy="7529830"/>
          </a:xfrm>
          <a:custGeom>
            <a:avLst/>
            <a:gdLst/>
            <a:ahLst/>
            <a:cxnLst/>
            <a:rect l="l" t="t" r="r" b="b"/>
            <a:pathLst>
              <a:path w="7943850" h="7529830">
                <a:moveTo>
                  <a:pt x="7943634" y="5328780"/>
                </a:moveTo>
                <a:lnTo>
                  <a:pt x="5632577" y="5187124"/>
                </a:lnTo>
                <a:lnTo>
                  <a:pt x="5303050" y="5166919"/>
                </a:lnTo>
                <a:lnTo>
                  <a:pt x="5299151" y="4961661"/>
                </a:lnTo>
                <a:lnTo>
                  <a:pt x="5282984" y="4111955"/>
                </a:lnTo>
                <a:lnTo>
                  <a:pt x="5282984" y="5167261"/>
                </a:lnTo>
                <a:lnTo>
                  <a:pt x="3479203" y="5321744"/>
                </a:lnTo>
                <a:lnTo>
                  <a:pt x="3750665" y="5085893"/>
                </a:lnTo>
                <a:lnTo>
                  <a:pt x="5142509" y="3876675"/>
                </a:lnTo>
                <a:lnTo>
                  <a:pt x="5282984" y="5167261"/>
                </a:lnTo>
                <a:lnTo>
                  <a:pt x="5282984" y="4111955"/>
                </a:lnTo>
                <a:lnTo>
                  <a:pt x="5279923" y="3951084"/>
                </a:lnTo>
                <a:lnTo>
                  <a:pt x="5279923" y="4961407"/>
                </a:lnTo>
                <a:lnTo>
                  <a:pt x="5161839" y="3876637"/>
                </a:lnTo>
                <a:lnTo>
                  <a:pt x="5159895" y="3858780"/>
                </a:lnTo>
                <a:lnTo>
                  <a:pt x="5254612" y="3630714"/>
                </a:lnTo>
                <a:lnTo>
                  <a:pt x="5279923" y="4961407"/>
                </a:lnTo>
                <a:lnTo>
                  <a:pt x="5279923" y="3951084"/>
                </a:lnTo>
                <a:lnTo>
                  <a:pt x="5273827" y="3630688"/>
                </a:lnTo>
                <a:lnTo>
                  <a:pt x="5272989" y="3586721"/>
                </a:lnTo>
                <a:lnTo>
                  <a:pt x="5273383" y="3585883"/>
                </a:lnTo>
                <a:lnTo>
                  <a:pt x="5273357" y="3585553"/>
                </a:lnTo>
                <a:lnTo>
                  <a:pt x="5273929" y="3584181"/>
                </a:lnTo>
                <a:lnTo>
                  <a:pt x="5273383" y="3582352"/>
                </a:lnTo>
                <a:lnTo>
                  <a:pt x="5277116" y="3558540"/>
                </a:lnTo>
                <a:lnTo>
                  <a:pt x="5806325" y="172504"/>
                </a:lnTo>
                <a:lnTo>
                  <a:pt x="6910578" y="1842579"/>
                </a:lnTo>
                <a:lnTo>
                  <a:pt x="6911416" y="1846275"/>
                </a:lnTo>
                <a:lnTo>
                  <a:pt x="6913943" y="1847697"/>
                </a:lnTo>
                <a:lnTo>
                  <a:pt x="6914540" y="1848586"/>
                </a:lnTo>
                <a:lnTo>
                  <a:pt x="6917791" y="1850212"/>
                </a:lnTo>
                <a:lnTo>
                  <a:pt x="6918363" y="1850186"/>
                </a:lnTo>
                <a:lnTo>
                  <a:pt x="6920471" y="1851380"/>
                </a:lnTo>
                <a:lnTo>
                  <a:pt x="6926212" y="1849882"/>
                </a:lnTo>
                <a:lnTo>
                  <a:pt x="6927253" y="1848180"/>
                </a:lnTo>
                <a:lnTo>
                  <a:pt x="6927583" y="1847964"/>
                </a:lnTo>
                <a:lnTo>
                  <a:pt x="6928917" y="1845449"/>
                </a:lnTo>
                <a:lnTo>
                  <a:pt x="7113054" y="1541767"/>
                </a:lnTo>
                <a:lnTo>
                  <a:pt x="7289355" y="1251013"/>
                </a:lnTo>
                <a:lnTo>
                  <a:pt x="7291489" y="1246543"/>
                </a:lnTo>
                <a:lnTo>
                  <a:pt x="7290549" y="1241818"/>
                </a:lnTo>
                <a:lnTo>
                  <a:pt x="7287196" y="1239024"/>
                </a:lnTo>
                <a:lnTo>
                  <a:pt x="7283234" y="1235659"/>
                </a:lnTo>
                <a:lnTo>
                  <a:pt x="7268540" y="1223213"/>
                </a:lnTo>
                <a:lnTo>
                  <a:pt x="7268540" y="1248346"/>
                </a:lnTo>
                <a:lnTo>
                  <a:pt x="7090651" y="1541691"/>
                </a:lnTo>
                <a:lnTo>
                  <a:pt x="7253592" y="1235671"/>
                </a:lnTo>
                <a:lnTo>
                  <a:pt x="7268540" y="1248346"/>
                </a:lnTo>
                <a:lnTo>
                  <a:pt x="7268540" y="1223213"/>
                </a:lnTo>
                <a:lnTo>
                  <a:pt x="7260260" y="1216190"/>
                </a:lnTo>
                <a:lnTo>
                  <a:pt x="7260145" y="1215656"/>
                </a:lnTo>
                <a:lnTo>
                  <a:pt x="7256564" y="1213053"/>
                </a:lnTo>
                <a:lnTo>
                  <a:pt x="7256424" y="1212938"/>
                </a:lnTo>
                <a:lnTo>
                  <a:pt x="7254722" y="1211478"/>
                </a:lnTo>
                <a:lnTo>
                  <a:pt x="7254291" y="1211376"/>
                </a:lnTo>
                <a:lnTo>
                  <a:pt x="7238352" y="1199578"/>
                </a:lnTo>
                <a:lnTo>
                  <a:pt x="7238352" y="1223403"/>
                </a:lnTo>
                <a:lnTo>
                  <a:pt x="6919773" y="1821764"/>
                </a:lnTo>
                <a:lnTo>
                  <a:pt x="5838660" y="186664"/>
                </a:lnTo>
                <a:lnTo>
                  <a:pt x="7238352" y="1223403"/>
                </a:lnTo>
                <a:lnTo>
                  <a:pt x="7238352" y="1199578"/>
                </a:lnTo>
                <a:lnTo>
                  <a:pt x="5870905" y="186664"/>
                </a:lnTo>
                <a:lnTo>
                  <a:pt x="5807189" y="139484"/>
                </a:lnTo>
                <a:lnTo>
                  <a:pt x="5805957" y="138061"/>
                </a:lnTo>
                <a:lnTo>
                  <a:pt x="5804420" y="137426"/>
                </a:lnTo>
                <a:lnTo>
                  <a:pt x="5802642" y="136105"/>
                </a:lnTo>
                <a:lnTo>
                  <a:pt x="5797474" y="136410"/>
                </a:lnTo>
                <a:lnTo>
                  <a:pt x="5796686" y="137160"/>
                </a:lnTo>
                <a:lnTo>
                  <a:pt x="5789409" y="137439"/>
                </a:lnTo>
                <a:lnTo>
                  <a:pt x="5789409" y="156603"/>
                </a:lnTo>
                <a:lnTo>
                  <a:pt x="5257711" y="3558540"/>
                </a:lnTo>
                <a:lnTo>
                  <a:pt x="5250929" y="3548164"/>
                </a:lnTo>
                <a:lnTo>
                  <a:pt x="5250929" y="3583317"/>
                </a:lnTo>
                <a:lnTo>
                  <a:pt x="5236718" y="3597033"/>
                </a:lnTo>
                <a:lnTo>
                  <a:pt x="5236718" y="3623716"/>
                </a:lnTo>
                <a:lnTo>
                  <a:pt x="5142077" y="3851605"/>
                </a:lnTo>
                <a:lnTo>
                  <a:pt x="4442422" y="4459478"/>
                </a:lnTo>
                <a:lnTo>
                  <a:pt x="3721633" y="5085689"/>
                </a:lnTo>
                <a:lnTo>
                  <a:pt x="3879748" y="4933112"/>
                </a:lnTo>
                <a:lnTo>
                  <a:pt x="5236718" y="3623716"/>
                </a:lnTo>
                <a:lnTo>
                  <a:pt x="5236718" y="3597033"/>
                </a:lnTo>
                <a:lnTo>
                  <a:pt x="3458781" y="5312651"/>
                </a:lnTo>
                <a:lnTo>
                  <a:pt x="3096006" y="284619"/>
                </a:lnTo>
                <a:lnTo>
                  <a:pt x="5250929" y="3583317"/>
                </a:lnTo>
                <a:lnTo>
                  <a:pt x="5250929" y="3548164"/>
                </a:lnTo>
                <a:lnTo>
                  <a:pt x="3118929" y="284543"/>
                </a:lnTo>
                <a:lnTo>
                  <a:pt x="3101060" y="257200"/>
                </a:lnTo>
                <a:lnTo>
                  <a:pt x="5789409" y="156603"/>
                </a:lnTo>
                <a:lnTo>
                  <a:pt x="5789409" y="137439"/>
                </a:lnTo>
                <a:lnTo>
                  <a:pt x="3091307" y="238391"/>
                </a:lnTo>
                <a:lnTo>
                  <a:pt x="3086760" y="218617"/>
                </a:lnTo>
                <a:lnTo>
                  <a:pt x="3036443" y="0"/>
                </a:lnTo>
                <a:lnTo>
                  <a:pt x="3016796" y="25"/>
                </a:lnTo>
                <a:lnTo>
                  <a:pt x="3067100" y="218617"/>
                </a:lnTo>
                <a:lnTo>
                  <a:pt x="3063379" y="214998"/>
                </a:lnTo>
                <a:lnTo>
                  <a:pt x="3063379" y="257632"/>
                </a:lnTo>
                <a:lnTo>
                  <a:pt x="25628" y="3874732"/>
                </a:lnTo>
                <a:lnTo>
                  <a:pt x="648779" y="231127"/>
                </a:lnTo>
                <a:lnTo>
                  <a:pt x="2260231" y="248805"/>
                </a:lnTo>
                <a:lnTo>
                  <a:pt x="3063379" y="257632"/>
                </a:lnTo>
                <a:lnTo>
                  <a:pt x="3063379" y="214998"/>
                </a:lnTo>
                <a:lnTo>
                  <a:pt x="2843111" y="190"/>
                </a:lnTo>
                <a:lnTo>
                  <a:pt x="2829382" y="203"/>
                </a:lnTo>
                <a:lnTo>
                  <a:pt x="2815679" y="215"/>
                </a:lnTo>
                <a:lnTo>
                  <a:pt x="3059912" y="238404"/>
                </a:lnTo>
                <a:lnTo>
                  <a:pt x="2994698" y="237693"/>
                </a:lnTo>
                <a:lnTo>
                  <a:pt x="2393772" y="231089"/>
                </a:lnTo>
                <a:lnTo>
                  <a:pt x="2392921" y="231089"/>
                </a:lnTo>
                <a:lnTo>
                  <a:pt x="696544" y="212483"/>
                </a:lnTo>
                <a:lnTo>
                  <a:pt x="1312405" y="1638"/>
                </a:lnTo>
                <a:lnTo>
                  <a:pt x="1252969" y="1701"/>
                </a:lnTo>
                <a:lnTo>
                  <a:pt x="639089" y="211848"/>
                </a:lnTo>
                <a:lnTo>
                  <a:pt x="636104" y="211810"/>
                </a:lnTo>
                <a:lnTo>
                  <a:pt x="633933" y="213563"/>
                </a:lnTo>
                <a:lnTo>
                  <a:pt x="633107" y="213829"/>
                </a:lnTo>
                <a:lnTo>
                  <a:pt x="632650" y="214591"/>
                </a:lnTo>
                <a:lnTo>
                  <a:pt x="631863" y="215226"/>
                </a:lnTo>
                <a:lnTo>
                  <a:pt x="631736" y="216154"/>
                </a:lnTo>
                <a:lnTo>
                  <a:pt x="630478" y="218274"/>
                </a:lnTo>
                <a:lnTo>
                  <a:pt x="630961" y="221437"/>
                </a:lnTo>
                <a:lnTo>
                  <a:pt x="0" y="3910634"/>
                </a:lnTo>
                <a:lnTo>
                  <a:pt x="2222" y="3914851"/>
                </a:lnTo>
                <a:lnTo>
                  <a:pt x="10096" y="3918521"/>
                </a:lnTo>
                <a:lnTo>
                  <a:pt x="14757" y="3917467"/>
                </a:lnTo>
                <a:lnTo>
                  <a:pt x="50647" y="3874732"/>
                </a:lnTo>
                <a:lnTo>
                  <a:pt x="3075863" y="272580"/>
                </a:lnTo>
                <a:lnTo>
                  <a:pt x="3440760" y="5330025"/>
                </a:lnTo>
                <a:lnTo>
                  <a:pt x="3440252" y="5330520"/>
                </a:lnTo>
                <a:lnTo>
                  <a:pt x="3440099" y="5336375"/>
                </a:lnTo>
                <a:lnTo>
                  <a:pt x="3441344" y="5337759"/>
                </a:lnTo>
                <a:lnTo>
                  <a:pt x="3441382" y="5338203"/>
                </a:lnTo>
                <a:lnTo>
                  <a:pt x="3443097" y="5340528"/>
                </a:lnTo>
                <a:lnTo>
                  <a:pt x="3443465" y="5341353"/>
                </a:lnTo>
                <a:lnTo>
                  <a:pt x="3446018" y="5342902"/>
                </a:lnTo>
                <a:lnTo>
                  <a:pt x="3447135" y="5344096"/>
                </a:lnTo>
                <a:lnTo>
                  <a:pt x="3453079" y="5344439"/>
                </a:lnTo>
                <a:lnTo>
                  <a:pt x="3454323" y="5343360"/>
                </a:lnTo>
                <a:lnTo>
                  <a:pt x="3454666" y="5343283"/>
                </a:lnTo>
                <a:lnTo>
                  <a:pt x="3454895" y="5343068"/>
                </a:lnTo>
                <a:lnTo>
                  <a:pt x="3703878" y="5321744"/>
                </a:lnTo>
                <a:lnTo>
                  <a:pt x="5290134" y="5185867"/>
                </a:lnTo>
                <a:lnTo>
                  <a:pt x="7741209" y="7529817"/>
                </a:lnTo>
                <a:lnTo>
                  <a:pt x="7768945" y="7529817"/>
                </a:lnTo>
                <a:lnTo>
                  <a:pt x="5319179" y="5187124"/>
                </a:lnTo>
                <a:lnTo>
                  <a:pt x="7943634" y="5347995"/>
                </a:lnTo>
                <a:lnTo>
                  <a:pt x="7943634" y="532878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0" y="34663"/>
            <a:ext cx="1086485" cy="1463675"/>
          </a:xfrm>
          <a:custGeom>
            <a:avLst/>
            <a:gdLst/>
            <a:ahLst/>
            <a:cxnLst/>
            <a:rect l="l" t="t" r="r" b="b"/>
            <a:pathLst>
              <a:path w="1086485" h="1463675">
                <a:moveTo>
                  <a:pt x="1086321" y="22"/>
                </a:moveTo>
                <a:lnTo>
                  <a:pt x="1062434" y="22"/>
                </a:lnTo>
                <a:lnTo>
                  <a:pt x="0" y="1431178"/>
                </a:lnTo>
                <a:lnTo>
                  <a:pt x="0" y="1463347"/>
                </a:lnTo>
                <a:lnTo>
                  <a:pt x="1086321" y="22"/>
                </a:lnTo>
                <a:close/>
              </a:path>
              <a:path w="1086485" h="1463675">
                <a:moveTo>
                  <a:pt x="1086338" y="0"/>
                </a:moveTo>
                <a:lnTo>
                  <a:pt x="0" y="1036"/>
                </a:lnTo>
                <a:lnTo>
                  <a:pt x="1086321" y="2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6142761" y="5195646"/>
            <a:ext cx="4375150" cy="2364740"/>
          </a:xfrm>
          <a:custGeom>
            <a:avLst/>
            <a:gdLst/>
            <a:ahLst/>
            <a:cxnLst/>
            <a:rect l="l" t="t" r="r" b="b"/>
            <a:pathLst>
              <a:path w="4375150" h="2364740">
                <a:moveTo>
                  <a:pt x="4374540" y="2364359"/>
                </a:moveTo>
                <a:lnTo>
                  <a:pt x="1926539" y="23355"/>
                </a:lnTo>
                <a:lnTo>
                  <a:pt x="1907273" y="4940"/>
                </a:lnTo>
                <a:lnTo>
                  <a:pt x="1906460" y="2946"/>
                </a:lnTo>
                <a:lnTo>
                  <a:pt x="1903006" y="850"/>
                </a:lnTo>
                <a:lnTo>
                  <a:pt x="1902307" y="177"/>
                </a:lnTo>
                <a:lnTo>
                  <a:pt x="1896795" y="0"/>
                </a:lnTo>
                <a:lnTo>
                  <a:pt x="1895360" y="1206"/>
                </a:lnTo>
                <a:lnTo>
                  <a:pt x="1869884" y="3390"/>
                </a:lnTo>
                <a:lnTo>
                  <a:pt x="1869884" y="22593"/>
                </a:lnTo>
                <a:lnTo>
                  <a:pt x="110604" y="1502283"/>
                </a:lnTo>
                <a:lnTo>
                  <a:pt x="20485" y="1578076"/>
                </a:lnTo>
                <a:lnTo>
                  <a:pt x="65595" y="177165"/>
                </a:lnTo>
                <a:lnTo>
                  <a:pt x="1869884" y="22593"/>
                </a:lnTo>
                <a:lnTo>
                  <a:pt x="1869884" y="3390"/>
                </a:lnTo>
                <a:lnTo>
                  <a:pt x="50584" y="159181"/>
                </a:lnTo>
                <a:lnTo>
                  <a:pt x="46812" y="163080"/>
                </a:lnTo>
                <a:lnTo>
                  <a:pt x="46697" y="168033"/>
                </a:lnTo>
                <a:lnTo>
                  <a:pt x="698" y="1595996"/>
                </a:lnTo>
                <a:lnTo>
                  <a:pt x="0" y="1597977"/>
                </a:lnTo>
                <a:lnTo>
                  <a:pt x="558" y="1600288"/>
                </a:lnTo>
                <a:lnTo>
                  <a:pt x="469" y="1602727"/>
                </a:lnTo>
                <a:lnTo>
                  <a:pt x="1612" y="1604606"/>
                </a:lnTo>
                <a:lnTo>
                  <a:pt x="1714" y="1605013"/>
                </a:lnTo>
                <a:lnTo>
                  <a:pt x="2095" y="1605407"/>
                </a:lnTo>
                <a:lnTo>
                  <a:pt x="2590" y="1606207"/>
                </a:lnTo>
                <a:lnTo>
                  <a:pt x="3200" y="1606511"/>
                </a:lnTo>
                <a:lnTo>
                  <a:pt x="4457" y="1607769"/>
                </a:lnTo>
                <a:lnTo>
                  <a:pt x="6946" y="1608366"/>
                </a:lnTo>
                <a:lnTo>
                  <a:pt x="9372" y="1609547"/>
                </a:lnTo>
                <a:lnTo>
                  <a:pt x="11087" y="1609331"/>
                </a:lnTo>
                <a:lnTo>
                  <a:pt x="3225165" y="2364359"/>
                </a:lnTo>
                <a:lnTo>
                  <a:pt x="3308997" y="2364359"/>
                </a:lnTo>
                <a:lnTo>
                  <a:pt x="31013" y="1594294"/>
                </a:lnTo>
                <a:lnTo>
                  <a:pt x="1898802" y="23355"/>
                </a:lnTo>
                <a:lnTo>
                  <a:pt x="4346803" y="2364359"/>
                </a:lnTo>
                <a:lnTo>
                  <a:pt x="4374540" y="236435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8538439" y="26517"/>
            <a:ext cx="2153920" cy="1235075"/>
          </a:xfrm>
          <a:custGeom>
            <a:avLst/>
            <a:gdLst/>
            <a:ahLst/>
            <a:cxnLst/>
            <a:rect l="l" t="t" r="r" b="b"/>
            <a:pathLst>
              <a:path w="2153920" h="1235075">
                <a:moveTo>
                  <a:pt x="2153564" y="133553"/>
                </a:moveTo>
                <a:lnTo>
                  <a:pt x="1463751" y="1201762"/>
                </a:lnTo>
                <a:lnTo>
                  <a:pt x="1463001" y="1199286"/>
                </a:lnTo>
                <a:lnTo>
                  <a:pt x="1095717" y="0"/>
                </a:lnTo>
                <a:lnTo>
                  <a:pt x="1075664" y="12"/>
                </a:lnTo>
                <a:lnTo>
                  <a:pt x="1442910" y="1199273"/>
                </a:lnTo>
                <a:lnTo>
                  <a:pt x="22517" y="147129"/>
                </a:lnTo>
                <a:lnTo>
                  <a:pt x="88138" y="965"/>
                </a:lnTo>
                <a:lnTo>
                  <a:pt x="67094" y="977"/>
                </a:lnTo>
                <a:lnTo>
                  <a:pt x="0" y="150431"/>
                </a:lnTo>
                <a:lnTo>
                  <a:pt x="1270" y="155270"/>
                </a:lnTo>
                <a:lnTo>
                  <a:pt x="1452384" y="1230134"/>
                </a:lnTo>
                <a:lnTo>
                  <a:pt x="1452562" y="1230655"/>
                </a:lnTo>
                <a:lnTo>
                  <a:pt x="1455597" y="1233271"/>
                </a:lnTo>
                <a:lnTo>
                  <a:pt x="1456880" y="1233462"/>
                </a:lnTo>
                <a:lnTo>
                  <a:pt x="1458239" y="1234452"/>
                </a:lnTo>
                <a:lnTo>
                  <a:pt x="1462773" y="1234541"/>
                </a:lnTo>
                <a:lnTo>
                  <a:pt x="1463332" y="1234147"/>
                </a:lnTo>
                <a:lnTo>
                  <a:pt x="1466672" y="1232611"/>
                </a:lnTo>
                <a:lnTo>
                  <a:pt x="1467866" y="1230782"/>
                </a:lnTo>
                <a:lnTo>
                  <a:pt x="1468602" y="1229893"/>
                </a:lnTo>
                <a:lnTo>
                  <a:pt x="1469047" y="1228953"/>
                </a:lnTo>
                <a:lnTo>
                  <a:pt x="1486611" y="1201762"/>
                </a:lnTo>
                <a:lnTo>
                  <a:pt x="2153564" y="168948"/>
                </a:lnTo>
                <a:lnTo>
                  <a:pt x="2153564" y="13355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3290372" y="32386"/>
            <a:ext cx="182538" cy="2295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8001622" y="166052"/>
            <a:ext cx="2690495" cy="5050790"/>
          </a:xfrm>
          <a:custGeom>
            <a:avLst/>
            <a:gdLst/>
            <a:ahLst/>
            <a:cxnLst/>
            <a:rect l="l" t="t" r="r" b="b"/>
            <a:pathLst>
              <a:path w="2690495" h="5050790">
                <a:moveTo>
                  <a:pt x="2690380" y="2029142"/>
                </a:moveTo>
                <a:lnTo>
                  <a:pt x="1734045" y="1716328"/>
                </a:lnTo>
                <a:lnTo>
                  <a:pt x="1673580" y="1696580"/>
                </a:lnTo>
                <a:lnTo>
                  <a:pt x="1656397" y="1670596"/>
                </a:lnTo>
                <a:lnTo>
                  <a:pt x="1656397" y="1705330"/>
                </a:lnTo>
                <a:lnTo>
                  <a:pt x="1473073" y="2079675"/>
                </a:lnTo>
                <a:lnTo>
                  <a:pt x="1324902" y="2382202"/>
                </a:lnTo>
                <a:lnTo>
                  <a:pt x="1311910" y="2342057"/>
                </a:lnTo>
                <a:lnTo>
                  <a:pt x="1311910" y="2404376"/>
                </a:lnTo>
                <a:lnTo>
                  <a:pt x="1295958" y="2417026"/>
                </a:lnTo>
                <a:lnTo>
                  <a:pt x="1295958" y="2441498"/>
                </a:lnTo>
                <a:lnTo>
                  <a:pt x="49174" y="5000053"/>
                </a:lnTo>
                <a:lnTo>
                  <a:pt x="19761" y="3453409"/>
                </a:lnTo>
                <a:lnTo>
                  <a:pt x="1295958" y="2441498"/>
                </a:lnTo>
                <a:lnTo>
                  <a:pt x="1295958" y="2417026"/>
                </a:lnTo>
                <a:lnTo>
                  <a:pt x="436308" y="3098635"/>
                </a:lnTo>
                <a:lnTo>
                  <a:pt x="23342" y="3426066"/>
                </a:lnTo>
                <a:lnTo>
                  <a:pt x="550672" y="51968"/>
                </a:lnTo>
                <a:lnTo>
                  <a:pt x="1311910" y="2404376"/>
                </a:lnTo>
                <a:lnTo>
                  <a:pt x="1311910" y="2342057"/>
                </a:lnTo>
                <a:lnTo>
                  <a:pt x="578180" y="74688"/>
                </a:lnTo>
                <a:lnTo>
                  <a:pt x="1656397" y="1705330"/>
                </a:lnTo>
                <a:lnTo>
                  <a:pt x="1656397" y="1670596"/>
                </a:lnTo>
                <a:lnTo>
                  <a:pt x="601167" y="74650"/>
                </a:lnTo>
                <a:lnTo>
                  <a:pt x="556145" y="6578"/>
                </a:lnTo>
                <a:lnTo>
                  <a:pt x="555167" y="3530"/>
                </a:lnTo>
                <a:lnTo>
                  <a:pt x="553313" y="2311"/>
                </a:lnTo>
                <a:lnTo>
                  <a:pt x="552754" y="1435"/>
                </a:lnTo>
                <a:lnTo>
                  <a:pt x="551522" y="1104"/>
                </a:lnTo>
                <a:lnTo>
                  <a:pt x="551103" y="812"/>
                </a:lnTo>
                <a:lnTo>
                  <a:pt x="550633" y="850"/>
                </a:lnTo>
                <a:lnTo>
                  <a:pt x="547585" y="0"/>
                </a:lnTo>
                <a:lnTo>
                  <a:pt x="544906" y="1308"/>
                </a:lnTo>
                <a:lnTo>
                  <a:pt x="542213" y="1511"/>
                </a:lnTo>
                <a:lnTo>
                  <a:pt x="539292" y="3975"/>
                </a:lnTo>
                <a:lnTo>
                  <a:pt x="538975" y="4114"/>
                </a:lnTo>
                <a:lnTo>
                  <a:pt x="538886" y="4305"/>
                </a:lnTo>
                <a:lnTo>
                  <a:pt x="538467" y="4660"/>
                </a:lnTo>
                <a:lnTo>
                  <a:pt x="538365" y="5473"/>
                </a:lnTo>
                <a:lnTo>
                  <a:pt x="536790" y="9042"/>
                </a:lnTo>
                <a:lnTo>
                  <a:pt x="537578" y="11518"/>
                </a:lnTo>
                <a:lnTo>
                  <a:pt x="990" y="3444824"/>
                </a:lnTo>
                <a:lnTo>
                  <a:pt x="431" y="3446056"/>
                </a:lnTo>
                <a:lnTo>
                  <a:pt x="457" y="3448266"/>
                </a:lnTo>
                <a:lnTo>
                  <a:pt x="0" y="3451237"/>
                </a:lnTo>
                <a:lnTo>
                  <a:pt x="520" y="3452368"/>
                </a:lnTo>
                <a:lnTo>
                  <a:pt x="546" y="3453409"/>
                </a:lnTo>
                <a:lnTo>
                  <a:pt x="30746" y="5040274"/>
                </a:lnTo>
                <a:lnTo>
                  <a:pt x="30848" y="5044681"/>
                </a:lnTo>
                <a:lnTo>
                  <a:pt x="33972" y="5048491"/>
                </a:lnTo>
                <a:lnTo>
                  <a:pt x="38303" y="5049431"/>
                </a:lnTo>
                <a:lnTo>
                  <a:pt x="42608" y="5050409"/>
                </a:lnTo>
                <a:lnTo>
                  <a:pt x="47040" y="5048250"/>
                </a:lnTo>
                <a:lnTo>
                  <a:pt x="70523" y="5000053"/>
                </a:lnTo>
                <a:lnTo>
                  <a:pt x="1317320" y="2441498"/>
                </a:lnTo>
                <a:lnTo>
                  <a:pt x="1329385" y="2416708"/>
                </a:lnTo>
                <a:lnTo>
                  <a:pt x="1509268" y="2396261"/>
                </a:lnTo>
                <a:lnTo>
                  <a:pt x="2690380" y="2262073"/>
                </a:lnTo>
                <a:lnTo>
                  <a:pt x="2690380" y="2242756"/>
                </a:lnTo>
                <a:lnTo>
                  <a:pt x="1339418" y="2396261"/>
                </a:lnTo>
                <a:lnTo>
                  <a:pt x="1672386" y="1716328"/>
                </a:lnTo>
                <a:lnTo>
                  <a:pt x="2690380" y="2049297"/>
                </a:lnTo>
                <a:lnTo>
                  <a:pt x="2690380" y="202914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2748584" y="267893"/>
            <a:ext cx="3460750" cy="5106035"/>
          </a:xfrm>
          <a:custGeom>
            <a:avLst/>
            <a:gdLst/>
            <a:ahLst/>
            <a:cxnLst/>
            <a:rect l="l" t="t" r="r" b="b"/>
            <a:pathLst>
              <a:path w="3460750" h="5106035">
                <a:moveTo>
                  <a:pt x="3460153" y="5097069"/>
                </a:moveTo>
                <a:lnTo>
                  <a:pt x="3459302" y="5085258"/>
                </a:lnTo>
                <a:lnTo>
                  <a:pt x="3440061" y="4818583"/>
                </a:lnTo>
                <a:lnTo>
                  <a:pt x="3440061" y="5085258"/>
                </a:lnTo>
                <a:lnTo>
                  <a:pt x="1843252" y="4901755"/>
                </a:lnTo>
                <a:lnTo>
                  <a:pt x="1845144" y="4894377"/>
                </a:lnTo>
                <a:lnTo>
                  <a:pt x="2957423" y="542658"/>
                </a:lnTo>
                <a:lnTo>
                  <a:pt x="3078213" y="70129"/>
                </a:lnTo>
                <a:lnTo>
                  <a:pt x="3440061" y="5085258"/>
                </a:lnTo>
                <a:lnTo>
                  <a:pt x="3440061" y="4818583"/>
                </a:lnTo>
                <a:lnTo>
                  <a:pt x="3097479" y="70129"/>
                </a:lnTo>
                <a:lnTo>
                  <a:pt x="3093224" y="11353"/>
                </a:lnTo>
                <a:lnTo>
                  <a:pt x="3093936" y="8585"/>
                </a:lnTo>
                <a:lnTo>
                  <a:pt x="3092831" y="6159"/>
                </a:lnTo>
                <a:lnTo>
                  <a:pt x="3092754" y="5168"/>
                </a:lnTo>
                <a:lnTo>
                  <a:pt x="3092056" y="4470"/>
                </a:lnTo>
                <a:lnTo>
                  <a:pt x="3091891" y="4089"/>
                </a:lnTo>
                <a:lnTo>
                  <a:pt x="3091484" y="3886"/>
                </a:lnTo>
                <a:lnTo>
                  <a:pt x="3089059" y="1409"/>
                </a:lnTo>
                <a:lnTo>
                  <a:pt x="3086176" y="1168"/>
                </a:lnTo>
                <a:lnTo>
                  <a:pt x="3083915" y="0"/>
                </a:lnTo>
                <a:lnTo>
                  <a:pt x="3080499" y="685"/>
                </a:lnTo>
                <a:lnTo>
                  <a:pt x="3079724" y="609"/>
                </a:lnTo>
                <a:lnTo>
                  <a:pt x="3079254" y="927"/>
                </a:lnTo>
                <a:lnTo>
                  <a:pt x="3079051" y="965"/>
                </a:lnTo>
                <a:lnTo>
                  <a:pt x="3078861" y="1193"/>
                </a:lnTo>
                <a:lnTo>
                  <a:pt x="3075571" y="3403"/>
                </a:lnTo>
                <a:lnTo>
                  <a:pt x="3074860" y="5956"/>
                </a:lnTo>
                <a:lnTo>
                  <a:pt x="3063811" y="19113"/>
                </a:lnTo>
                <a:lnTo>
                  <a:pt x="3063811" y="48958"/>
                </a:lnTo>
                <a:lnTo>
                  <a:pt x="1825332" y="4894377"/>
                </a:lnTo>
                <a:lnTo>
                  <a:pt x="24130" y="3668331"/>
                </a:lnTo>
                <a:lnTo>
                  <a:pt x="3063811" y="48958"/>
                </a:lnTo>
                <a:lnTo>
                  <a:pt x="3063811" y="19113"/>
                </a:lnTo>
                <a:lnTo>
                  <a:pt x="2590" y="3664127"/>
                </a:lnTo>
                <a:lnTo>
                  <a:pt x="825" y="3666274"/>
                </a:lnTo>
                <a:lnTo>
                  <a:pt x="0" y="3668941"/>
                </a:lnTo>
                <a:lnTo>
                  <a:pt x="431" y="3671608"/>
                </a:lnTo>
                <a:lnTo>
                  <a:pt x="812" y="3674275"/>
                </a:lnTo>
                <a:lnTo>
                  <a:pt x="2324" y="3676688"/>
                </a:lnTo>
                <a:lnTo>
                  <a:pt x="1824329" y="4916906"/>
                </a:lnTo>
                <a:lnTo>
                  <a:pt x="1824901" y="4917732"/>
                </a:lnTo>
                <a:lnTo>
                  <a:pt x="1827403" y="4919205"/>
                </a:lnTo>
                <a:lnTo>
                  <a:pt x="1827771" y="4919256"/>
                </a:lnTo>
                <a:lnTo>
                  <a:pt x="1828444" y="4919700"/>
                </a:lnTo>
                <a:lnTo>
                  <a:pt x="1831708" y="4920056"/>
                </a:lnTo>
                <a:lnTo>
                  <a:pt x="1832432" y="4919789"/>
                </a:lnTo>
                <a:lnTo>
                  <a:pt x="3452190" y="5105933"/>
                </a:lnTo>
                <a:lnTo>
                  <a:pt x="3455009" y="5104981"/>
                </a:lnTo>
                <a:lnTo>
                  <a:pt x="3457956" y="5102199"/>
                </a:lnTo>
                <a:lnTo>
                  <a:pt x="3458603" y="5101272"/>
                </a:lnTo>
                <a:lnTo>
                  <a:pt x="3459823" y="5098732"/>
                </a:lnTo>
                <a:lnTo>
                  <a:pt x="3460153" y="509706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9658007" y="160095"/>
            <a:ext cx="1034415" cy="2055495"/>
          </a:xfrm>
          <a:custGeom>
            <a:avLst/>
            <a:gdLst/>
            <a:ahLst/>
            <a:cxnLst/>
            <a:rect l="l" t="t" r="r" b="b"/>
            <a:pathLst>
              <a:path w="1034415" h="2055495">
                <a:moveTo>
                  <a:pt x="1033995" y="596607"/>
                </a:moveTo>
                <a:lnTo>
                  <a:pt x="950023" y="819619"/>
                </a:lnTo>
                <a:lnTo>
                  <a:pt x="941019" y="843546"/>
                </a:lnTo>
                <a:lnTo>
                  <a:pt x="927862" y="848753"/>
                </a:lnTo>
                <a:lnTo>
                  <a:pt x="883818" y="866152"/>
                </a:lnTo>
                <a:lnTo>
                  <a:pt x="883818" y="886752"/>
                </a:lnTo>
                <a:lnTo>
                  <a:pt x="808583" y="942327"/>
                </a:lnTo>
                <a:lnTo>
                  <a:pt x="630148" y="1074089"/>
                </a:lnTo>
                <a:lnTo>
                  <a:pt x="607009" y="1074661"/>
                </a:lnTo>
                <a:lnTo>
                  <a:pt x="607009" y="1096606"/>
                </a:lnTo>
                <a:lnTo>
                  <a:pt x="61150" y="1646478"/>
                </a:lnTo>
                <a:lnTo>
                  <a:pt x="377113" y="1125334"/>
                </a:lnTo>
                <a:lnTo>
                  <a:pt x="416826" y="1120368"/>
                </a:lnTo>
                <a:lnTo>
                  <a:pt x="528751" y="1106373"/>
                </a:lnTo>
                <a:lnTo>
                  <a:pt x="596912" y="1097851"/>
                </a:lnTo>
                <a:lnTo>
                  <a:pt x="607009" y="1096606"/>
                </a:lnTo>
                <a:lnTo>
                  <a:pt x="607009" y="1074661"/>
                </a:lnTo>
                <a:lnTo>
                  <a:pt x="449173" y="1078534"/>
                </a:lnTo>
                <a:lnTo>
                  <a:pt x="442366" y="1078699"/>
                </a:lnTo>
                <a:lnTo>
                  <a:pt x="442366" y="1097851"/>
                </a:lnTo>
                <a:lnTo>
                  <a:pt x="375462" y="1106233"/>
                </a:lnTo>
                <a:lnTo>
                  <a:pt x="374332" y="1106373"/>
                </a:lnTo>
                <a:lnTo>
                  <a:pt x="366483" y="1099693"/>
                </a:lnTo>
                <a:lnTo>
                  <a:pt x="442366" y="1097851"/>
                </a:lnTo>
                <a:lnTo>
                  <a:pt x="442366" y="1078699"/>
                </a:lnTo>
                <a:lnTo>
                  <a:pt x="394792" y="1079842"/>
                </a:lnTo>
                <a:lnTo>
                  <a:pt x="883818" y="886752"/>
                </a:lnTo>
                <a:lnTo>
                  <a:pt x="883818" y="866152"/>
                </a:lnTo>
                <a:lnTo>
                  <a:pt x="365302" y="1070838"/>
                </a:lnTo>
                <a:lnTo>
                  <a:pt x="1033983" y="35344"/>
                </a:lnTo>
                <a:lnTo>
                  <a:pt x="1033983" y="0"/>
                </a:lnTo>
                <a:lnTo>
                  <a:pt x="334937" y="1082509"/>
                </a:lnTo>
                <a:lnTo>
                  <a:pt x="333895" y="1083208"/>
                </a:lnTo>
                <a:lnTo>
                  <a:pt x="333184" y="1083475"/>
                </a:lnTo>
                <a:lnTo>
                  <a:pt x="330708" y="1088034"/>
                </a:lnTo>
                <a:lnTo>
                  <a:pt x="331038" y="1089660"/>
                </a:lnTo>
                <a:lnTo>
                  <a:pt x="331038" y="1090345"/>
                </a:lnTo>
                <a:lnTo>
                  <a:pt x="330708" y="1091311"/>
                </a:lnTo>
                <a:lnTo>
                  <a:pt x="331012" y="1092492"/>
                </a:lnTo>
                <a:lnTo>
                  <a:pt x="331012" y="1093609"/>
                </a:lnTo>
                <a:lnTo>
                  <a:pt x="331470" y="1094193"/>
                </a:lnTo>
                <a:lnTo>
                  <a:pt x="331825" y="1095463"/>
                </a:lnTo>
                <a:lnTo>
                  <a:pt x="332320" y="1095895"/>
                </a:lnTo>
                <a:lnTo>
                  <a:pt x="332587" y="1097165"/>
                </a:lnTo>
                <a:lnTo>
                  <a:pt x="336651" y="1100404"/>
                </a:lnTo>
                <a:lnTo>
                  <a:pt x="337616" y="1100391"/>
                </a:lnTo>
                <a:lnTo>
                  <a:pt x="358889" y="1118400"/>
                </a:lnTo>
                <a:lnTo>
                  <a:pt x="3378" y="1704695"/>
                </a:lnTo>
                <a:lnTo>
                  <a:pt x="1930" y="1706194"/>
                </a:lnTo>
                <a:lnTo>
                  <a:pt x="1663" y="1707108"/>
                </a:lnTo>
                <a:lnTo>
                  <a:pt x="0" y="1709280"/>
                </a:lnTo>
                <a:lnTo>
                  <a:pt x="1358" y="1715122"/>
                </a:lnTo>
                <a:lnTo>
                  <a:pt x="2489" y="1716024"/>
                </a:lnTo>
                <a:lnTo>
                  <a:pt x="4902" y="1718652"/>
                </a:lnTo>
                <a:lnTo>
                  <a:pt x="6502" y="1719186"/>
                </a:lnTo>
                <a:lnTo>
                  <a:pt x="8966" y="1721116"/>
                </a:lnTo>
                <a:lnTo>
                  <a:pt x="11887" y="1720951"/>
                </a:lnTo>
                <a:lnTo>
                  <a:pt x="1033983" y="2055279"/>
                </a:lnTo>
                <a:lnTo>
                  <a:pt x="1033983" y="2035111"/>
                </a:lnTo>
                <a:lnTo>
                  <a:pt x="28803" y="1706321"/>
                </a:lnTo>
                <a:lnTo>
                  <a:pt x="88112" y="1646567"/>
                </a:lnTo>
                <a:lnTo>
                  <a:pt x="632587" y="1098080"/>
                </a:lnTo>
                <a:lnTo>
                  <a:pt x="1033995" y="1606359"/>
                </a:lnTo>
                <a:lnTo>
                  <a:pt x="1033995" y="1575371"/>
                </a:lnTo>
                <a:lnTo>
                  <a:pt x="794308" y="1271879"/>
                </a:lnTo>
                <a:lnTo>
                  <a:pt x="657034" y="1098042"/>
                </a:lnTo>
                <a:lnTo>
                  <a:pt x="647077" y="1085443"/>
                </a:lnTo>
                <a:lnTo>
                  <a:pt x="649274" y="1083818"/>
                </a:lnTo>
                <a:lnTo>
                  <a:pt x="649516" y="1083640"/>
                </a:lnTo>
                <a:lnTo>
                  <a:pt x="654646" y="1079855"/>
                </a:lnTo>
                <a:lnTo>
                  <a:pt x="916127" y="886739"/>
                </a:lnTo>
                <a:lnTo>
                  <a:pt x="944384" y="865860"/>
                </a:lnTo>
                <a:lnTo>
                  <a:pt x="1033995" y="1078712"/>
                </a:lnTo>
                <a:lnTo>
                  <a:pt x="1033995" y="1029284"/>
                </a:lnTo>
                <a:lnTo>
                  <a:pt x="965212" y="865847"/>
                </a:lnTo>
                <a:lnTo>
                  <a:pt x="958824" y="850709"/>
                </a:lnTo>
                <a:lnTo>
                  <a:pt x="1024801" y="675474"/>
                </a:lnTo>
                <a:lnTo>
                  <a:pt x="1033983" y="651090"/>
                </a:lnTo>
                <a:lnTo>
                  <a:pt x="1033995" y="596607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0" y="3928033"/>
            <a:ext cx="6209030" cy="3632200"/>
          </a:xfrm>
          <a:custGeom>
            <a:avLst/>
            <a:gdLst/>
            <a:ahLst/>
            <a:cxnLst/>
            <a:rect l="l" t="t" r="r" b="b"/>
            <a:pathLst>
              <a:path w="6209030" h="3632200">
                <a:moveTo>
                  <a:pt x="6208928" y="1435303"/>
                </a:moveTo>
                <a:lnTo>
                  <a:pt x="6208661" y="1434528"/>
                </a:lnTo>
                <a:lnTo>
                  <a:pt x="6208763" y="1432369"/>
                </a:lnTo>
                <a:lnTo>
                  <a:pt x="6207087" y="1429740"/>
                </a:lnTo>
                <a:lnTo>
                  <a:pt x="6206985" y="1429397"/>
                </a:lnTo>
                <a:lnTo>
                  <a:pt x="6206769" y="1429232"/>
                </a:lnTo>
                <a:lnTo>
                  <a:pt x="6206515" y="1428813"/>
                </a:lnTo>
                <a:lnTo>
                  <a:pt x="6205931" y="1428559"/>
                </a:lnTo>
                <a:lnTo>
                  <a:pt x="6203835" y="1426857"/>
                </a:lnTo>
                <a:lnTo>
                  <a:pt x="6201664" y="1426616"/>
                </a:lnTo>
                <a:lnTo>
                  <a:pt x="6199454" y="1425600"/>
                </a:lnTo>
                <a:lnTo>
                  <a:pt x="6196812" y="1426057"/>
                </a:lnTo>
                <a:lnTo>
                  <a:pt x="6188659" y="1425130"/>
                </a:lnTo>
                <a:lnTo>
                  <a:pt x="6188659" y="1458861"/>
                </a:lnTo>
                <a:lnTo>
                  <a:pt x="6143701" y="2855861"/>
                </a:lnTo>
                <a:lnTo>
                  <a:pt x="5017109" y="2695359"/>
                </a:lnTo>
                <a:lnTo>
                  <a:pt x="4893030" y="2677693"/>
                </a:lnTo>
                <a:lnTo>
                  <a:pt x="4902632" y="2668651"/>
                </a:lnTo>
                <a:lnTo>
                  <a:pt x="4905895" y="2665577"/>
                </a:lnTo>
                <a:lnTo>
                  <a:pt x="4980356" y="2595537"/>
                </a:lnTo>
                <a:lnTo>
                  <a:pt x="6188659" y="1458861"/>
                </a:lnTo>
                <a:lnTo>
                  <a:pt x="6188659" y="1425130"/>
                </a:lnTo>
                <a:lnTo>
                  <a:pt x="6177394" y="1423835"/>
                </a:lnTo>
                <a:lnTo>
                  <a:pt x="6177394" y="1443113"/>
                </a:lnTo>
                <a:lnTo>
                  <a:pt x="4877917" y="2665577"/>
                </a:lnTo>
                <a:lnTo>
                  <a:pt x="4877562" y="2663774"/>
                </a:lnTo>
                <a:lnTo>
                  <a:pt x="4857978" y="2567673"/>
                </a:lnTo>
                <a:lnTo>
                  <a:pt x="4857978" y="2663774"/>
                </a:lnTo>
                <a:lnTo>
                  <a:pt x="2918231" y="1397647"/>
                </a:lnTo>
                <a:lnTo>
                  <a:pt x="4572139" y="1260132"/>
                </a:lnTo>
                <a:lnTo>
                  <a:pt x="4857978" y="2663774"/>
                </a:lnTo>
                <a:lnTo>
                  <a:pt x="4857978" y="2567673"/>
                </a:lnTo>
                <a:lnTo>
                  <a:pt x="4702289" y="1803146"/>
                </a:lnTo>
                <a:lnTo>
                  <a:pt x="4591875" y="1260906"/>
                </a:lnTo>
                <a:lnTo>
                  <a:pt x="6177394" y="1443113"/>
                </a:lnTo>
                <a:lnTo>
                  <a:pt x="6177394" y="1423835"/>
                </a:lnTo>
                <a:lnTo>
                  <a:pt x="4759947" y="1260906"/>
                </a:lnTo>
                <a:lnTo>
                  <a:pt x="4585043" y="1240802"/>
                </a:lnTo>
                <a:lnTo>
                  <a:pt x="4583874" y="1239926"/>
                </a:lnTo>
                <a:lnTo>
                  <a:pt x="4582414" y="1240053"/>
                </a:lnTo>
                <a:lnTo>
                  <a:pt x="4552048" y="1219390"/>
                </a:lnTo>
                <a:lnTo>
                  <a:pt x="4552048" y="1242542"/>
                </a:lnTo>
                <a:lnTo>
                  <a:pt x="2898292" y="1380032"/>
                </a:lnTo>
                <a:lnTo>
                  <a:pt x="2796108" y="304203"/>
                </a:lnTo>
                <a:lnTo>
                  <a:pt x="2770035" y="29565"/>
                </a:lnTo>
                <a:lnTo>
                  <a:pt x="4552048" y="1242542"/>
                </a:lnTo>
                <a:lnTo>
                  <a:pt x="4552048" y="1219390"/>
                </a:lnTo>
                <a:lnTo>
                  <a:pt x="2804096" y="29552"/>
                </a:lnTo>
                <a:lnTo>
                  <a:pt x="2764396" y="2540"/>
                </a:lnTo>
                <a:lnTo>
                  <a:pt x="2764167" y="2362"/>
                </a:lnTo>
                <a:lnTo>
                  <a:pt x="2761932" y="762"/>
                </a:lnTo>
                <a:lnTo>
                  <a:pt x="2761729" y="723"/>
                </a:lnTo>
                <a:lnTo>
                  <a:pt x="2760865" y="127"/>
                </a:lnTo>
                <a:lnTo>
                  <a:pt x="2756865" y="0"/>
                </a:lnTo>
                <a:lnTo>
                  <a:pt x="2754934" y="1143"/>
                </a:lnTo>
                <a:lnTo>
                  <a:pt x="0" y="622998"/>
                </a:lnTo>
                <a:lnTo>
                  <a:pt x="0" y="642645"/>
                </a:lnTo>
                <a:lnTo>
                  <a:pt x="2750007" y="21894"/>
                </a:lnTo>
                <a:lnTo>
                  <a:pt x="2878759" y="1377810"/>
                </a:lnTo>
                <a:lnTo>
                  <a:pt x="1277683" y="979068"/>
                </a:lnTo>
                <a:lnTo>
                  <a:pt x="0" y="660857"/>
                </a:lnTo>
                <a:lnTo>
                  <a:pt x="0" y="680605"/>
                </a:lnTo>
                <a:lnTo>
                  <a:pt x="2864916" y="1394129"/>
                </a:lnTo>
                <a:lnTo>
                  <a:pt x="0" y="3128911"/>
                </a:lnTo>
                <a:lnTo>
                  <a:pt x="0" y="3151327"/>
                </a:lnTo>
                <a:lnTo>
                  <a:pt x="2889427" y="1401711"/>
                </a:lnTo>
                <a:lnTo>
                  <a:pt x="4862220" y="2689466"/>
                </a:lnTo>
                <a:lnTo>
                  <a:pt x="4833582" y="3631971"/>
                </a:lnTo>
                <a:lnTo>
                  <a:pt x="4852771" y="3631971"/>
                </a:lnTo>
                <a:lnTo>
                  <a:pt x="4881219" y="2695397"/>
                </a:lnTo>
                <a:lnTo>
                  <a:pt x="5831002" y="2830690"/>
                </a:lnTo>
                <a:lnTo>
                  <a:pt x="6125286" y="2872613"/>
                </a:lnTo>
                <a:lnTo>
                  <a:pt x="4889474" y="3631971"/>
                </a:lnTo>
                <a:lnTo>
                  <a:pt x="4926127" y="3631971"/>
                </a:lnTo>
                <a:lnTo>
                  <a:pt x="6155906" y="2876296"/>
                </a:lnTo>
                <a:lnTo>
                  <a:pt x="6157036" y="2875965"/>
                </a:lnTo>
                <a:lnTo>
                  <a:pt x="6158687" y="2874594"/>
                </a:lnTo>
                <a:lnTo>
                  <a:pt x="6159563" y="2874048"/>
                </a:lnTo>
                <a:lnTo>
                  <a:pt x="6160846" y="2872613"/>
                </a:lnTo>
                <a:lnTo>
                  <a:pt x="6161024" y="2872232"/>
                </a:lnTo>
                <a:lnTo>
                  <a:pt x="6162167" y="2869831"/>
                </a:lnTo>
                <a:lnTo>
                  <a:pt x="6162497" y="2869146"/>
                </a:lnTo>
                <a:lnTo>
                  <a:pt x="6162751" y="2867037"/>
                </a:lnTo>
                <a:lnTo>
                  <a:pt x="6162548" y="2865996"/>
                </a:lnTo>
                <a:lnTo>
                  <a:pt x="6162878" y="2855874"/>
                </a:lnTo>
                <a:lnTo>
                  <a:pt x="6207874" y="1458849"/>
                </a:lnTo>
                <a:lnTo>
                  <a:pt x="6208522" y="1438338"/>
                </a:lnTo>
                <a:lnTo>
                  <a:pt x="6208750" y="1437881"/>
                </a:lnTo>
                <a:lnTo>
                  <a:pt x="6208928" y="143530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5765152" y="27634"/>
            <a:ext cx="2794000" cy="260985"/>
          </a:xfrm>
          <a:custGeom>
            <a:avLst/>
            <a:gdLst/>
            <a:ahLst/>
            <a:cxnLst/>
            <a:rect l="l" t="t" r="r" b="b"/>
            <a:pathLst>
              <a:path w="2794000" h="260985">
                <a:moveTo>
                  <a:pt x="2793949" y="150291"/>
                </a:moveTo>
                <a:lnTo>
                  <a:pt x="2793746" y="146824"/>
                </a:lnTo>
                <a:lnTo>
                  <a:pt x="2701277" y="0"/>
                </a:lnTo>
                <a:lnTo>
                  <a:pt x="2678646" y="12"/>
                </a:lnTo>
                <a:lnTo>
                  <a:pt x="2766898" y="140169"/>
                </a:lnTo>
                <a:lnTo>
                  <a:pt x="83083" y="240626"/>
                </a:lnTo>
                <a:lnTo>
                  <a:pt x="206921" y="2374"/>
                </a:lnTo>
                <a:lnTo>
                  <a:pt x="199694" y="2387"/>
                </a:lnTo>
                <a:lnTo>
                  <a:pt x="185293" y="2400"/>
                </a:lnTo>
                <a:lnTo>
                  <a:pt x="70472" y="223240"/>
                </a:lnTo>
                <a:lnTo>
                  <a:pt x="19672" y="2552"/>
                </a:lnTo>
                <a:lnTo>
                  <a:pt x="0" y="2578"/>
                </a:lnTo>
                <a:lnTo>
                  <a:pt x="56845" y="249643"/>
                </a:lnTo>
                <a:lnTo>
                  <a:pt x="56997" y="253072"/>
                </a:lnTo>
                <a:lnTo>
                  <a:pt x="58000" y="254660"/>
                </a:lnTo>
                <a:lnTo>
                  <a:pt x="58521" y="256870"/>
                </a:lnTo>
                <a:lnTo>
                  <a:pt x="61747" y="259816"/>
                </a:lnTo>
                <a:lnTo>
                  <a:pt x="62826" y="259956"/>
                </a:lnTo>
                <a:lnTo>
                  <a:pt x="63906" y="260515"/>
                </a:lnTo>
                <a:lnTo>
                  <a:pt x="66522" y="260426"/>
                </a:lnTo>
                <a:lnTo>
                  <a:pt x="69748" y="260819"/>
                </a:lnTo>
                <a:lnTo>
                  <a:pt x="70827" y="260261"/>
                </a:lnTo>
                <a:lnTo>
                  <a:pt x="595579" y="240626"/>
                </a:lnTo>
                <a:lnTo>
                  <a:pt x="2787662" y="158572"/>
                </a:lnTo>
                <a:lnTo>
                  <a:pt x="2790748" y="156641"/>
                </a:lnTo>
                <a:lnTo>
                  <a:pt x="2792374" y="153593"/>
                </a:lnTo>
                <a:lnTo>
                  <a:pt x="2793949" y="15029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8443803" y="27471"/>
            <a:ext cx="182785" cy="159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8031556" y="2408834"/>
            <a:ext cx="2660650" cy="2969895"/>
          </a:xfrm>
          <a:custGeom>
            <a:avLst/>
            <a:gdLst/>
            <a:ahLst/>
            <a:cxnLst/>
            <a:rect l="l" t="t" r="r" b="b"/>
            <a:pathLst>
              <a:path w="2660650" h="2969895">
                <a:moveTo>
                  <a:pt x="2660446" y="0"/>
                </a:moveTo>
                <a:lnTo>
                  <a:pt x="1294803" y="155117"/>
                </a:lnTo>
                <a:lnTo>
                  <a:pt x="1292567" y="154025"/>
                </a:lnTo>
                <a:lnTo>
                  <a:pt x="1286840" y="156032"/>
                </a:lnTo>
                <a:lnTo>
                  <a:pt x="1286103" y="157530"/>
                </a:lnTo>
                <a:lnTo>
                  <a:pt x="1284389" y="159169"/>
                </a:lnTo>
                <a:lnTo>
                  <a:pt x="1283919" y="162026"/>
                </a:lnTo>
                <a:lnTo>
                  <a:pt x="3187" y="2790240"/>
                </a:lnTo>
                <a:lnTo>
                  <a:pt x="2209" y="2790736"/>
                </a:lnTo>
                <a:lnTo>
                  <a:pt x="127" y="2795016"/>
                </a:lnTo>
                <a:lnTo>
                  <a:pt x="355" y="2796121"/>
                </a:lnTo>
                <a:lnTo>
                  <a:pt x="0" y="2796857"/>
                </a:lnTo>
                <a:lnTo>
                  <a:pt x="774" y="2801239"/>
                </a:lnTo>
                <a:lnTo>
                  <a:pt x="1600" y="2802064"/>
                </a:lnTo>
                <a:lnTo>
                  <a:pt x="1905" y="2803487"/>
                </a:lnTo>
                <a:lnTo>
                  <a:pt x="5511" y="2806623"/>
                </a:lnTo>
                <a:lnTo>
                  <a:pt x="6286" y="2806674"/>
                </a:lnTo>
                <a:lnTo>
                  <a:pt x="6654" y="2807030"/>
                </a:lnTo>
                <a:lnTo>
                  <a:pt x="11099" y="2807703"/>
                </a:lnTo>
                <a:lnTo>
                  <a:pt x="12395" y="2807055"/>
                </a:lnTo>
                <a:lnTo>
                  <a:pt x="2660446" y="2969323"/>
                </a:lnTo>
                <a:lnTo>
                  <a:pt x="2660446" y="2950108"/>
                </a:lnTo>
                <a:lnTo>
                  <a:pt x="46215" y="2789898"/>
                </a:lnTo>
                <a:lnTo>
                  <a:pt x="73926" y="2775839"/>
                </a:lnTo>
                <a:lnTo>
                  <a:pt x="2660446" y="1464081"/>
                </a:lnTo>
                <a:lnTo>
                  <a:pt x="2660446" y="1442580"/>
                </a:lnTo>
                <a:lnTo>
                  <a:pt x="1762150" y="1898167"/>
                </a:lnTo>
                <a:lnTo>
                  <a:pt x="31559" y="2775839"/>
                </a:lnTo>
                <a:lnTo>
                  <a:pt x="1297597" y="177749"/>
                </a:lnTo>
                <a:lnTo>
                  <a:pt x="2660434" y="834961"/>
                </a:lnTo>
                <a:lnTo>
                  <a:pt x="2660446" y="813676"/>
                </a:lnTo>
                <a:lnTo>
                  <a:pt x="1341729" y="177749"/>
                </a:lnTo>
                <a:lnTo>
                  <a:pt x="1329194" y="171704"/>
                </a:lnTo>
                <a:lnTo>
                  <a:pt x="1327200" y="170738"/>
                </a:lnTo>
                <a:lnTo>
                  <a:pt x="2660446" y="19304"/>
                </a:lnTo>
                <a:lnTo>
                  <a:pt x="26604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0" y="4466913"/>
            <a:ext cx="59055" cy="224154"/>
          </a:xfrm>
          <a:custGeom>
            <a:avLst/>
            <a:gdLst/>
            <a:ahLst/>
            <a:cxnLst/>
            <a:rect l="l" t="t" r="r" b="b"/>
            <a:pathLst>
              <a:path w="59055" h="224154">
                <a:moveTo>
                  <a:pt x="0" y="0"/>
                </a:moveTo>
                <a:lnTo>
                  <a:pt x="0" y="224144"/>
                </a:lnTo>
                <a:lnTo>
                  <a:pt x="20550" y="208590"/>
                </a:lnTo>
                <a:lnTo>
                  <a:pt x="45939" y="171925"/>
                </a:lnTo>
                <a:lnTo>
                  <a:pt x="58496" y="129145"/>
                </a:lnTo>
                <a:lnTo>
                  <a:pt x="57113" y="86133"/>
                </a:lnTo>
                <a:lnTo>
                  <a:pt x="42872" y="45947"/>
                </a:lnTo>
                <a:lnTo>
                  <a:pt x="16858" y="11646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2681762" y="3861474"/>
            <a:ext cx="153535" cy="1533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3295972" y="158615"/>
            <a:ext cx="186690" cy="186055"/>
          </a:xfrm>
          <a:custGeom>
            <a:avLst/>
            <a:gdLst/>
            <a:ahLst/>
            <a:cxnLst/>
            <a:rect l="l" t="t" r="r" b="b"/>
            <a:pathLst>
              <a:path w="186689" h="186054">
                <a:moveTo>
                  <a:pt x="97319" y="0"/>
                </a:moveTo>
                <a:lnTo>
                  <a:pt x="61999" y="5262"/>
                </a:lnTo>
                <a:lnTo>
                  <a:pt x="31228" y="23370"/>
                </a:lnTo>
                <a:lnTo>
                  <a:pt x="9003" y="52910"/>
                </a:lnTo>
                <a:lnTo>
                  <a:pt x="0" y="88754"/>
                </a:lnTo>
                <a:lnTo>
                  <a:pt x="5269" y="124039"/>
                </a:lnTo>
                <a:lnTo>
                  <a:pt x="23398" y="154776"/>
                </a:lnTo>
                <a:lnTo>
                  <a:pt x="52970" y="176976"/>
                </a:lnTo>
                <a:lnTo>
                  <a:pt x="88847" y="185975"/>
                </a:lnTo>
                <a:lnTo>
                  <a:pt x="124167" y="180711"/>
                </a:lnTo>
                <a:lnTo>
                  <a:pt x="154933" y="162601"/>
                </a:lnTo>
                <a:lnTo>
                  <a:pt x="177151" y="133059"/>
                </a:lnTo>
                <a:lnTo>
                  <a:pt x="186164" y="97220"/>
                </a:lnTo>
                <a:lnTo>
                  <a:pt x="180901" y="61935"/>
                </a:lnTo>
                <a:lnTo>
                  <a:pt x="162774" y="31195"/>
                </a:lnTo>
                <a:lnTo>
                  <a:pt x="133196" y="8993"/>
                </a:lnTo>
                <a:lnTo>
                  <a:pt x="9731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0" y="4458694"/>
            <a:ext cx="65405" cy="241300"/>
          </a:xfrm>
          <a:custGeom>
            <a:avLst/>
            <a:gdLst/>
            <a:ahLst/>
            <a:cxnLst/>
            <a:rect l="l" t="t" r="r" b="b"/>
            <a:pathLst>
              <a:path w="65405" h="241300">
                <a:moveTo>
                  <a:pt x="0" y="0"/>
                </a:moveTo>
                <a:lnTo>
                  <a:pt x="0" y="240844"/>
                </a:lnTo>
                <a:lnTo>
                  <a:pt x="25491" y="221556"/>
                </a:lnTo>
                <a:lnTo>
                  <a:pt x="52132" y="183094"/>
                </a:lnTo>
                <a:lnTo>
                  <a:pt x="65303" y="138210"/>
                </a:lnTo>
                <a:lnTo>
                  <a:pt x="63848" y="93084"/>
                </a:lnTo>
                <a:lnTo>
                  <a:pt x="48905" y="50923"/>
                </a:lnTo>
                <a:lnTo>
                  <a:pt x="21612" y="1493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3331667" y="1942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757" y="59931"/>
                </a:moveTo>
                <a:lnTo>
                  <a:pt x="111518" y="38188"/>
                </a:lnTo>
                <a:lnTo>
                  <a:pt x="100342" y="19240"/>
                </a:lnTo>
                <a:lnTo>
                  <a:pt x="82118" y="5549"/>
                </a:lnTo>
                <a:lnTo>
                  <a:pt x="59994" y="0"/>
                </a:lnTo>
                <a:lnTo>
                  <a:pt x="38227" y="3251"/>
                </a:lnTo>
                <a:lnTo>
                  <a:pt x="19253" y="14414"/>
                </a:lnTo>
                <a:lnTo>
                  <a:pt x="5562" y="32613"/>
                </a:lnTo>
                <a:lnTo>
                  <a:pt x="0" y="54711"/>
                </a:lnTo>
                <a:lnTo>
                  <a:pt x="3251" y="76454"/>
                </a:lnTo>
                <a:lnTo>
                  <a:pt x="14427" y="95415"/>
                </a:lnTo>
                <a:lnTo>
                  <a:pt x="32664" y="109093"/>
                </a:lnTo>
                <a:lnTo>
                  <a:pt x="54775" y="114642"/>
                </a:lnTo>
                <a:lnTo>
                  <a:pt x="76542" y="111391"/>
                </a:lnTo>
                <a:lnTo>
                  <a:pt x="95504" y="100228"/>
                </a:lnTo>
                <a:lnTo>
                  <a:pt x="109207" y="82016"/>
                </a:lnTo>
                <a:lnTo>
                  <a:pt x="114757" y="5993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9605619" y="1807288"/>
            <a:ext cx="126871" cy="12674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9908735" y="1160558"/>
            <a:ext cx="180716" cy="18052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8398740" y="27524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90" h="299720">
                <a:moveTo>
                  <a:pt x="172105" y="0"/>
                </a:moveTo>
                <a:lnTo>
                  <a:pt x="122220" y="589"/>
                </a:lnTo>
                <a:lnTo>
                  <a:pt x="78518" y="16043"/>
                </a:lnTo>
                <a:lnTo>
                  <a:pt x="41218" y="44274"/>
                </a:lnTo>
                <a:lnTo>
                  <a:pt x="13644" y="84105"/>
                </a:lnTo>
                <a:lnTo>
                  <a:pt x="0" y="130583"/>
                </a:lnTo>
                <a:lnTo>
                  <a:pt x="1502" y="177307"/>
                </a:lnTo>
                <a:lnTo>
                  <a:pt x="16973" y="220959"/>
                </a:lnTo>
                <a:lnTo>
                  <a:pt x="45234" y="258219"/>
                </a:lnTo>
                <a:lnTo>
                  <a:pt x="85107" y="285769"/>
                </a:lnTo>
                <a:lnTo>
                  <a:pt x="131622" y="299399"/>
                </a:lnTo>
                <a:lnTo>
                  <a:pt x="178395" y="297899"/>
                </a:lnTo>
                <a:lnTo>
                  <a:pt x="222098" y="282445"/>
                </a:lnTo>
                <a:lnTo>
                  <a:pt x="259404" y="254214"/>
                </a:lnTo>
                <a:lnTo>
                  <a:pt x="286986" y="214382"/>
                </a:lnTo>
                <a:lnTo>
                  <a:pt x="300625" y="167910"/>
                </a:lnTo>
                <a:lnTo>
                  <a:pt x="299122" y="121186"/>
                </a:lnTo>
                <a:lnTo>
                  <a:pt x="283653" y="77532"/>
                </a:lnTo>
                <a:lnTo>
                  <a:pt x="255394" y="40269"/>
                </a:lnTo>
                <a:lnTo>
                  <a:pt x="215523" y="12719"/>
                </a:lnTo>
                <a:lnTo>
                  <a:pt x="1721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9598546" y="1800223"/>
            <a:ext cx="141017" cy="14087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9964341" y="1216108"/>
            <a:ext cx="109923" cy="1052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5741101" y="187512"/>
            <a:ext cx="182063" cy="18188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7870988" y="3474342"/>
            <a:ext cx="281940" cy="281305"/>
          </a:xfrm>
          <a:custGeom>
            <a:avLst/>
            <a:gdLst/>
            <a:ahLst/>
            <a:cxnLst/>
            <a:rect l="l" t="t" r="r" b="b"/>
            <a:pathLst>
              <a:path w="281940" h="281304">
                <a:moveTo>
                  <a:pt x="158186" y="0"/>
                </a:moveTo>
                <a:lnTo>
                  <a:pt x="114405" y="1404"/>
                </a:lnTo>
                <a:lnTo>
                  <a:pt x="73501" y="15869"/>
                </a:lnTo>
                <a:lnTo>
                  <a:pt x="38585" y="42294"/>
                </a:lnTo>
                <a:lnTo>
                  <a:pt x="12767" y="79582"/>
                </a:lnTo>
                <a:lnTo>
                  <a:pt x="0" y="123081"/>
                </a:lnTo>
                <a:lnTo>
                  <a:pt x="1408" y="166817"/>
                </a:lnTo>
                <a:lnTo>
                  <a:pt x="15890" y="207679"/>
                </a:lnTo>
                <a:lnTo>
                  <a:pt x="42341" y="242557"/>
                </a:lnTo>
                <a:lnTo>
                  <a:pt x="79658" y="268342"/>
                </a:lnTo>
                <a:lnTo>
                  <a:pt x="123204" y="281101"/>
                </a:lnTo>
                <a:lnTo>
                  <a:pt x="166987" y="279697"/>
                </a:lnTo>
                <a:lnTo>
                  <a:pt x="207893" y="265231"/>
                </a:lnTo>
                <a:lnTo>
                  <a:pt x="242808" y="238803"/>
                </a:lnTo>
                <a:lnTo>
                  <a:pt x="268621" y="201514"/>
                </a:lnTo>
                <a:lnTo>
                  <a:pt x="281396" y="158020"/>
                </a:lnTo>
                <a:lnTo>
                  <a:pt x="279993" y="114285"/>
                </a:lnTo>
                <a:lnTo>
                  <a:pt x="265513" y="73421"/>
                </a:lnTo>
                <a:lnTo>
                  <a:pt x="239059" y="38540"/>
                </a:lnTo>
                <a:lnTo>
                  <a:pt x="201730" y="12754"/>
                </a:lnTo>
                <a:lnTo>
                  <a:pt x="15818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8504627" y="132387"/>
            <a:ext cx="88850" cy="8876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5632513" y="79057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5">
                <a:moveTo>
                  <a:pt x="399224" y="197396"/>
                </a:moveTo>
                <a:lnTo>
                  <a:pt x="393915" y="153847"/>
                </a:lnTo>
                <a:lnTo>
                  <a:pt x="379323" y="112687"/>
                </a:lnTo>
                <a:lnTo>
                  <a:pt x="356031" y="75501"/>
                </a:lnTo>
                <a:lnTo>
                  <a:pt x="324586" y="43903"/>
                </a:lnTo>
                <a:lnTo>
                  <a:pt x="285559" y="19469"/>
                </a:lnTo>
                <a:lnTo>
                  <a:pt x="241985" y="4533"/>
                </a:lnTo>
                <a:lnTo>
                  <a:pt x="197599" y="0"/>
                </a:lnTo>
                <a:lnTo>
                  <a:pt x="154012" y="5295"/>
                </a:lnTo>
                <a:lnTo>
                  <a:pt x="112814" y="19862"/>
                </a:lnTo>
                <a:lnTo>
                  <a:pt x="75590" y="43141"/>
                </a:lnTo>
                <a:lnTo>
                  <a:pt x="43954" y="74549"/>
                </a:lnTo>
                <a:lnTo>
                  <a:pt x="19494" y="113550"/>
                </a:lnTo>
                <a:lnTo>
                  <a:pt x="4546" y="157073"/>
                </a:lnTo>
                <a:lnTo>
                  <a:pt x="0" y="201409"/>
                </a:lnTo>
                <a:lnTo>
                  <a:pt x="5308" y="244944"/>
                </a:lnTo>
                <a:lnTo>
                  <a:pt x="19900" y="286105"/>
                </a:lnTo>
                <a:lnTo>
                  <a:pt x="43192" y="323291"/>
                </a:lnTo>
                <a:lnTo>
                  <a:pt x="74637" y="354901"/>
                </a:lnTo>
                <a:lnTo>
                  <a:pt x="113677" y="379349"/>
                </a:lnTo>
                <a:lnTo>
                  <a:pt x="157238" y="394271"/>
                </a:lnTo>
                <a:lnTo>
                  <a:pt x="201625" y="398805"/>
                </a:lnTo>
                <a:lnTo>
                  <a:pt x="245211" y="393509"/>
                </a:lnTo>
                <a:lnTo>
                  <a:pt x="286410" y="378929"/>
                </a:lnTo>
                <a:lnTo>
                  <a:pt x="323634" y="355650"/>
                </a:lnTo>
                <a:lnTo>
                  <a:pt x="355269" y="324243"/>
                </a:lnTo>
                <a:lnTo>
                  <a:pt x="379742" y="285254"/>
                </a:lnTo>
                <a:lnTo>
                  <a:pt x="394677" y="241731"/>
                </a:lnTo>
                <a:lnTo>
                  <a:pt x="399224" y="19739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bg object 53"/>
          <p:cNvSpPr/>
          <p:nvPr/>
        </p:nvSpPr>
        <p:spPr>
          <a:xfrm>
            <a:off x="3278443" y="141106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5">
                <a:moveTo>
                  <a:pt x="115648" y="0"/>
                </a:moveTo>
                <a:lnTo>
                  <a:pt x="73676" y="6252"/>
                </a:lnTo>
                <a:lnTo>
                  <a:pt x="37115" y="27772"/>
                </a:lnTo>
                <a:lnTo>
                  <a:pt x="10710" y="62877"/>
                </a:lnTo>
                <a:lnTo>
                  <a:pt x="0" y="105466"/>
                </a:lnTo>
                <a:lnTo>
                  <a:pt x="6257" y="147394"/>
                </a:lnTo>
                <a:lnTo>
                  <a:pt x="27799" y="183919"/>
                </a:lnTo>
                <a:lnTo>
                  <a:pt x="62945" y="210299"/>
                </a:lnTo>
                <a:lnTo>
                  <a:pt x="105581" y="220992"/>
                </a:lnTo>
                <a:lnTo>
                  <a:pt x="147552" y="214739"/>
                </a:lnTo>
                <a:lnTo>
                  <a:pt x="184114" y="193220"/>
                </a:lnTo>
                <a:lnTo>
                  <a:pt x="210519" y="158114"/>
                </a:lnTo>
                <a:lnTo>
                  <a:pt x="221224" y="115525"/>
                </a:lnTo>
                <a:lnTo>
                  <a:pt x="214967" y="73597"/>
                </a:lnTo>
                <a:lnTo>
                  <a:pt x="193427" y="37072"/>
                </a:lnTo>
                <a:lnTo>
                  <a:pt x="158284" y="10693"/>
                </a:lnTo>
                <a:lnTo>
                  <a:pt x="11564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bg object 54"/>
          <p:cNvSpPr/>
          <p:nvPr/>
        </p:nvSpPr>
        <p:spPr>
          <a:xfrm>
            <a:off x="5756978" y="20337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78573" y="0"/>
                </a:moveTo>
                <a:lnTo>
                  <a:pt x="50051" y="4247"/>
                </a:lnTo>
                <a:lnTo>
                  <a:pt x="25208" y="18866"/>
                </a:lnTo>
                <a:lnTo>
                  <a:pt x="7269" y="42717"/>
                </a:lnTo>
                <a:lnTo>
                  <a:pt x="0" y="71656"/>
                </a:lnTo>
                <a:lnTo>
                  <a:pt x="4253" y="100145"/>
                </a:lnTo>
                <a:lnTo>
                  <a:pt x="18888" y="124965"/>
                </a:lnTo>
                <a:lnTo>
                  <a:pt x="42766" y="142895"/>
                </a:lnTo>
                <a:lnTo>
                  <a:pt x="71734" y="150154"/>
                </a:lnTo>
                <a:lnTo>
                  <a:pt x="100254" y="145906"/>
                </a:lnTo>
                <a:lnTo>
                  <a:pt x="125099" y="131288"/>
                </a:lnTo>
                <a:lnTo>
                  <a:pt x="143045" y="107437"/>
                </a:lnTo>
                <a:lnTo>
                  <a:pt x="150314" y="78498"/>
                </a:lnTo>
                <a:lnTo>
                  <a:pt x="146061" y="50009"/>
                </a:lnTo>
                <a:lnTo>
                  <a:pt x="131425" y="25189"/>
                </a:lnTo>
                <a:lnTo>
                  <a:pt x="107548" y="7259"/>
                </a:lnTo>
                <a:lnTo>
                  <a:pt x="7857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bg object 55"/>
          <p:cNvSpPr/>
          <p:nvPr/>
        </p:nvSpPr>
        <p:spPr>
          <a:xfrm>
            <a:off x="2737579" y="391722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1903" y="0"/>
                </a:moveTo>
                <a:lnTo>
                  <a:pt x="13951" y="1187"/>
                </a:lnTo>
                <a:lnTo>
                  <a:pt x="7025" y="5265"/>
                </a:lnTo>
                <a:lnTo>
                  <a:pt x="2027" y="11915"/>
                </a:lnTo>
                <a:lnTo>
                  <a:pt x="0" y="19981"/>
                </a:lnTo>
                <a:lnTo>
                  <a:pt x="1188" y="27920"/>
                </a:lnTo>
                <a:lnTo>
                  <a:pt x="5269" y="34836"/>
                </a:lnTo>
                <a:lnTo>
                  <a:pt x="11921" y="39830"/>
                </a:lnTo>
                <a:lnTo>
                  <a:pt x="19998" y="41854"/>
                </a:lnTo>
                <a:lnTo>
                  <a:pt x="27950" y="40671"/>
                </a:lnTo>
                <a:lnTo>
                  <a:pt x="34875" y="36597"/>
                </a:lnTo>
                <a:lnTo>
                  <a:pt x="39873" y="29949"/>
                </a:lnTo>
                <a:lnTo>
                  <a:pt x="41903" y="21883"/>
                </a:lnTo>
                <a:lnTo>
                  <a:pt x="40718" y="13943"/>
                </a:lnTo>
                <a:lnTo>
                  <a:pt x="36637" y="7023"/>
                </a:lnTo>
                <a:lnTo>
                  <a:pt x="29980" y="2022"/>
                </a:lnTo>
                <a:lnTo>
                  <a:pt x="2190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bg object 56"/>
          <p:cNvSpPr/>
          <p:nvPr/>
        </p:nvSpPr>
        <p:spPr>
          <a:xfrm>
            <a:off x="3354877" y="21745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5732" y="0"/>
                </a:moveTo>
                <a:lnTo>
                  <a:pt x="22763" y="1930"/>
                </a:lnTo>
                <a:lnTo>
                  <a:pt x="11466" y="8581"/>
                </a:lnTo>
                <a:lnTo>
                  <a:pt x="3310" y="19434"/>
                </a:lnTo>
                <a:lnTo>
                  <a:pt x="0" y="32594"/>
                </a:lnTo>
                <a:lnTo>
                  <a:pt x="1932" y="45550"/>
                </a:lnTo>
                <a:lnTo>
                  <a:pt x="8589" y="56837"/>
                </a:lnTo>
                <a:lnTo>
                  <a:pt x="19452" y="64989"/>
                </a:lnTo>
                <a:lnTo>
                  <a:pt x="32629" y="68295"/>
                </a:lnTo>
                <a:lnTo>
                  <a:pt x="45598" y="66364"/>
                </a:lnTo>
                <a:lnTo>
                  <a:pt x="56896" y="59713"/>
                </a:lnTo>
                <a:lnTo>
                  <a:pt x="65058" y="48860"/>
                </a:lnTo>
                <a:lnTo>
                  <a:pt x="68361" y="35700"/>
                </a:lnTo>
                <a:lnTo>
                  <a:pt x="66424" y="22744"/>
                </a:lnTo>
                <a:lnTo>
                  <a:pt x="59766" y="11457"/>
                </a:lnTo>
                <a:lnTo>
                  <a:pt x="48903" y="3305"/>
                </a:lnTo>
                <a:lnTo>
                  <a:pt x="357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bg object 57"/>
          <p:cNvSpPr/>
          <p:nvPr/>
        </p:nvSpPr>
        <p:spPr>
          <a:xfrm>
            <a:off x="5764555" y="210942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70660" y="0"/>
                </a:moveTo>
                <a:lnTo>
                  <a:pt x="45015" y="3821"/>
                </a:lnTo>
                <a:lnTo>
                  <a:pt x="22673" y="16969"/>
                </a:lnTo>
                <a:lnTo>
                  <a:pt x="6536" y="38420"/>
                </a:lnTo>
                <a:lnTo>
                  <a:pt x="0" y="64436"/>
                </a:lnTo>
                <a:lnTo>
                  <a:pt x="3824" y="90051"/>
                </a:lnTo>
                <a:lnTo>
                  <a:pt x="16983" y="112367"/>
                </a:lnTo>
                <a:lnTo>
                  <a:pt x="38451" y="128489"/>
                </a:lnTo>
                <a:lnTo>
                  <a:pt x="64502" y="135020"/>
                </a:lnTo>
                <a:lnTo>
                  <a:pt x="90146" y="131199"/>
                </a:lnTo>
                <a:lnTo>
                  <a:pt x="112485" y="118050"/>
                </a:lnTo>
                <a:lnTo>
                  <a:pt x="128621" y="96599"/>
                </a:lnTo>
                <a:lnTo>
                  <a:pt x="135157" y="70578"/>
                </a:lnTo>
                <a:lnTo>
                  <a:pt x="131332" y="44964"/>
                </a:lnTo>
                <a:lnTo>
                  <a:pt x="118173" y="22651"/>
                </a:lnTo>
                <a:lnTo>
                  <a:pt x="96706" y="6531"/>
                </a:lnTo>
                <a:lnTo>
                  <a:pt x="706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bg object 58"/>
          <p:cNvSpPr/>
          <p:nvPr/>
        </p:nvSpPr>
        <p:spPr>
          <a:xfrm>
            <a:off x="6097115" y="5262134"/>
            <a:ext cx="204470" cy="203835"/>
          </a:xfrm>
          <a:custGeom>
            <a:avLst/>
            <a:gdLst/>
            <a:ahLst/>
            <a:cxnLst/>
            <a:rect l="l" t="t" r="r" b="b"/>
            <a:pathLst>
              <a:path w="204470" h="203835">
                <a:moveTo>
                  <a:pt x="106568" y="0"/>
                </a:moveTo>
                <a:lnTo>
                  <a:pt x="67886" y="5765"/>
                </a:lnTo>
                <a:lnTo>
                  <a:pt x="34193" y="25596"/>
                </a:lnTo>
                <a:lnTo>
                  <a:pt x="9861" y="57944"/>
                </a:lnTo>
                <a:lnTo>
                  <a:pt x="0" y="97195"/>
                </a:lnTo>
                <a:lnTo>
                  <a:pt x="5767" y="135833"/>
                </a:lnTo>
                <a:lnTo>
                  <a:pt x="25615" y="169490"/>
                </a:lnTo>
                <a:lnTo>
                  <a:pt x="57994" y="193796"/>
                </a:lnTo>
                <a:lnTo>
                  <a:pt x="97292" y="203653"/>
                </a:lnTo>
                <a:lnTo>
                  <a:pt x="135974" y="197890"/>
                </a:lnTo>
                <a:lnTo>
                  <a:pt x="169667" y="178057"/>
                </a:lnTo>
                <a:lnTo>
                  <a:pt x="193999" y="145701"/>
                </a:lnTo>
                <a:lnTo>
                  <a:pt x="203862" y="106456"/>
                </a:lnTo>
                <a:lnTo>
                  <a:pt x="198097" y="67817"/>
                </a:lnTo>
                <a:lnTo>
                  <a:pt x="178250" y="34157"/>
                </a:lnTo>
                <a:lnTo>
                  <a:pt x="145866" y="9849"/>
                </a:lnTo>
                <a:lnTo>
                  <a:pt x="10656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g object 59"/>
          <p:cNvSpPr/>
          <p:nvPr/>
        </p:nvSpPr>
        <p:spPr>
          <a:xfrm>
            <a:off x="7957777" y="3561041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6364" y="0"/>
                </a:moveTo>
                <a:lnTo>
                  <a:pt x="35908" y="3049"/>
                </a:lnTo>
                <a:lnTo>
                  <a:pt x="18088" y="13538"/>
                </a:lnTo>
                <a:lnTo>
                  <a:pt x="5220" y="30646"/>
                </a:lnTo>
                <a:lnTo>
                  <a:pt x="0" y="51402"/>
                </a:lnTo>
                <a:lnTo>
                  <a:pt x="3049" y="71835"/>
                </a:lnTo>
                <a:lnTo>
                  <a:pt x="13546" y="89636"/>
                </a:lnTo>
                <a:lnTo>
                  <a:pt x="30671" y="102490"/>
                </a:lnTo>
                <a:lnTo>
                  <a:pt x="51453" y="107701"/>
                </a:lnTo>
                <a:lnTo>
                  <a:pt x="71910" y="104655"/>
                </a:lnTo>
                <a:lnTo>
                  <a:pt x="89730" y="94171"/>
                </a:lnTo>
                <a:lnTo>
                  <a:pt x="102604" y="77065"/>
                </a:lnTo>
                <a:lnTo>
                  <a:pt x="107818" y="56304"/>
                </a:lnTo>
                <a:lnTo>
                  <a:pt x="104765" y="35869"/>
                </a:lnTo>
                <a:lnTo>
                  <a:pt x="94265" y="18068"/>
                </a:lnTo>
                <a:lnTo>
                  <a:pt x="77140" y="5208"/>
                </a:lnTo>
                <a:lnTo>
                  <a:pt x="563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bg object 60"/>
          <p:cNvSpPr/>
          <p:nvPr/>
        </p:nvSpPr>
        <p:spPr>
          <a:xfrm>
            <a:off x="7831591" y="3820759"/>
            <a:ext cx="133729" cy="13358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g object 61"/>
          <p:cNvSpPr/>
          <p:nvPr/>
        </p:nvSpPr>
        <p:spPr>
          <a:xfrm>
            <a:off x="6108749" y="52737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4402" y="0"/>
                </a:moveTo>
                <a:lnTo>
                  <a:pt x="60138" y="5102"/>
                </a:lnTo>
                <a:lnTo>
                  <a:pt x="30291" y="22665"/>
                </a:lnTo>
                <a:lnTo>
                  <a:pt x="8736" y="51322"/>
                </a:lnTo>
                <a:lnTo>
                  <a:pt x="0" y="86092"/>
                </a:lnTo>
                <a:lnTo>
                  <a:pt x="5109" y="120326"/>
                </a:lnTo>
                <a:lnTo>
                  <a:pt x="22693" y="150147"/>
                </a:lnTo>
                <a:lnTo>
                  <a:pt x="51383" y="171680"/>
                </a:lnTo>
                <a:lnTo>
                  <a:pt x="86189" y="180405"/>
                </a:lnTo>
                <a:lnTo>
                  <a:pt x="120453" y="175299"/>
                </a:lnTo>
                <a:lnTo>
                  <a:pt x="150300" y="157735"/>
                </a:lnTo>
                <a:lnTo>
                  <a:pt x="171855" y="129084"/>
                </a:lnTo>
                <a:lnTo>
                  <a:pt x="180597" y="94308"/>
                </a:lnTo>
                <a:lnTo>
                  <a:pt x="175487" y="60075"/>
                </a:lnTo>
                <a:lnTo>
                  <a:pt x="157900" y="30257"/>
                </a:lnTo>
                <a:lnTo>
                  <a:pt x="129208" y="8726"/>
                </a:lnTo>
                <a:lnTo>
                  <a:pt x="9440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bg object 62"/>
          <p:cNvSpPr/>
          <p:nvPr/>
        </p:nvSpPr>
        <p:spPr>
          <a:xfrm>
            <a:off x="7904441" y="3507763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112120" y="0"/>
                </a:moveTo>
                <a:lnTo>
                  <a:pt x="71425" y="6062"/>
                </a:lnTo>
                <a:lnTo>
                  <a:pt x="35975" y="26927"/>
                </a:lnTo>
                <a:lnTo>
                  <a:pt x="10377" y="60964"/>
                </a:lnTo>
                <a:lnTo>
                  <a:pt x="0" y="102258"/>
                </a:lnTo>
                <a:lnTo>
                  <a:pt x="6069" y="142909"/>
                </a:lnTo>
                <a:lnTo>
                  <a:pt x="26954" y="178320"/>
                </a:lnTo>
                <a:lnTo>
                  <a:pt x="61025" y="203890"/>
                </a:lnTo>
                <a:lnTo>
                  <a:pt x="102366" y="214260"/>
                </a:lnTo>
                <a:lnTo>
                  <a:pt x="143062" y="208200"/>
                </a:lnTo>
                <a:lnTo>
                  <a:pt x="178513" y="187336"/>
                </a:lnTo>
                <a:lnTo>
                  <a:pt x="204116" y="153293"/>
                </a:lnTo>
                <a:lnTo>
                  <a:pt x="214488" y="112002"/>
                </a:lnTo>
                <a:lnTo>
                  <a:pt x="208418" y="71353"/>
                </a:lnTo>
                <a:lnTo>
                  <a:pt x="187532" y="35943"/>
                </a:lnTo>
                <a:lnTo>
                  <a:pt x="153456" y="10367"/>
                </a:lnTo>
                <a:lnTo>
                  <a:pt x="11212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bg object 63"/>
          <p:cNvSpPr/>
          <p:nvPr/>
        </p:nvSpPr>
        <p:spPr>
          <a:xfrm>
            <a:off x="8014920" y="51791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8296" y="0"/>
                </a:moveTo>
                <a:lnTo>
                  <a:pt x="18027" y="1528"/>
                </a:lnTo>
                <a:lnTo>
                  <a:pt x="9081" y="6792"/>
                </a:lnTo>
                <a:lnTo>
                  <a:pt x="2621" y="15382"/>
                </a:lnTo>
                <a:lnTo>
                  <a:pt x="0" y="25804"/>
                </a:lnTo>
                <a:lnTo>
                  <a:pt x="1534" y="36064"/>
                </a:lnTo>
                <a:lnTo>
                  <a:pt x="6809" y="45000"/>
                </a:lnTo>
                <a:lnTo>
                  <a:pt x="15410" y="51450"/>
                </a:lnTo>
                <a:lnTo>
                  <a:pt x="25836" y="54069"/>
                </a:lnTo>
                <a:lnTo>
                  <a:pt x="36107" y="52540"/>
                </a:lnTo>
                <a:lnTo>
                  <a:pt x="45055" y="47276"/>
                </a:lnTo>
                <a:lnTo>
                  <a:pt x="51516" y="38686"/>
                </a:lnTo>
                <a:lnTo>
                  <a:pt x="54133" y="28266"/>
                </a:lnTo>
                <a:lnTo>
                  <a:pt x="52599" y="18009"/>
                </a:lnTo>
                <a:lnTo>
                  <a:pt x="47327" y="9074"/>
                </a:lnTo>
                <a:lnTo>
                  <a:pt x="38728" y="2618"/>
                </a:lnTo>
                <a:lnTo>
                  <a:pt x="2829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bg object 64"/>
          <p:cNvSpPr/>
          <p:nvPr/>
        </p:nvSpPr>
        <p:spPr>
          <a:xfrm>
            <a:off x="7756563" y="3395916"/>
            <a:ext cx="474345" cy="633730"/>
          </a:xfrm>
          <a:custGeom>
            <a:avLst/>
            <a:gdLst/>
            <a:ahLst/>
            <a:cxnLst/>
            <a:rect l="l" t="t" r="r" b="b"/>
            <a:pathLst>
              <a:path w="474345" h="633729">
                <a:moveTo>
                  <a:pt x="474332" y="216776"/>
                </a:moveTo>
                <a:lnTo>
                  <a:pt x="468503" y="168960"/>
                </a:lnTo>
                <a:lnTo>
                  <a:pt x="452488" y="123761"/>
                </a:lnTo>
                <a:lnTo>
                  <a:pt x="426897" y="82918"/>
                </a:lnTo>
                <a:lnTo>
                  <a:pt x="392353" y="48209"/>
                </a:lnTo>
                <a:lnTo>
                  <a:pt x="349491" y="21374"/>
                </a:lnTo>
                <a:lnTo>
                  <a:pt x="301637" y="4978"/>
                </a:lnTo>
                <a:lnTo>
                  <a:pt x="252907" y="0"/>
                </a:lnTo>
                <a:lnTo>
                  <a:pt x="205041" y="5816"/>
                </a:lnTo>
                <a:lnTo>
                  <a:pt x="159791" y="21818"/>
                </a:lnTo>
                <a:lnTo>
                  <a:pt x="118910" y="47383"/>
                </a:lnTo>
                <a:lnTo>
                  <a:pt x="84162" y="81876"/>
                </a:lnTo>
                <a:lnTo>
                  <a:pt x="57302" y="124701"/>
                </a:lnTo>
                <a:lnTo>
                  <a:pt x="40881" y="172504"/>
                </a:lnTo>
                <a:lnTo>
                  <a:pt x="35902" y="221183"/>
                </a:lnTo>
                <a:lnTo>
                  <a:pt x="41732" y="268998"/>
                </a:lnTo>
                <a:lnTo>
                  <a:pt x="57746" y="314210"/>
                </a:lnTo>
                <a:lnTo>
                  <a:pt x="83337" y="355041"/>
                </a:lnTo>
                <a:lnTo>
                  <a:pt x="88938" y="360680"/>
                </a:lnTo>
                <a:lnTo>
                  <a:pt x="74117" y="365912"/>
                </a:lnTo>
                <a:lnTo>
                  <a:pt x="38912" y="392557"/>
                </a:lnTo>
                <a:lnTo>
                  <a:pt x="12877" y="430149"/>
                </a:lnTo>
                <a:lnTo>
                  <a:pt x="0" y="474027"/>
                </a:lnTo>
                <a:lnTo>
                  <a:pt x="1422" y="518134"/>
                </a:lnTo>
                <a:lnTo>
                  <a:pt x="16027" y="559333"/>
                </a:lnTo>
                <a:lnTo>
                  <a:pt x="42697" y="594512"/>
                </a:lnTo>
                <a:lnTo>
                  <a:pt x="80340" y="620509"/>
                </a:lnTo>
                <a:lnTo>
                  <a:pt x="124244" y="633374"/>
                </a:lnTo>
                <a:lnTo>
                  <a:pt x="168402" y="631952"/>
                </a:lnTo>
                <a:lnTo>
                  <a:pt x="209651" y="617372"/>
                </a:lnTo>
                <a:lnTo>
                  <a:pt x="244868" y="590727"/>
                </a:lnTo>
                <a:lnTo>
                  <a:pt x="270903" y="553123"/>
                </a:lnTo>
                <a:lnTo>
                  <a:pt x="283768" y="509257"/>
                </a:lnTo>
                <a:lnTo>
                  <a:pt x="282346" y="465150"/>
                </a:lnTo>
                <a:lnTo>
                  <a:pt x="272084" y="436181"/>
                </a:lnTo>
                <a:lnTo>
                  <a:pt x="305193" y="432155"/>
                </a:lnTo>
                <a:lnTo>
                  <a:pt x="350443" y="416153"/>
                </a:lnTo>
                <a:lnTo>
                  <a:pt x="391325" y="390588"/>
                </a:lnTo>
                <a:lnTo>
                  <a:pt x="426072" y="356082"/>
                </a:lnTo>
                <a:lnTo>
                  <a:pt x="452945" y="313258"/>
                </a:lnTo>
                <a:lnTo>
                  <a:pt x="469353" y="265455"/>
                </a:lnTo>
                <a:lnTo>
                  <a:pt x="474332" y="21677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bg object 65"/>
          <p:cNvSpPr/>
          <p:nvPr/>
        </p:nvSpPr>
        <p:spPr>
          <a:xfrm>
            <a:off x="7942284" y="5106547"/>
            <a:ext cx="199414" cy="19919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bg object 66"/>
          <p:cNvSpPr/>
          <p:nvPr/>
        </p:nvSpPr>
        <p:spPr>
          <a:xfrm>
            <a:off x="6163719" y="5328677"/>
            <a:ext cx="70648" cy="7057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bg object 67"/>
          <p:cNvSpPr/>
          <p:nvPr/>
        </p:nvSpPr>
        <p:spPr>
          <a:xfrm>
            <a:off x="7766673" y="3755905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59" h="263525">
                <a:moveTo>
                  <a:pt x="148163" y="0"/>
                </a:moveTo>
                <a:lnTo>
                  <a:pt x="107156" y="1318"/>
                </a:lnTo>
                <a:lnTo>
                  <a:pt x="68842" y="14869"/>
                </a:lnTo>
                <a:lnTo>
                  <a:pt x="36138" y="39621"/>
                </a:lnTo>
                <a:lnTo>
                  <a:pt x="11960" y="74543"/>
                </a:lnTo>
                <a:lnTo>
                  <a:pt x="0" y="115286"/>
                </a:lnTo>
                <a:lnTo>
                  <a:pt x="1317" y="156250"/>
                </a:lnTo>
                <a:lnTo>
                  <a:pt x="14879" y="194522"/>
                </a:lnTo>
                <a:lnTo>
                  <a:pt x="39654" y="227189"/>
                </a:lnTo>
                <a:lnTo>
                  <a:pt x="74609" y="251339"/>
                </a:lnTo>
                <a:lnTo>
                  <a:pt x="115399" y="263290"/>
                </a:lnTo>
                <a:lnTo>
                  <a:pt x="156410" y="261975"/>
                </a:lnTo>
                <a:lnTo>
                  <a:pt x="194725" y="248426"/>
                </a:lnTo>
                <a:lnTo>
                  <a:pt x="227430" y="223675"/>
                </a:lnTo>
                <a:lnTo>
                  <a:pt x="251609" y="188754"/>
                </a:lnTo>
                <a:lnTo>
                  <a:pt x="263569" y="148010"/>
                </a:lnTo>
                <a:lnTo>
                  <a:pt x="262251" y="107046"/>
                </a:lnTo>
                <a:lnTo>
                  <a:pt x="248686" y="68772"/>
                </a:lnTo>
                <a:lnTo>
                  <a:pt x="223908" y="36101"/>
                </a:lnTo>
                <a:lnTo>
                  <a:pt x="188947" y="11944"/>
                </a:lnTo>
                <a:lnTo>
                  <a:pt x="14816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bg object 68"/>
          <p:cNvSpPr/>
          <p:nvPr/>
        </p:nvSpPr>
        <p:spPr>
          <a:xfrm>
            <a:off x="5982509" y="66246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56133" y="0"/>
                </a:moveTo>
                <a:lnTo>
                  <a:pt x="113379" y="9220"/>
                </a:lnTo>
                <a:lnTo>
                  <a:pt x="74340" y="28922"/>
                </a:lnTo>
                <a:lnTo>
                  <a:pt x="41189" y="58337"/>
                </a:lnTo>
                <a:lnTo>
                  <a:pt x="16100" y="96697"/>
                </a:lnTo>
                <a:lnTo>
                  <a:pt x="2034" y="140313"/>
                </a:lnTo>
                <a:lnTo>
                  <a:pt x="0" y="184561"/>
                </a:lnTo>
                <a:lnTo>
                  <a:pt x="9228" y="227269"/>
                </a:lnTo>
                <a:lnTo>
                  <a:pt x="28950" y="266267"/>
                </a:lnTo>
                <a:lnTo>
                  <a:pt x="58396" y="299383"/>
                </a:lnTo>
                <a:lnTo>
                  <a:pt x="96796" y="324446"/>
                </a:lnTo>
                <a:lnTo>
                  <a:pt x="140458" y="338495"/>
                </a:lnTo>
                <a:lnTo>
                  <a:pt x="184753" y="340525"/>
                </a:lnTo>
                <a:lnTo>
                  <a:pt x="227508" y="331304"/>
                </a:lnTo>
                <a:lnTo>
                  <a:pt x="266547" y="311602"/>
                </a:lnTo>
                <a:lnTo>
                  <a:pt x="299698" y="282187"/>
                </a:lnTo>
                <a:lnTo>
                  <a:pt x="324786" y="243827"/>
                </a:lnTo>
                <a:lnTo>
                  <a:pt x="338849" y="200211"/>
                </a:lnTo>
                <a:lnTo>
                  <a:pt x="340882" y="155963"/>
                </a:lnTo>
                <a:lnTo>
                  <a:pt x="331654" y="113255"/>
                </a:lnTo>
                <a:lnTo>
                  <a:pt x="311934" y="74257"/>
                </a:lnTo>
                <a:lnTo>
                  <a:pt x="282490" y="41141"/>
                </a:lnTo>
                <a:lnTo>
                  <a:pt x="244091" y="16078"/>
                </a:lnTo>
                <a:lnTo>
                  <a:pt x="200428" y="2029"/>
                </a:lnTo>
                <a:lnTo>
                  <a:pt x="15613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bg object 69"/>
          <p:cNvSpPr/>
          <p:nvPr/>
        </p:nvSpPr>
        <p:spPr>
          <a:xfrm>
            <a:off x="6133354" y="5298340"/>
            <a:ext cx="131381" cy="131237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bg object 70"/>
          <p:cNvSpPr/>
          <p:nvPr/>
        </p:nvSpPr>
        <p:spPr>
          <a:xfrm>
            <a:off x="7983773" y="5147989"/>
            <a:ext cx="116432" cy="116311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bg object 71"/>
          <p:cNvSpPr/>
          <p:nvPr/>
        </p:nvSpPr>
        <p:spPr>
          <a:xfrm>
            <a:off x="7776264" y="4940697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289381" y="85"/>
                </a:moveTo>
                <a:lnTo>
                  <a:pt x="243402" y="0"/>
                </a:lnTo>
                <a:lnTo>
                  <a:pt x="198490" y="7709"/>
                </a:lnTo>
                <a:lnTo>
                  <a:pt x="155652" y="22859"/>
                </a:lnTo>
                <a:lnTo>
                  <a:pt x="115889" y="45095"/>
                </a:lnTo>
                <a:lnTo>
                  <a:pt x="80207" y="74061"/>
                </a:lnTo>
                <a:lnTo>
                  <a:pt x="49608" y="109403"/>
                </a:lnTo>
                <a:lnTo>
                  <a:pt x="25097" y="150766"/>
                </a:lnTo>
                <a:lnTo>
                  <a:pt x="8335" y="195822"/>
                </a:lnTo>
                <a:lnTo>
                  <a:pt x="88" y="241816"/>
                </a:lnTo>
                <a:lnTo>
                  <a:pt x="0" y="287748"/>
                </a:lnTo>
                <a:lnTo>
                  <a:pt x="7715" y="332612"/>
                </a:lnTo>
                <a:lnTo>
                  <a:pt x="22879" y="375408"/>
                </a:lnTo>
                <a:lnTo>
                  <a:pt x="45136" y="415131"/>
                </a:lnTo>
                <a:lnTo>
                  <a:pt x="74131" y="450778"/>
                </a:lnTo>
                <a:lnTo>
                  <a:pt x="109510" y="481346"/>
                </a:lnTo>
                <a:lnTo>
                  <a:pt x="150916" y="505833"/>
                </a:lnTo>
                <a:lnTo>
                  <a:pt x="196022" y="522574"/>
                </a:lnTo>
                <a:lnTo>
                  <a:pt x="242067" y="530810"/>
                </a:lnTo>
                <a:lnTo>
                  <a:pt x="288046" y="530896"/>
                </a:lnTo>
                <a:lnTo>
                  <a:pt x="332957" y="523187"/>
                </a:lnTo>
                <a:lnTo>
                  <a:pt x="375796" y="508038"/>
                </a:lnTo>
                <a:lnTo>
                  <a:pt x="415559" y="485804"/>
                </a:lnTo>
                <a:lnTo>
                  <a:pt x="451241" y="456840"/>
                </a:lnTo>
                <a:lnTo>
                  <a:pt x="481840" y="421500"/>
                </a:lnTo>
                <a:lnTo>
                  <a:pt x="506351" y="380141"/>
                </a:lnTo>
                <a:lnTo>
                  <a:pt x="523112" y="335083"/>
                </a:lnTo>
                <a:lnTo>
                  <a:pt x="531360" y="289086"/>
                </a:lnTo>
                <a:lnTo>
                  <a:pt x="531448" y="243154"/>
                </a:lnTo>
                <a:lnTo>
                  <a:pt x="523733" y="198289"/>
                </a:lnTo>
                <a:lnTo>
                  <a:pt x="508569" y="155493"/>
                </a:lnTo>
                <a:lnTo>
                  <a:pt x="486312" y="115770"/>
                </a:lnTo>
                <a:lnTo>
                  <a:pt x="457317" y="80122"/>
                </a:lnTo>
                <a:lnTo>
                  <a:pt x="421938" y="49552"/>
                </a:lnTo>
                <a:lnTo>
                  <a:pt x="380532" y="25062"/>
                </a:lnTo>
                <a:lnTo>
                  <a:pt x="335426" y="8321"/>
                </a:lnTo>
                <a:lnTo>
                  <a:pt x="289381" y="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bg object 72"/>
          <p:cNvSpPr/>
          <p:nvPr/>
        </p:nvSpPr>
        <p:spPr>
          <a:xfrm>
            <a:off x="6033685" y="6675772"/>
            <a:ext cx="238526" cy="238269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bg object 73"/>
          <p:cNvSpPr/>
          <p:nvPr/>
        </p:nvSpPr>
        <p:spPr>
          <a:xfrm>
            <a:off x="9938450" y="1190246"/>
            <a:ext cx="121274" cy="121145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bg object 74"/>
          <p:cNvSpPr/>
          <p:nvPr/>
        </p:nvSpPr>
        <p:spPr>
          <a:xfrm>
            <a:off x="8452946" y="80759"/>
            <a:ext cx="192212" cy="192015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bg object 75"/>
          <p:cNvSpPr/>
          <p:nvPr/>
        </p:nvSpPr>
        <p:spPr>
          <a:xfrm>
            <a:off x="3322525" y="185139"/>
            <a:ext cx="133062" cy="132925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bg object 76"/>
          <p:cNvSpPr/>
          <p:nvPr/>
        </p:nvSpPr>
        <p:spPr>
          <a:xfrm>
            <a:off x="9273853" y="2522984"/>
            <a:ext cx="101747" cy="10162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bg object 77"/>
          <p:cNvSpPr/>
          <p:nvPr/>
        </p:nvSpPr>
        <p:spPr>
          <a:xfrm>
            <a:off x="9512882" y="171466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19">
                <a:moveTo>
                  <a:pt x="175585" y="0"/>
                </a:moveTo>
                <a:lnTo>
                  <a:pt x="126987" y="1556"/>
                </a:lnTo>
                <a:lnTo>
                  <a:pt x="81585" y="17608"/>
                </a:lnTo>
                <a:lnTo>
                  <a:pt x="42829" y="46935"/>
                </a:lnTo>
                <a:lnTo>
                  <a:pt x="14172" y="88315"/>
                </a:lnTo>
                <a:lnTo>
                  <a:pt x="0" y="136604"/>
                </a:lnTo>
                <a:lnTo>
                  <a:pt x="1562" y="185153"/>
                </a:lnTo>
                <a:lnTo>
                  <a:pt x="17637" y="230510"/>
                </a:lnTo>
                <a:lnTo>
                  <a:pt x="47001" y="269223"/>
                </a:lnTo>
                <a:lnTo>
                  <a:pt x="88429" y="297840"/>
                </a:lnTo>
                <a:lnTo>
                  <a:pt x="136764" y="312000"/>
                </a:lnTo>
                <a:lnTo>
                  <a:pt x="185358" y="310443"/>
                </a:lnTo>
                <a:lnTo>
                  <a:pt x="230758" y="294389"/>
                </a:lnTo>
                <a:lnTo>
                  <a:pt x="269513" y="265058"/>
                </a:lnTo>
                <a:lnTo>
                  <a:pt x="298170" y="223672"/>
                </a:lnTo>
                <a:lnTo>
                  <a:pt x="312344" y="175389"/>
                </a:lnTo>
                <a:lnTo>
                  <a:pt x="310784" y="126844"/>
                </a:lnTo>
                <a:lnTo>
                  <a:pt x="294713" y="81489"/>
                </a:lnTo>
                <a:lnTo>
                  <a:pt x="265353" y="42777"/>
                </a:lnTo>
                <a:lnTo>
                  <a:pt x="223926" y="14160"/>
                </a:lnTo>
                <a:lnTo>
                  <a:pt x="1755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bg object 78"/>
          <p:cNvSpPr/>
          <p:nvPr/>
        </p:nvSpPr>
        <p:spPr>
          <a:xfrm>
            <a:off x="8450677" y="78493"/>
            <a:ext cx="196752" cy="196549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bg object 79"/>
          <p:cNvSpPr/>
          <p:nvPr/>
        </p:nvSpPr>
        <p:spPr>
          <a:xfrm>
            <a:off x="9222692" y="2471858"/>
            <a:ext cx="204085" cy="203873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bg object 80"/>
          <p:cNvSpPr/>
          <p:nvPr/>
        </p:nvSpPr>
        <p:spPr>
          <a:xfrm>
            <a:off x="7921735" y="3525037"/>
            <a:ext cx="179906" cy="179709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bg object 81"/>
          <p:cNvSpPr/>
          <p:nvPr/>
        </p:nvSpPr>
        <p:spPr>
          <a:xfrm>
            <a:off x="8295157" y="27349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459431" y="0"/>
                </a:moveTo>
                <a:lnTo>
                  <a:pt x="47355" y="393"/>
                </a:lnTo>
                <a:lnTo>
                  <a:pt x="23972" y="39842"/>
                </a:lnTo>
                <a:lnTo>
                  <a:pt x="7959" y="82889"/>
                </a:lnTo>
                <a:lnTo>
                  <a:pt x="82" y="126833"/>
                </a:lnTo>
                <a:lnTo>
                  <a:pt x="0" y="170718"/>
                </a:lnTo>
                <a:lnTo>
                  <a:pt x="7373" y="213583"/>
                </a:lnTo>
                <a:lnTo>
                  <a:pt x="21864" y="254472"/>
                </a:lnTo>
                <a:lnTo>
                  <a:pt x="43131" y="292426"/>
                </a:lnTo>
                <a:lnTo>
                  <a:pt x="70836" y="326487"/>
                </a:lnTo>
                <a:lnTo>
                  <a:pt x="104640" y="355697"/>
                </a:lnTo>
                <a:lnTo>
                  <a:pt x="144203" y="379097"/>
                </a:lnTo>
                <a:lnTo>
                  <a:pt x="187297" y="395093"/>
                </a:lnTo>
                <a:lnTo>
                  <a:pt x="231289" y="402963"/>
                </a:lnTo>
                <a:lnTo>
                  <a:pt x="275221" y="403047"/>
                </a:lnTo>
                <a:lnTo>
                  <a:pt x="318132" y="395682"/>
                </a:lnTo>
                <a:lnTo>
                  <a:pt x="359063" y="381209"/>
                </a:lnTo>
                <a:lnTo>
                  <a:pt x="397055" y="359965"/>
                </a:lnTo>
                <a:lnTo>
                  <a:pt x="431148" y="332291"/>
                </a:lnTo>
                <a:lnTo>
                  <a:pt x="460383" y="298525"/>
                </a:lnTo>
                <a:lnTo>
                  <a:pt x="483801" y="259006"/>
                </a:lnTo>
                <a:lnTo>
                  <a:pt x="499817" y="215956"/>
                </a:lnTo>
                <a:lnTo>
                  <a:pt x="507696" y="172008"/>
                </a:lnTo>
                <a:lnTo>
                  <a:pt x="507779" y="128122"/>
                </a:lnTo>
                <a:lnTo>
                  <a:pt x="500406" y="85256"/>
                </a:lnTo>
                <a:lnTo>
                  <a:pt x="485916" y="44367"/>
                </a:lnTo>
                <a:lnTo>
                  <a:pt x="464648" y="6413"/>
                </a:lnTo>
                <a:lnTo>
                  <a:pt x="45943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bg object 82"/>
          <p:cNvSpPr/>
          <p:nvPr/>
        </p:nvSpPr>
        <p:spPr>
          <a:xfrm>
            <a:off x="9247086" y="249623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81178" y="0"/>
                </a:moveTo>
                <a:lnTo>
                  <a:pt x="51714" y="4389"/>
                </a:lnTo>
                <a:lnTo>
                  <a:pt x="26048" y="19494"/>
                </a:lnTo>
                <a:lnTo>
                  <a:pt x="7513" y="44134"/>
                </a:lnTo>
                <a:lnTo>
                  <a:pt x="0" y="74025"/>
                </a:lnTo>
                <a:lnTo>
                  <a:pt x="4391" y="103455"/>
                </a:lnTo>
                <a:lnTo>
                  <a:pt x="19509" y="129094"/>
                </a:lnTo>
                <a:lnTo>
                  <a:pt x="44178" y="147613"/>
                </a:lnTo>
                <a:lnTo>
                  <a:pt x="74113" y="155122"/>
                </a:lnTo>
                <a:lnTo>
                  <a:pt x="103576" y="150736"/>
                </a:lnTo>
                <a:lnTo>
                  <a:pt x="129239" y="135631"/>
                </a:lnTo>
                <a:lnTo>
                  <a:pt x="147772" y="110986"/>
                </a:lnTo>
                <a:lnTo>
                  <a:pt x="155284" y="81087"/>
                </a:lnTo>
                <a:lnTo>
                  <a:pt x="150890" y="51655"/>
                </a:lnTo>
                <a:lnTo>
                  <a:pt x="135771" y="26019"/>
                </a:lnTo>
                <a:lnTo>
                  <a:pt x="111107" y="7507"/>
                </a:lnTo>
                <a:lnTo>
                  <a:pt x="8117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bg object 83"/>
          <p:cNvSpPr/>
          <p:nvPr/>
        </p:nvSpPr>
        <p:spPr>
          <a:xfrm>
            <a:off x="9633687" y="1835331"/>
            <a:ext cx="70727" cy="70659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bg object 84"/>
          <p:cNvSpPr/>
          <p:nvPr/>
        </p:nvSpPr>
        <p:spPr>
          <a:xfrm>
            <a:off x="9243301" y="249245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85125" y="0"/>
                </a:moveTo>
                <a:lnTo>
                  <a:pt x="54232" y="4603"/>
                </a:lnTo>
                <a:lnTo>
                  <a:pt x="27321" y="20443"/>
                </a:lnTo>
                <a:lnTo>
                  <a:pt x="7884" y="46286"/>
                </a:lnTo>
                <a:lnTo>
                  <a:pt x="0" y="77639"/>
                </a:lnTo>
                <a:lnTo>
                  <a:pt x="4609" y="108506"/>
                </a:lnTo>
                <a:lnTo>
                  <a:pt x="20469" y="135397"/>
                </a:lnTo>
                <a:lnTo>
                  <a:pt x="46339" y="154820"/>
                </a:lnTo>
                <a:lnTo>
                  <a:pt x="77723" y="162688"/>
                </a:lnTo>
                <a:lnTo>
                  <a:pt x="108622" y="158085"/>
                </a:lnTo>
                <a:lnTo>
                  <a:pt x="135541" y="142245"/>
                </a:lnTo>
                <a:lnTo>
                  <a:pt x="154988" y="116402"/>
                </a:lnTo>
                <a:lnTo>
                  <a:pt x="162861" y="85044"/>
                </a:lnTo>
                <a:lnTo>
                  <a:pt x="158250" y="54177"/>
                </a:lnTo>
                <a:lnTo>
                  <a:pt x="142388" y="27289"/>
                </a:lnTo>
                <a:lnTo>
                  <a:pt x="116507" y="7868"/>
                </a:lnTo>
                <a:lnTo>
                  <a:pt x="8512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bg object 85"/>
          <p:cNvSpPr/>
          <p:nvPr/>
        </p:nvSpPr>
        <p:spPr>
          <a:xfrm>
            <a:off x="7984786" y="5148993"/>
            <a:ext cx="114415" cy="114298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bg object 86"/>
          <p:cNvSpPr/>
          <p:nvPr/>
        </p:nvSpPr>
        <p:spPr>
          <a:xfrm>
            <a:off x="7946869" y="3550142"/>
            <a:ext cx="129633" cy="129498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bg object 87"/>
          <p:cNvSpPr/>
          <p:nvPr/>
        </p:nvSpPr>
        <p:spPr>
          <a:xfrm>
            <a:off x="4523999" y="512212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58372" y="0"/>
                </a:moveTo>
                <a:lnTo>
                  <a:pt x="37189" y="3154"/>
                </a:lnTo>
                <a:lnTo>
                  <a:pt x="18732" y="14015"/>
                </a:lnTo>
                <a:lnTo>
                  <a:pt x="5399" y="31736"/>
                </a:lnTo>
                <a:lnTo>
                  <a:pt x="0" y="53235"/>
                </a:lnTo>
                <a:lnTo>
                  <a:pt x="3161" y="74398"/>
                </a:lnTo>
                <a:lnTo>
                  <a:pt x="14032" y="92833"/>
                </a:lnTo>
                <a:lnTo>
                  <a:pt x="31764" y="106145"/>
                </a:lnTo>
                <a:lnTo>
                  <a:pt x="53284" y="111541"/>
                </a:lnTo>
                <a:lnTo>
                  <a:pt x="74470" y="108386"/>
                </a:lnTo>
                <a:lnTo>
                  <a:pt x="92924" y="97526"/>
                </a:lnTo>
                <a:lnTo>
                  <a:pt x="106250" y="79805"/>
                </a:lnTo>
                <a:lnTo>
                  <a:pt x="111656" y="58306"/>
                </a:lnTo>
                <a:lnTo>
                  <a:pt x="108498" y="37143"/>
                </a:lnTo>
                <a:lnTo>
                  <a:pt x="97624" y="18708"/>
                </a:lnTo>
                <a:lnTo>
                  <a:pt x="79884" y="5396"/>
                </a:lnTo>
                <a:lnTo>
                  <a:pt x="5837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bg object 88"/>
          <p:cNvSpPr/>
          <p:nvPr/>
        </p:nvSpPr>
        <p:spPr>
          <a:xfrm>
            <a:off x="6124658" y="5289652"/>
            <a:ext cx="148768" cy="148617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bg object 89"/>
          <p:cNvSpPr/>
          <p:nvPr/>
        </p:nvSpPr>
        <p:spPr>
          <a:xfrm>
            <a:off x="5788272" y="23463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4" h="87629">
                <a:moveTo>
                  <a:pt x="45858" y="0"/>
                </a:moveTo>
                <a:lnTo>
                  <a:pt x="29210" y="2477"/>
                </a:lnTo>
                <a:lnTo>
                  <a:pt x="14710" y="11008"/>
                </a:lnTo>
                <a:lnTo>
                  <a:pt x="4239" y="24928"/>
                </a:lnTo>
                <a:lnTo>
                  <a:pt x="0" y="41816"/>
                </a:lnTo>
                <a:lnTo>
                  <a:pt x="2480" y="58443"/>
                </a:lnTo>
                <a:lnTo>
                  <a:pt x="11018" y="72926"/>
                </a:lnTo>
                <a:lnTo>
                  <a:pt x="24953" y="83386"/>
                </a:lnTo>
                <a:lnTo>
                  <a:pt x="41865" y="87626"/>
                </a:lnTo>
                <a:lnTo>
                  <a:pt x="58509" y="85148"/>
                </a:lnTo>
                <a:lnTo>
                  <a:pt x="73005" y="76617"/>
                </a:lnTo>
                <a:lnTo>
                  <a:pt x="83474" y="62697"/>
                </a:lnTo>
                <a:lnTo>
                  <a:pt x="87725" y="45803"/>
                </a:lnTo>
                <a:lnTo>
                  <a:pt x="85244" y="29177"/>
                </a:lnTo>
                <a:lnTo>
                  <a:pt x="76704" y="14697"/>
                </a:lnTo>
                <a:lnTo>
                  <a:pt x="62773" y="4239"/>
                </a:lnTo>
                <a:lnTo>
                  <a:pt x="458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bg object 90"/>
          <p:cNvSpPr/>
          <p:nvPr/>
        </p:nvSpPr>
        <p:spPr>
          <a:xfrm>
            <a:off x="4527116" y="5125234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10">
                <a:moveTo>
                  <a:pt x="55112" y="0"/>
                </a:moveTo>
                <a:lnTo>
                  <a:pt x="35108" y="2979"/>
                </a:lnTo>
                <a:lnTo>
                  <a:pt x="17681" y="13234"/>
                </a:lnTo>
                <a:lnTo>
                  <a:pt x="5095" y="29962"/>
                </a:lnTo>
                <a:lnTo>
                  <a:pt x="0" y="50262"/>
                </a:lnTo>
                <a:lnTo>
                  <a:pt x="2984" y="70243"/>
                </a:lnTo>
                <a:lnTo>
                  <a:pt x="13250" y="87648"/>
                </a:lnTo>
                <a:lnTo>
                  <a:pt x="30000" y="100219"/>
                </a:lnTo>
                <a:lnTo>
                  <a:pt x="50315" y="105315"/>
                </a:lnTo>
                <a:lnTo>
                  <a:pt x="70317" y="102335"/>
                </a:lnTo>
                <a:lnTo>
                  <a:pt x="87741" y="92080"/>
                </a:lnTo>
                <a:lnTo>
                  <a:pt x="100320" y="75352"/>
                </a:lnTo>
                <a:lnTo>
                  <a:pt x="105421" y="55057"/>
                </a:lnTo>
                <a:lnTo>
                  <a:pt x="102437" y="35076"/>
                </a:lnTo>
                <a:lnTo>
                  <a:pt x="92172" y="17668"/>
                </a:lnTo>
                <a:lnTo>
                  <a:pt x="75428" y="5096"/>
                </a:lnTo>
                <a:lnTo>
                  <a:pt x="5511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bg object 91"/>
          <p:cNvSpPr/>
          <p:nvPr/>
        </p:nvSpPr>
        <p:spPr>
          <a:xfrm>
            <a:off x="2638395" y="3818154"/>
            <a:ext cx="240261" cy="240011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bg object 92"/>
          <p:cNvSpPr/>
          <p:nvPr/>
        </p:nvSpPr>
        <p:spPr>
          <a:xfrm>
            <a:off x="5706817" y="153264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131016" y="0"/>
                </a:moveTo>
                <a:lnTo>
                  <a:pt x="83463" y="7084"/>
                </a:lnTo>
                <a:lnTo>
                  <a:pt x="42040" y="31465"/>
                </a:lnTo>
                <a:lnTo>
                  <a:pt x="12128" y="71244"/>
                </a:lnTo>
                <a:lnTo>
                  <a:pt x="0" y="119495"/>
                </a:lnTo>
                <a:lnTo>
                  <a:pt x="7091" y="166997"/>
                </a:lnTo>
                <a:lnTo>
                  <a:pt x="31497" y="208377"/>
                </a:lnTo>
                <a:lnTo>
                  <a:pt x="71310" y="238262"/>
                </a:lnTo>
                <a:lnTo>
                  <a:pt x="119610" y="250375"/>
                </a:lnTo>
                <a:lnTo>
                  <a:pt x="167162" y="243291"/>
                </a:lnTo>
                <a:lnTo>
                  <a:pt x="208586" y="218909"/>
                </a:lnTo>
                <a:lnTo>
                  <a:pt x="238506" y="179131"/>
                </a:lnTo>
                <a:lnTo>
                  <a:pt x="250636" y="130880"/>
                </a:lnTo>
                <a:lnTo>
                  <a:pt x="243548" y="83377"/>
                </a:lnTo>
                <a:lnTo>
                  <a:pt x="219143" y="41997"/>
                </a:lnTo>
                <a:lnTo>
                  <a:pt x="179324" y="12113"/>
                </a:lnTo>
                <a:lnTo>
                  <a:pt x="13101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bg object 93"/>
          <p:cNvSpPr/>
          <p:nvPr/>
        </p:nvSpPr>
        <p:spPr>
          <a:xfrm>
            <a:off x="10207773" y="1160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87443" y="0"/>
                </a:moveTo>
                <a:lnTo>
                  <a:pt x="55707" y="4727"/>
                </a:lnTo>
                <a:lnTo>
                  <a:pt x="28065" y="20998"/>
                </a:lnTo>
                <a:lnTo>
                  <a:pt x="8103" y="47545"/>
                </a:lnTo>
                <a:lnTo>
                  <a:pt x="0" y="79744"/>
                </a:lnTo>
                <a:lnTo>
                  <a:pt x="4730" y="111446"/>
                </a:lnTo>
                <a:lnTo>
                  <a:pt x="21021" y="139065"/>
                </a:lnTo>
                <a:lnTo>
                  <a:pt x="47600" y="159013"/>
                </a:lnTo>
                <a:lnTo>
                  <a:pt x="79835" y="167097"/>
                </a:lnTo>
                <a:lnTo>
                  <a:pt x="111568" y="162367"/>
                </a:lnTo>
                <a:lnTo>
                  <a:pt x="139213" y="146095"/>
                </a:lnTo>
                <a:lnTo>
                  <a:pt x="159182" y="119554"/>
                </a:lnTo>
                <a:lnTo>
                  <a:pt x="167279" y="87348"/>
                </a:lnTo>
                <a:lnTo>
                  <a:pt x="162546" y="55643"/>
                </a:lnTo>
                <a:lnTo>
                  <a:pt x="146257" y="28026"/>
                </a:lnTo>
                <a:lnTo>
                  <a:pt x="119685" y="8086"/>
                </a:lnTo>
                <a:lnTo>
                  <a:pt x="8744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bg object 94"/>
          <p:cNvSpPr/>
          <p:nvPr/>
        </p:nvSpPr>
        <p:spPr>
          <a:xfrm>
            <a:off x="9922941" y="1174749"/>
            <a:ext cx="204961" cy="200224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bg object 95"/>
          <p:cNvSpPr/>
          <p:nvPr/>
        </p:nvSpPr>
        <p:spPr>
          <a:xfrm>
            <a:off x="10225564" y="117794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80">
                <a:moveTo>
                  <a:pt x="68840" y="0"/>
                </a:moveTo>
                <a:lnTo>
                  <a:pt x="43856" y="3723"/>
                </a:lnTo>
                <a:lnTo>
                  <a:pt x="22091" y="16531"/>
                </a:lnTo>
                <a:lnTo>
                  <a:pt x="6372" y="37424"/>
                </a:lnTo>
                <a:lnTo>
                  <a:pt x="0" y="62780"/>
                </a:lnTo>
                <a:lnTo>
                  <a:pt x="3725" y="87741"/>
                </a:lnTo>
                <a:lnTo>
                  <a:pt x="16550" y="109483"/>
                </a:lnTo>
                <a:lnTo>
                  <a:pt x="37474" y="125181"/>
                </a:lnTo>
                <a:lnTo>
                  <a:pt x="62851" y="131548"/>
                </a:lnTo>
                <a:lnTo>
                  <a:pt x="87836" y="127827"/>
                </a:lnTo>
                <a:lnTo>
                  <a:pt x="109601" y="115017"/>
                </a:lnTo>
                <a:lnTo>
                  <a:pt x="125320" y="94117"/>
                </a:lnTo>
                <a:lnTo>
                  <a:pt x="131686" y="68767"/>
                </a:lnTo>
                <a:lnTo>
                  <a:pt x="127961" y="43809"/>
                </a:lnTo>
                <a:lnTo>
                  <a:pt x="115140" y="22065"/>
                </a:lnTo>
                <a:lnTo>
                  <a:pt x="94217" y="6360"/>
                </a:lnTo>
                <a:lnTo>
                  <a:pt x="6884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bg object 96"/>
          <p:cNvSpPr/>
          <p:nvPr/>
        </p:nvSpPr>
        <p:spPr>
          <a:xfrm>
            <a:off x="9470816" y="1672625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196242" y="0"/>
                </a:moveTo>
                <a:lnTo>
                  <a:pt x="152953" y="5265"/>
                </a:lnTo>
                <a:lnTo>
                  <a:pt x="112033" y="19736"/>
                </a:lnTo>
                <a:lnTo>
                  <a:pt x="75068" y="42851"/>
                </a:lnTo>
                <a:lnTo>
                  <a:pt x="43644" y="74048"/>
                </a:lnTo>
                <a:lnTo>
                  <a:pt x="19348" y="112766"/>
                </a:lnTo>
                <a:lnTo>
                  <a:pt x="4505" y="155996"/>
                </a:lnTo>
                <a:lnTo>
                  <a:pt x="0" y="200025"/>
                </a:lnTo>
                <a:lnTo>
                  <a:pt x="5269" y="243271"/>
                </a:lnTo>
                <a:lnTo>
                  <a:pt x="19754" y="284149"/>
                </a:lnTo>
                <a:lnTo>
                  <a:pt x="42892" y="321075"/>
                </a:lnTo>
                <a:lnTo>
                  <a:pt x="74122" y="352465"/>
                </a:lnTo>
                <a:lnTo>
                  <a:pt x="112884" y="376735"/>
                </a:lnTo>
                <a:lnTo>
                  <a:pt x="156154" y="391566"/>
                </a:lnTo>
                <a:lnTo>
                  <a:pt x="200229" y="396070"/>
                </a:lnTo>
                <a:lnTo>
                  <a:pt x="243521" y="390806"/>
                </a:lnTo>
                <a:lnTo>
                  <a:pt x="284443" y="376336"/>
                </a:lnTo>
                <a:lnTo>
                  <a:pt x="321411" y="353222"/>
                </a:lnTo>
                <a:lnTo>
                  <a:pt x="352836" y="322023"/>
                </a:lnTo>
                <a:lnTo>
                  <a:pt x="377133" y="283301"/>
                </a:lnTo>
                <a:lnTo>
                  <a:pt x="391976" y="240071"/>
                </a:lnTo>
                <a:lnTo>
                  <a:pt x="396481" y="196042"/>
                </a:lnTo>
                <a:lnTo>
                  <a:pt x="391211" y="152796"/>
                </a:lnTo>
                <a:lnTo>
                  <a:pt x="376725" y="111918"/>
                </a:lnTo>
                <a:lnTo>
                  <a:pt x="353584" y="74992"/>
                </a:lnTo>
                <a:lnTo>
                  <a:pt x="322351" y="43602"/>
                </a:lnTo>
                <a:lnTo>
                  <a:pt x="283585" y="19332"/>
                </a:lnTo>
                <a:lnTo>
                  <a:pt x="240315" y="4501"/>
                </a:lnTo>
                <a:lnTo>
                  <a:pt x="19624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bg object 97"/>
          <p:cNvSpPr/>
          <p:nvPr/>
        </p:nvSpPr>
        <p:spPr>
          <a:xfrm>
            <a:off x="10214002" y="1166393"/>
            <a:ext cx="154813" cy="154660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bg object 98"/>
          <p:cNvSpPr/>
          <p:nvPr/>
        </p:nvSpPr>
        <p:spPr>
          <a:xfrm>
            <a:off x="9985912" y="1233128"/>
            <a:ext cx="86822" cy="86725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bg object 99"/>
          <p:cNvSpPr/>
          <p:nvPr/>
        </p:nvSpPr>
        <p:spPr>
          <a:xfrm>
            <a:off x="9616873" y="1818527"/>
            <a:ext cx="104365" cy="10426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bg object 100"/>
          <p:cNvSpPr/>
          <p:nvPr/>
        </p:nvSpPr>
        <p:spPr>
          <a:xfrm>
            <a:off x="10437255" y="841880"/>
            <a:ext cx="255270" cy="338455"/>
          </a:xfrm>
          <a:custGeom>
            <a:avLst/>
            <a:gdLst/>
            <a:ahLst/>
            <a:cxnLst/>
            <a:rect l="l" t="t" r="r" b="b"/>
            <a:pathLst>
              <a:path w="255270" h="338455">
                <a:moveTo>
                  <a:pt x="155056" y="0"/>
                </a:moveTo>
                <a:lnTo>
                  <a:pt x="112596" y="9157"/>
                </a:lnTo>
                <a:lnTo>
                  <a:pt x="73825" y="28723"/>
                </a:lnTo>
                <a:lnTo>
                  <a:pt x="40900" y="57934"/>
                </a:lnTo>
                <a:lnTo>
                  <a:pt x="15979" y="96027"/>
                </a:lnTo>
                <a:lnTo>
                  <a:pt x="2015" y="139348"/>
                </a:lnTo>
                <a:lnTo>
                  <a:pt x="0" y="183293"/>
                </a:lnTo>
                <a:lnTo>
                  <a:pt x="9167" y="225708"/>
                </a:lnTo>
                <a:lnTo>
                  <a:pt x="28755" y="264436"/>
                </a:lnTo>
                <a:lnTo>
                  <a:pt x="57997" y="297323"/>
                </a:lnTo>
                <a:lnTo>
                  <a:pt x="96129" y="322214"/>
                </a:lnTo>
                <a:lnTo>
                  <a:pt x="139491" y="336165"/>
                </a:lnTo>
                <a:lnTo>
                  <a:pt x="183481" y="338180"/>
                </a:lnTo>
                <a:lnTo>
                  <a:pt x="225941" y="329022"/>
                </a:lnTo>
                <a:lnTo>
                  <a:pt x="254747" y="314485"/>
                </a:lnTo>
                <a:lnTo>
                  <a:pt x="254747" y="24020"/>
                </a:lnTo>
                <a:lnTo>
                  <a:pt x="242408" y="15966"/>
                </a:lnTo>
                <a:lnTo>
                  <a:pt x="199045" y="2015"/>
                </a:lnTo>
                <a:lnTo>
                  <a:pt x="15505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bg object 101"/>
          <p:cNvSpPr/>
          <p:nvPr/>
        </p:nvSpPr>
        <p:spPr>
          <a:xfrm>
            <a:off x="9977604" y="122935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2460" y="0"/>
                </a:moveTo>
                <a:lnTo>
                  <a:pt x="14311" y="1218"/>
                </a:lnTo>
                <a:lnTo>
                  <a:pt x="7211" y="5401"/>
                </a:lnTo>
                <a:lnTo>
                  <a:pt x="2075" y="12221"/>
                </a:lnTo>
                <a:lnTo>
                  <a:pt x="0" y="20487"/>
                </a:lnTo>
                <a:lnTo>
                  <a:pt x="1216" y="28629"/>
                </a:lnTo>
                <a:lnTo>
                  <a:pt x="5402" y="35724"/>
                </a:lnTo>
                <a:lnTo>
                  <a:pt x="12235" y="40846"/>
                </a:lnTo>
                <a:lnTo>
                  <a:pt x="20516" y="42928"/>
                </a:lnTo>
                <a:lnTo>
                  <a:pt x="28667" y="41713"/>
                </a:lnTo>
                <a:lnTo>
                  <a:pt x="35768" y="37532"/>
                </a:lnTo>
                <a:lnTo>
                  <a:pt x="40899" y="30712"/>
                </a:lnTo>
                <a:lnTo>
                  <a:pt x="42973" y="22440"/>
                </a:lnTo>
                <a:lnTo>
                  <a:pt x="41753" y="14297"/>
                </a:lnTo>
                <a:lnTo>
                  <a:pt x="37566" y="7202"/>
                </a:lnTo>
                <a:lnTo>
                  <a:pt x="30739" y="2073"/>
                </a:lnTo>
                <a:lnTo>
                  <a:pt x="224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bg object 102"/>
          <p:cNvSpPr/>
          <p:nvPr/>
        </p:nvSpPr>
        <p:spPr>
          <a:xfrm>
            <a:off x="10537571" y="942089"/>
            <a:ext cx="137910" cy="137769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bg object 103"/>
          <p:cNvSpPr/>
          <p:nvPr/>
        </p:nvSpPr>
        <p:spPr>
          <a:xfrm>
            <a:off x="10396864" y="801533"/>
            <a:ext cx="295275" cy="419100"/>
          </a:xfrm>
          <a:custGeom>
            <a:avLst/>
            <a:gdLst/>
            <a:ahLst/>
            <a:cxnLst/>
            <a:rect l="l" t="t" r="r" b="b"/>
            <a:pathLst>
              <a:path w="295275" h="419100">
                <a:moveTo>
                  <a:pt x="207554" y="0"/>
                </a:moveTo>
                <a:lnTo>
                  <a:pt x="161768" y="5567"/>
                </a:lnTo>
                <a:lnTo>
                  <a:pt x="118490" y="20871"/>
                </a:lnTo>
                <a:lnTo>
                  <a:pt x="79396" y="45318"/>
                </a:lnTo>
                <a:lnTo>
                  <a:pt x="46165" y="78318"/>
                </a:lnTo>
                <a:lnTo>
                  <a:pt x="20472" y="119276"/>
                </a:lnTo>
                <a:lnTo>
                  <a:pt x="4769" y="164989"/>
                </a:lnTo>
                <a:lnTo>
                  <a:pt x="0" y="211551"/>
                </a:lnTo>
                <a:lnTo>
                  <a:pt x="5571" y="257286"/>
                </a:lnTo>
                <a:lnTo>
                  <a:pt x="20890" y="300518"/>
                </a:lnTo>
                <a:lnTo>
                  <a:pt x="45362" y="339571"/>
                </a:lnTo>
                <a:lnTo>
                  <a:pt x="78394" y="372769"/>
                </a:lnTo>
                <a:lnTo>
                  <a:pt x="119393" y="398435"/>
                </a:lnTo>
                <a:lnTo>
                  <a:pt x="165159" y="414117"/>
                </a:lnTo>
                <a:lnTo>
                  <a:pt x="211772" y="418877"/>
                </a:lnTo>
                <a:lnTo>
                  <a:pt x="257556" y="413308"/>
                </a:lnTo>
                <a:lnTo>
                  <a:pt x="295138" y="400017"/>
                </a:lnTo>
                <a:lnTo>
                  <a:pt x="295138" y="18800"/>
                </a:lnTo>
                <a:lnTo>
                  <a:pt x="254169" y="4761"/>
                </a:lnTo>
                <a:lnTo>
                  <a:pt x="20755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bg object 104"/>
          <p:cNvSpPr/>
          <p:nvPr/>
        </p:nvSpPr>
        <p:spPr>
          <a:xfrm>
            <a:off x="9887919" y="1139761"/>
            <a:ext cx="222344" cy="222116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bg object 105"/>
          <p:cNvSpPr/>
          <p:nvPr/>
        </p:nvSpPr>
        <p:spPr>
          <a:xfrm>
            <a:off x="10205239" y="1157636"/>
            <a:ext cx="172342" cy="172166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bg object 106"/>
          <p:cNvSpPr/>
          <p:nvPr/>
        </p:nvSpPr>
        <p:spPr>
          <a:xfrm>
            <a:off x="10499438" y="903986"/>
            <a:ext cx="192564" cy="213974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bg object 107"/>
          <p:cNvSpPr/>
          <p:nvPr/>
        </p:nvSpPr>
        <p:spPr>
          <a:xfrm>
            <a:off x="10077751" y="1030286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4" h="427355">
                <a:moveTo>
                  <a:pt x="211506" y="0"/>
                </a:moveTo>
                <a:lnTo>
                  <a:pt x="164851" y="5673"/>
                </a:lnTo>
                <a:lnTo>
                  <a:pt x="120750" y="21269"/>
                </a:lnTo>
                <a:lnTo>
                  <a:pt x="80911" y="46183"/>
                </a:lnTo>
                <a:lnTo>
                  <a:pt x="47045" y="79810"/>
                </a:lnTo>
                <a:lnTo>
                  <a:pt x="20863" y="121546"/>
                </a:lnTo>
                <a:lnTo>
                  <a:pt x="4859" y="168136"/>
                </a:lnTo>
                <a:lnTo>
                  <a:pt x="0" y="215589"/>
                </a:lnTo>
                <a:lnTo>
                  <a:pt x="5678" y="262198"/>
                </a:lnTo>
                <a:lnTo>
                  <a:pt x="21290" y="306255"/>
                </a:lnTo>
                <a:lnTo>
                  <a:pt x="46231" y="346052"/>
                </a:lnTo>
                <a:lnTo>
                  <a:pt x="79894" y="379883"/>
                </a:lnTo>
                <a:lnTo>
                  <a:pt x="121675" y="406039"/>
                </a:lnTo>
                <a:lnTo>
                  <a:pt x="168311" y="422022"/>
                </a:lnTo>
                <a:lnTo>
                  <a:pt x="215812" y="426874"/>
                </a:lnTo>
                <a:lnTo>
                  <a:pt x="262469" y="421200"/>
                </a:lnTo>
                <a:lnTo>
                  <a:pt x="306572" y="405604"/>
                </a:lnTo>
                <a:lnTo>
                  <a:pt x="346411" y="380691"/>
                </a:lnTo>
                <a:lnTo>
                  <a:pt x="380277" y="347064"/>
                </a:lnTo>
                <a:lnTo>
                  <a:pt x="406460" y="305328"/>
                </a:lnTo>
                <a:lnTo>
                  <a:pt x="422463" y="258742"/>
                </a:lnTo>
                <a:lnTo>
                  <a:pt x="427320" y="211290"/>
                </a:lnTo>
                <a:lnTo>
                  <a:pt x="421639" y="164681"/>
                </a:lnTo>
                <a:lnTo>
                  <a:pt x="406024" y="120623"/>
                </a:lnTo>
                <a:lnTo>
                  <a:pt x="381082" y="80824"/>
                </a:lnTo>
                <a:lnTo>
                  <a:pt x="347416" y="46992"/>
                </a:lnTo>
                <a:lnTo>
                  <a:pt x="305635" y="20835"/>
                </a:lnTo>
                <a:lnTo>
                  <a:pt x="259004" y="4852"/>
                </a:lnTo>
                <a:lnTo>
                  <a:pt x="21150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bg object 108"/>
          <p:cNvSpPr/>
          <p:nvPr/>
        </p:nvSpPr>
        <p:spPr>
          <a:xfrm>
            <a:off x="2837478" y="5266320"/>
            <a:ext cx="104277" cy="104162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bg object 109"/>
          <p:cNvSpPr/>
          <p:nvPr/>
        </p:nvSpPr>
        <p:spPr>
          <a:xfrm>
            <a:off x="4542042" y="5140135"/>
            <a:ext cx="75586" cy="75510"/>
          </a:xfrm>
          <a:prstGeom prst="rect">
            <a:avLst/>
          </a:prstGeom>
          <a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bg object 110"/>
          <p:cNvSpPr/>
          <p:nvPr/>
        </p:nvSpPr>
        <p:spPr>
          <a:xfrm>
            <a:off x="2730514" y="3910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9293" y="0"/>
                </a:moveTo>
                <a:lnTo>
                  <a:pt x="18662" y="1582"/>
                </a:lnTo>
                <a:lnTo>
                  <a:pt x="9401" y="7031"/>
                </a:lnTo>
                <a:lnTo>
                  <a:pt x="2713" y="15926"/>
                </a:lnTo>
                <a:lnTo>
                  <a:pt x="0" y="26713"/>
                </a:lnTo>
                <a:lnTo>
                  <a:pt x="1581" y="37334"/>
                </a:lnTo>
                <a:lnTo>
                  <a:pt x="7036" y="46586"/>
                </a:lnTo>
                <a:lnTo>
                  <a:pt x="15946" y="53264"/>
                </a:lnTo>
                <a:lnTo>
                  <a:pt x="26742" y="55971"/>
                </a:lnTo>
                <a:lnTo>
                  <a:pt x="37373" y="54388"/>
                </a:lnTo>
                <a:lnTo>
                  <a:pt x="46634" y="48939"/>
                </a:lnTo>
                <a:lnTo>
                  <a:pt x="53322" y="40044"/>
                </a:lnTo>
                <a:lnTo>
                  <a:pt x="56039" y="29257"/>
                </a:lnTo>
                <a:lnTo>
                  <a:pt x="54454" y="18636"/>
                </a:lnTo>
                <a:lnTo>
                  <a:pt x="48995" y="9385"/>
                </a:lnTo>
                <a:lnTo>
                  <a:pt x="40089" y="2706"/>
                </a:lnTo>
                <a:lnTo>
                  <a:pt x="2929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bg object 111"/>
          <p:cNvSpPr/>
          <p:nvPr/>
        </p:nvSpPr>
        <p:spPr>
          <a:xfrm>
            <a:off x="2722185" y="5151143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80" h="334645">
                <a:moveTo>
                  <a:pt x="153376" y="0"/>
                </a:moveTo>
                <a:lnTo>
                  <a:pt x="111376" y="9058"/>
                </a:lnTo>
                <a:lnTo>
                  <a:pt x="73027" y="28412"/>
                </a:lnTo>
                <a:lnTo>
                  <a:pt x="40463" y="57306"/>
                </a:lnTo>
                <a:lnTo>
                  <a:pt x="15820" y="94986"/>
                </a:lnTo>
                <a:lnTo>
                  <a:pt x="1999" y="137834"/>
                </a:lnTo>
                <a:lnTo>
                  <a:pt x="0" y="181301"/>
                </a:lnTo>
                <a:lnTo>
                  <a:pt x="9065" y="223256"/>
                </a:lnTo>
                <a:lnTo>
                  <a:pt x="28440" y="261566"/>
                </a:lnTo>
                <a:lnTo>
                  <a:pt x="57368" y="294099"/>
                </a:lnTo>
                <a:lnTo>
                  <a:pt x="95093" y="318722"/>
                </a:lnTo>
                <a:lnTo>
                  <a:pt x="137986" y="332524"/>
                </a:lnTo>
                <a:lnTo>
                  <a:pt x="181499" y="334517"/>
                </a:lnTo>
                <a:lnTo>
                  <a:pt x="223497" y="325458"/>
                </a:lnTo>
                <a:lnTo>
                  <a:pt x="261845" y="306102"/>
                </a:lnTo>
                <a:lnTo>
                  <a:pt x="294410" y="277206"/>
                </a:lnTo>
                <a:lnTo>
                  <a:pt x="319058" y="239525"/>
                </a:lnTo>
                <a:lnTo>
                  <a:pt x="332868" y="196677"/>
                </a:lnTo>
                <a:lnTo>
                  <a:pt x="334861" y="153209"/>
                </a:lnTo>
                <a:lnTo>
                  <a:pt x="325794" y="111255"/>
                </a:lnTo>
                <a:lnTo>
                  <a:pt x="306421" y="72945"/>
                </a:lnTo>
                <a:lnTo>
                  <a:pt x="277499" y="40412"/>
                </a:lnTo>
                <a:lnTo>
                  <a:pt x="239784" y="15789"/>
                </a:lnTo>
                <a:lnTo>
                  <a:pt x="196890" y="1992"/>
                </a:lnTo>
                <a:lnTo>
                  <a:pt x="15337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bg object 112"/>
          <p:cNvSpPr/>
          <p:nvPr/>
        </p:nvSpPr>
        <p:spPr>
          <a:xfrm>
            <a:off x="0" y="4496119"/>
            <a:ext cx="36830" cy="167005"/>
          </a:xfrm>
          <a:custGeom>
            <a:avLst/>
            <a:gdLst/>
            <a:ahLst/>
            <a:cxnLst/>
            <a:rect l="l" t="t" r="r" b="b"/>
            <a:pathLst>
              <a:path w="36830" h="167004">
                <a:moveTo>
                  <a:pt x="0" y="0"/>
                </a:moveTo>
                <a:lnTo>
                  <a:pt x="0" y="166492"/>
                </a:lnTo>
                <a:lnTo>
                  <a:pt x="25281" y="132868"/>
                </a:lnTo>
                <a:lnTo>
                  <a:pt x="36549" y="88042"/>
                </a:lnTo>
                <a:lnTo>
                  <a:pt x="29963" y="43913"/>
                </a:lnTo>
                <a:lnTo>
                  <a:pt x="7292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bg object 113"/>
          <p:cNvSpPr/>
          <p:nvPr/>
        </p:nvSpPr>
        <p:spPr>
          <a:xfrm>
            <a:off x="2606669" y="3786463"/>
            <a:ext cx="304165" cy="303530"/>
          </a:xfrm>
          <a:custGeom>
            <a:avLst/>
            <a:gdLst/>
            <a:ahLst/>
            <a:cxnLst/>
            <a:rect l="l" t="t" r="r" b="b"/>
            <a:pathLst>
              <a:path w="304164" h="303529">
                <a:moveTo>
                  <a:pt x="170737" y="0"/>
                </a:moveTo>
                <a:lnTo>
                  <a:pt x="123482" y="1513"/>
                </a:lnTo>
                <a:lnTo>
                  <a:pt x="79333" y="17125"/>
                </a:lnTo>
                <a:lnTo>
                  <a:pt x="41646" y="45647"/>
                </a:lnTo>
                <a:lnTo>
                  <a:pt x="13778" y="85893"/>
                </a:lnTo>
                <a:lnTo>
                  <a:pt x="0" y="132843"/>
                </a:lnTo>
                <a:lnTo>
                  <a:pt x="1519" y="180047"/>
                </a:lnTo>
                <a:lnTo>
                  <a:pt x="17148" y="224149"/>
                </a:lnTo>
                <a:lnTo>
                  <a:pt x="45697" y="261794"/>
                </a:lnTo>
                <a:lnTo>
                  <a:pt x="85977" y="289627"/>
                </a:lnTo>
                <a:lnTo>
                  <a:pt x="132982" y="303396"/>
                </a:lnTo>
                <a:lnTo>
                  <a:pt x="180239" y="301880"/>
                </a:lnTo>
                <a:lnTo>
                  <a:pt x="224390" y="286266"/>
                </a:lnTo>
                <a:lnTo>
                  <a:pt x="262077" y="257745"/>
                </a:lnTo>
                <a:lnTo>
                  <a:pt x="289939" y="217503"/>
                </a:lnTo>
                <a:lnTo>
                  <a:pt x="303723" y="170553"/>
                </a:lnTo>
                <a:lnTo>
                  <a:pt x="302204" y="123350"/>
                </a:lnTo>
                <a:lnTo>
                  <a:pt x="286574" y="79248"/>
                </a:lnTo>
                <a:lnTo>
                  <a:pt x="258022" y="41603"/>
                </a:lnTo>
                <a:lnTo>
                  <a:pt x="217740" y="13770"/>
                </a:lnTo>
                <a:lnTo>
                  <a:pt x="17073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bg object 114"/>
          <p:cNvSpPr/>
          <p:nvPr/>
        </p:nvSpPr>
        <p:spPr>
          <a:xfrm>
            <a:off x="2808429" y="5237294"/>
            <a:ext cx="162375" cy="162203"/>
          </a:xfrm>
          <a:prstGeom prst="rect">
            <a:avLst/>
          </a:prstGeom>
          <a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bg object 115"/>
          <p:cNvSpPr/>
          <p:nvPr/>
        </p:nvSpPr>
        <p:spPr>
          <a:xfrm>
            <a:off x="4718814" y="6459364"/>
            <a:ext cx="306705" cy="306070"/>
          </a:xfrm>
          <a:custGeom>
            <a:avLst/>
            <a:gdLst/>
            <a:ahLst/>
            <a:cxnLst/>
            <a:rect l="l" t="t" r="r" b="b"/>
            <a:pathLst>
              <a:path w="306704" h="306070">
                <a:moveTo>
                  <a:pt x="172192" y="0"/>
                </a:moveTo>
                <a:lnTo>
                  <a:pt x="124530" y="1531"/>
                </a:lnTo>
                <a:lnTo>
                  <a:pt x="80003" y="17279"/>
                </a:lnTo>
                <a:lnTo>
                  <a:pt x="41997" y="46045"/>
                </a:lnTo>
                <a:lnTo>
                  <a:pt x="13900" y="86629"/>
                </a:lnTo>
                <a:lnTo>
                  <a:pt x="0" y="133984"/>
                </a:lnTo>
                <a:lnTo>
                  <a:pt x="1528" y="181593"/>
                </a:lnTo>
                <a:lnTo>
                  <a:pt x="17288" y="226073"/>
                </a:lnTo>
                <a:lnTo>
                  <a:pt x="46081" y="264041"/>
                </a:lnTo>
                <a:lnTo>
                  <a:pt x="86709" y="292115"/>
                </a:lnTo>
                <a:lnTo>
                  <a:pt x="134119" y="306000"/>
                </a:lnTo>
                <a:lnTo>
                  <a:pt x="181780" y="304471"/>
                </a:lnTo>
                <a:lnTo>
                  <a:pt x="226308" y="288724"/>
                </a:lnTo>
                <a:lnTo>
                  <a:pt x="264314" y="259958"/>
                </a:lnTo>
                <a:lnTo>
                  <a:pt x="292411" y="219369"/>
                </a:lnTo>
                <a:lnTo>
                  <a:pt x="306316" y="172019"/>
                </a:lnTo>
                <a:lnTo>
                  <a:pt x="304788" y="124411"/>
                </a:lnTo>
                <a:lnTo>
                  <a:pt x="289027" y="79929"/>
                </a:lnTo>
                <a:lnTo>
                  <a:pt x="260231" y="41958"/>
                </a:lnTo>
                <a:lnTo>
                  <a:pt x="219602" y="13883"/>
                </a:lnTo>
                <a:lnTo>
                  <a:pt x="17219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g object 116"/>
          <p:cNvSpPr/>
          <p:nvPr/>
        </p:nvSpPr>
        <p:spPr>
          <a:xfrm>
            <a:off x="4431955" y="5030172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66264" y="0"/>
                </a:moveTo>
                <a:lnTo>
                  <a:pt x="120246" y="1476"/>
                </a:lnTo>
                <a:lnTo>
                  <a:pt x="77251" y="16677"/>
                </a:lnTo>
                <a:lnTo>
                  <a:pt x="40551" y="44448"/>
                </a:lnTo>
                <a:lnTo>
                  <a:pt x="13418" y="83635"/>
                </a:lnTo>
                <a:lnTo>
                  <a:pt x="0" y="129356"/>
                </a:lnTo>
                <a:lnTo>
                  <a:pt x="1478" y="175324"/>
                </a:lnTo>
                <a:lnTo>
                  <a:pt x="16697" y="218271"/>
                </a:lnTo>
                <a:lnTo>
                  <a:pt x="44498" y="254930"/>
                </a:lnTo>
                <a:lnTo>
                  <a:pt x="83725" y="282034"/>
                </a:lnTo>
                <a:lnTo>
                  <a:pt x="129494" y="295443"/>
                </a:lnTo>
                <a:lnTo>
                  <a:pt x="175511" y="293967"/>
                </a:lnTo>
                <a:lnTo>
                  <a:pt x="218504" y="278764"/>
                </a:lnTo>
                <a:lnTo>
                  <a:pt x="255200" y="250990"/>
                </a:lnTo>
                <a:lnTo>
                  <a:pt x="282327" y="211803"/>
                </a:lnTo>
                <a:lnTo>
                  <a:pt x="295750" y="166082"/>
                </a:lnTo>
                <a:lnTo>
                  <a:pt x="294273" y="120114"/>
                </a:lnTo>
                <a:lnTo>
                  <a:pt x="279055" y="77167"/>
                </a:lnTo>
                <a:lnTo>
                  <a:pt x="251255" y="40507"/>
                </a:lnTo>
                <a:lnTo>
                  <a:pt x="212033" y="13404"/>
                </a:lnTo>
                <a:lnTo>
                  <a:pt x="1662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bg object 117"/>
          <p:cNvSpPr/>
          <p:nvPr/>
        </p:nvSpPr>
        <p:spPr>
          <a:xfrm>
            <a:off x="5989566" y="515470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7365" y="0"/>
                </a:moveTo>
                <a:lnTo>
                  <a:pt x="161622" y="5562"/>
                </a:lnTo>
                <a:lnTo>
                  <a:pt x="118383" y="20852"/>
                </a:lnTo>
                <a:lnTo>
                  <a:pt x="79324" y="45277"/>
                </a:lnTo>
                <a:lnTo>
                  <a:pt x="46121" y="78243"/>
                </a:lnTo>
                <a:lnTo>
                  <a:pt x="20450" y="119158"/>
                </a:lnTo>
                <a:lnTo>
                  <a:pt x="4763" y="164836"/>
                </a:lnTo>
                <a:lnTo>
                  <a:pt x="0" y="211361"/>
                </a:lnTo>
                <a:lnTo>
                  <a:pt x="5568" y="257058"/>
                </a:lnTo>
                <a:lnTo>
                  <a:pt x="20874" y="300253"/>
                </a:lnTo>
                <a:lnTo>
                  <a:pt x="45326" y="339273"/>
                </a:lnTo>
                <a:lnTo>
                  <a:pt x="78330" y="372443"/>
                </a:lnTo>
                <a:lnTo>
                  <a:pt x="119294" y="398088"/>
                </a:lnTo>
                <a:lnTo>
                  <a:pt x="165016" y="413755"/>
                </a:lnTo>
                <a:lnTo>
                  <a:pt x="211585" y="418510"/>
                </a:lnTo>
                <a:lnTo>
                  <a:pt x="257327" y="412947"/>
                </a:lnTo>
                <a:lnTo>
                  <a:pt x="300564" y="397657"/>
                </a:lnTo>
                <a:lnTo>
                  <a:pt x="339623" y="373232"/>
                </a:lnTo>
                <a:lnTo>
                  <a:pt x="372828" y="340264"/>
                </a:lnTo>
                <a:lnTo>
                  <a:pt x="398503" y="299345"/>
                </a:lnTo>
                <a:lnTo>
                  <a:pt x="414190" y="253672"/>
                </a:lnTo>
                <a:lnTo>
                  <a:pt x="418953" y="207150"/>
                </a:lnTo>
                <a:lnTo>
                  <a:pt x="413385" y="161456"/>
                </a:lnTo>
                <a:lnTo>
                  <a:pt x="398079" y="118261"/>
                </a:lnTo>
                <a:lnTo>
                  <a:pt x="373627" y="79242"/>
                </a:lnTo>
                <a:lnTo>
                  <a:pt x="340623" y="46073"/>
                </a:lnTo>
                <a:lnTo>
                  <a:pt x="299659" y="20428"/>
                </a:lnTo>
                <a:lnTo>
                  <a:pt x="253936" y="4757"/>
                </a:lnTo>
                <a:lnTo>
                  <a:pt x="20736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g object 118"/>
          <p:cNvSpPr/>
          <p:nvPr/>
        </p:nvSpPr>
        <p:spPr>
          <a:xfrm>
            <a:off x="4662252" y="6402866"/>
            <a:ext cx="419734" cy="419100"/>
          </a:xfrm>
          <a:custGeom>
            <a:avLst/>
            <a:gdLst/>
            <a:ahLst/>
            <a:cxnLst/>
            <a:rect l="l" t="t" r="r" b="b"/>
            <a:pathLst>
              <a:path w="419735" h="419100">
                <a:moveTo>
                  <a:pt x="207605" y="0"/>
                </a:moveTo>
                <a:lnTo>
                  <a:pt x="161809" y="5570"/>
                </a:lnTo>
                <a:lnTo>
                  <a:pt x="118521" y="20879"/>
                </a:lnTo>
                <a:lnTo>
                  <a:pt x="79418" y="45334"/>
                </a:lnTo>
                <a:lnTo>
                  <a:pt x="46177" y="78340"/>
                </a:lnTo>
                <a:lnTo>
                  <a:pt x="20475" y="119304"/>
                </a:lnTo>
                <a:lnTo>
                  <a:pt x="4768" y="165032"/>
                </a:lnTo>
                <a:lnTo>
                  <a:pt x="0" y="211608"/>
                </a:lnTo>
                <a:lnTo>
                  <a:pt x="5575" y="257356"/>
                </a:lnTo>
                <a:lnTo>
                  <a:pt x="20901" y="300599"/>
                </a:lnTo>
                <a:lnTo>
                  <a:pt x="45382" y="339661"/>
                </a:lnTo>
                <a:lnTo>
                  <a:pt x="78424" y="372867"/>
                </a:lnTo>
                <a:lnTo>
                  <a:pt x="119433" y="398539"/>
                </a:lnTo>
                <a:lnTo>
                  <a:pt x="165206" y="414226"/>
                </a:lnTo>
                <a:lnTo>
                  <a:pt x="211829" y="418989"/>
                </a:lnTo>
                <a:lnTo>
                  <a:pt x="257623" y="413421"/>
                </a:lnTo>
                <a:lnTo>
                  <a:pt x="300911" y="398114"/>
                </a:lnTo>
                <a:lnTo>
                  <a:pt x="340015" y="373663"/>
                </a:lnTo>
                <a:lnTo>
                  <a:pt x="373257" y="340658"/>
                </a:lnTo>
                <a:lnTo>
                  <a:pt x="398960" y="299695"/>
                </a:lnTo>
                <a:lnTo>
                  <a:pt x="414666" y="253966"/>
                </a:lnTo>
                <a:lnTo>
                  <a:pt x="419434" y="207390"/>
                </a:lnTo>
                <a:lnTo>
                  <a:pt x="413857" y="161642"/>
                </a:lnTo>
                <a:lnTo>
                  <a:pt x="398531" y="118397"/>
                </a:lnTo>
                <a:lnTo>
                  <a:pt x="374052" y="79333"/>
                </a:lnTo>
                <a:lnTo>
                  <a:pt x="341015" y="46124"/>
                </a:lnTo>
                <a:lnTo>
                  <a:pt x="300014" y="20447"/>
                </a:lnTo>
                <a:lnTo>
                  <a:pt x="254233" y="4761"/>
                </a:lnTo>
                <a:lnTo>
                  <a:pt x="2076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bg object 119"/>
          <p:cNvSpPr/>
          <p:nvPr/>
        </p:nvSpPr>
        <p:spPr>
          <a:xfrm>
            <a:off x="5987539" y="6629671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4">
                <a:moveTo>
                  <a:pt x="151514" y="0"/>
                </a:moveTo>
                <a:lnTo>
                  <a:pt x="110023" y="8946"/>
                </a:lnTo>
                <a:lnTo>
                  <a:pt x="72137" y="28066"/>
                </a:lnTo>
                <a:lnTo>
                  <a:pt x="39965" y="56612"/>
                </a:lnTo>
                <a:lnTo>
                  <a:pt x="15615" y="93839"/>
                </a:lnTo>
                <a:lnTo>
                  <a:pt x="1970" y="136173"/>
                </a:lnTo>
                <a:lnTo>
                  <a:pt x="0" y="179117"/>
                </a:lnTo>
                <a:lnTo>
                  <a:pt x="8957" y="220566"/>
                </a:lnTo>
                <a:lnTo>
                  <a:pt x="28098" y="258413"/>
                </a:lnTo>
                <a:lnTo>
                  <a:pt x="56676" y="290549"/>
                </a:lnTo>
                <a:lnTo>
                  <a:pt x="93948" y="314870"/>
                </a:lnTo>
                <a:lnTo>
                  <a:pt x="136321" y="328501"/>
                </a:lnTo>
                <a:lnTo>
                  <a:pt x="179306" y="330469"/>
                </a:lnTo>
                <a:lnTo>
                  <a:pt x="220794" y="321520"/>
                </a:lnTo>
                <a:lnTo>
                  <a:pt x="258680" y="302400"/>
                </a:lnTo>
                <a:lnTo>
                  <a:pt x="290853" y="273853"/>
                </a:lnTo>
                <a:lnTo>
                  <a:pt x="315208" y="236625"/>
                </a:lnTo>
                <a:lnTo>
                  <a:pt x="328851" y="194298"/>
                </a:lnTo>
                <a:lnTo>
                  <a:pt x="330820" y="151359"/>
                </a:lnTo>
                <a:lnTo>
                  <a:pt x="321861" y="109914"/>
                </a:lnTo>
                <a:lnTo>
                  <a:pt x="302720" y="72070"/>
                </a:lnTo>
                <a:lnTo>
                  <a:pt x="274142" y="39932"/>
                </a:lnTo>
                <a:lnTo>
                  <a:pt x="236874" y="15607"/>
                </a:lnTo>
                <a:lnTo>
                  <a:pt x="194501" y="1971"/>
                </a:lnTo>
                <a:lnTo>
                  <a:pt x="15151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bg object 120"/>
          <p:cNvSpPr/>
          <p:nvPr/>
        </p:nvSpPr>
        <p:spPr>
          <a:xfrm>
            <a:off x="6148262" y="5313228"/>
            <a:ext cx="101567" cy="101463"/>
          </a:xfrm>
          <a:prstGeom prst="rect">
            <a:avLst/>
          </a:prstGeom>
          <a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bg object 121"/>
          <p:cNvSpPr/>
          <p:nvPr/>
        </p:nvSpPr>
        <p:spPr>
          <a:xfrm>
            <a:off x="4684053" y="64246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72132" y="0"/>
                </a:moveTo>
                <a:lnTo>
                  <a:pt x="124995" y="10167"/>
                </a:lnTo>
                <a:lnTo>
                  <a:pt x="81954" y="31890"/>
                </a:lnTo>
                <a:lnTo>
                  <a:pt x="45406" y="64322"/>
                </a:lnTo>
                <a:lnTo>
                  <a:pt x="17747" y="106618"/>
                </a:lnTo>
                <a:lnTo>
                  <a:pt x="2240" y="154704"/>
                </a:lnTo>
                <a:lnTo>
                  <a:pt x="0" y="203486"/>
                </a:lnTo>
                <a:lnTo>
                  <a:pt x="10176" y="250571"/>
                </a:lnTo>
                <a:lnTo>
                  <a:pt x="31921" y="293566"/>
                </a:lnTo>
                <a:lnTo>
                  <a:pt x="64386" y="330077"/>
                </a:lnTo>
                <a:lnTo>
                  <a:pt x="106723" y="357710"/>
                </a:lnTo>
                <a:lnTo>
                  <a:pt x="154861" y="373199"/>
                </a:lnTo>
                <a:lnTo>
                  <a:pt x="203696" y="375438"/>
                </a:lnTo>
                <a:lnTo>
                  <a:pt x="250833" y="365273"/>
                </a:lnTo>
                <a:lnTo>
                  <a:pt x="293874" y="343551"/>
                </a:lnTo>
                <a:lnTo>
                  <a:pt x="330422" y="311119"/>
                </a:lnTo>
                <a:lnTo>
                  <a:pt x="358081" y="268823"/>
                </a:lnTo>
                <a:lnTo>
                  <a:pt x="373588" y="220737"/>
                </a:lnTo>
                <a:lnTo>
                  <a:pt x="375831" y="171955"/>
                </a:lnTo>
                <a:lnTo>
                  <a:pt x="365657" y="124868"/>
                </a:lnTo>
                <a:lnTo>
                  <a:pt x="343913" y="81871"/>
                </a:lnTo>
                <a:lnTo>
                  <a:pt x="311446" y="45357"/>
                </a:lnTo>
                <a:lnTo>
                  <a:pt x="269105" y="17718"/>
                </a:lnTo>
                <a:lnTo>
                  <a:pt x="220967" y="2235"/>
                </a:lnTo>
                <a:lnTo>
                  <a:pt x="1721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bg object 122"/>
          <p:cNvSpPr/>
          <p:nvPr/>
        </p:nvSpPr>
        <p:spPr>
          <a:xfrm>
            <a:off x="2834532" y="5263367"/>
            <a:ext cx="110168" cy="110060"/>
          </a:xfrm>
          <a:prstGeom prst="rect">
            <a:avLst/>
          </a:prstGeom>
          <a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bg object 123"/>
          <p:cNvSpPr/>
          <p:nvPr/>
        </p:nvSpPr>
        <p:spPr>
          <a:xfrm>
            <a:off x="4449027" y="5047222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36753" y="0"/>
                </a:moveTo>
                <a:lnTo>
                  <a:pt x="87116" y="7391"/>
                </a:lnTo>
                <a:lnTo>
                  <a:pt x="43879" y="32836"/>
                </a:lnTo>
                <a:lnTo>
                  <a:pt x="12656" y="74348"/>
                </a:lnTo>
                <a:lnTo>
                  <a:pt x="0" y="124717"/>
                </a:lnTo>
                <a:lnTo>
                  <a:pt x="7399" y="174303"/>
                </a:lnTo>
                <a:lnTo>
                  <a:pt x="32871" y="217498"/>
                </a:lnTo>
                <a:lnTo>
                  <a:pt x="74428" y="248694"/>
                </a:lnTo>
                <a:lnTo>
                  <a:pt x="124847" y="261338"/>
                </a:lnTo>
                <a:lnTo>
                  <a:pt x="174482" y="253944"/>
                </a:lnTo>
                <a:lnTo>
                  <a:pt x="217721" y="228497"/>
                </a:lnTo>
                <a:lnTo>
                  <a:pt x="248952" y="186984"/>
                </a:lnTo>
                <a:lnTo>
                  <a:pt x="261608" y="136615"/>
                </a:lnTo>
                <a:lnTo>
                  <a:pt x="254208" y="87031"/>
                </a:lnTo>
                <a:lnTo>
                  <a:pt x="228737" y="43840"/>
                </a:lnTo>
                <a:lnTo>
                  <a:pt x="187179" y="12651"/>
                </a:lnTo>
                <a:lnTo>
                  <a:pt x="13675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bg object 124"/>
          <p:cNvSpPr/>
          <p:nvPr/>
        </p:nvSpPr>
        <p:spPr>
          <a:xfrm>
            <a:off x="4772886" y="6513385"/>
            <a:ext cx="198162" cy="197952"/>
          </a:xfrm>
          <a:prstGeom prst="rect">
            <a:avLst/>
          </a:prstGeom>
          <a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bg object 125"/>
          <p:cNvSpPr/>
          <p:nvPr/>
        </p:nvSpPr>
        <p:spPr>
          <a:xfrm>
            <a:off x="4733940" y="7483747"/>
            <a:ext cx="217341" cy="76257"/>
          </a:xfrm>
          <a:prstGeom prst="rect">
            <a:avLst/>
          </a:prstGeom>
          <a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bg object 126"/>
          <p:cNvSpPr/>
          <p:nvPr/>
        </p:nvSpPr>
        <p:spPr>
          <a:xfrm>
            <a:off x="6132626" y="677460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>
                <a:moveTo>
                  <a:pt x="21250" y="0"/>
                </a:moveTo>
                <a:lnTo>
                  <a:pt x="13539" y="1149"/>
                </a:lnTo>
                <a:lnTo>
                  <a:pt x="6820" y="5102"/>
                </a:lnTo>
                <a:lnTo>
                  <a:pt x="1968" y="11549"/>
                </a:lnTo>
                <a:lnTo>
                  <a:pt x="0" y="19379"/>
                </a:lnTo>
                <a:lnTo>
                  <a:pt x="1148" y="27084"/>
                </a:lnTo>
                <a:lnTo>
                  <a:pt x="5107" y="33795"/>
                </a:lnTo>
                <a:lnTo>
                  <a:pt x="11569" y="38638"/>
                </a:lnTo>
                <a:lnTo>
                  <a:pt x="19401" y="40599"/>
                </a:lnTo>
                <a:lnTo>
                  <a:pt x="27112" y="39449"/>
                </a:lnTo>
                <a:lnTo>
                  <a:pt x="33831" y="35497"/>
                </a:lnTo>
                <a:lnTo>
                  <a:pt x="38683" y="29050"/>
                </a:lnTo>
                <a:lnTo>
                  <a:pt x="40650" y="21227"/>
                </a:lnTo>
                <a:lnTo>
                  <a:pt x="39498" y="13524"/>
                </a:lnTo>
                <a:lnTo>
                  <a:pt x="35538" y="6811"/>
                </a:lnTo>
                <a:lnTo>
                  <a:pt x="29082" y="1961"/>
                </a:lnTo>
                <a:lnTo>
                  <a:pt x="2125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bg object 127"/>
          <p:cNvSpPr/>
          <p:nvPr/>
        </p:nvSpPr>
        <p:spPr>
          <a:xfrm>
            <a:off x="5726097" y="172532"/>
            <a:ext cx="212070" cy="211838"/>
          </a:xfrm>
          <a:prstGeom prst="rect">
            <a:avLst/>
          </a:prstGeom>
          <a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bg object 128"/>
          <p:cNvSpPr/>
          <p:nvPr/>
        </p:nvSpPr>
        <p:spPr>
          <a:xfrm>
            <a:off x="8507752" y="135509"/>
            <a:ext cx="82593" cy="82512"/>
          </a:xfrm>
          <a:prstGeom prst="rect">
            <a:avLst/>
          </a:prstGeom>
          <a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bg object 129"/>
          <p:cNvSpPr/>
          <p:nvPr/>
        </p:nvSpPr>
        <p:spPr>
          <a:xfrm>
            <a:off x="5635589" y="82111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5">
                <a:moveTo>
                  <a:pt x="194561" y="0"/>
                </a:moveTo>
                <a:lnTo>
                  <a:pt x="151640" y="5217"/>
                </a:lnTo>
                <a:lnTo>
                  <a:pt x="111069" y="19563"/>
                </a:lnTo>
                <a:lnTo>
                  <a:pt x="74421" y="42481"/>
                </a:lnTo>
                <a:lnTo>
                  <a:pt x="43267" y="73415"/>
                </a:lnTo>
                <a:lnTo>
                  <a:pt x="19180" y="111808"/>
                </a:lnTo>
                <a:lnTo>
                  <a:pt x="4465" y="154666"/>
                </a:lnTo>
                <a:lnTo>
                  <a:pt x="0" y="198318"/>
                </a:lnTo>
                <a:lnTo>
                  <a:pt x="5226" y="241194"/>
                </a:lnTo>
                <a:lnTo>
                  <a:pt x="19588" y="281723"/>
                </a:lnTo>
                <a:lnTo>
                  <a:pt x="42530" y="318334"/>
                </a:lnTo>
                <a:lnTo>
                  <a:pt x="73496" y="349455"/>
                </a:lnTo>
                <a:lnTo>
                  <a:pt x="111928" y="373517"/>
                </a:lnTo>
                <a:lnTo>
                  <a:pt x="154826" y="388219"/>
                </a:lnTo>
                <a:lnTo>
                  <a:pt x="198522" y="392683"/>
                </a:lnTo>
                <a:lnTo>
                  <a:pt x="241441" y="387463"/>
                </a:lnTo>
                <a:lnTo>
                  <a:pt x="282012" y="373115"/>
                </a:lnTo>
                <a:lnTo>
                  <a:pt x="318661" y="350197"/>
                </a:lnTo>
                <a:lnTo>
                  <a:pt x="349816" y="319263"/>
                </a:lnTo>
                <a:lnTo>
                  <a:pt x="373904" y="280870"/>
                </a:lnTo>
                <a:lnTo>
                  <a:pt x="388623" y="238012"/>
                </a:lnTo>
                <a:lnTo>
                  <a:pt x="393092" y="194360"/>
                </a:lnTo>
                <a:lnTo>
                  <a:pt x="387868" y="151484"/>
                </a:lnTo>
                <a:lnTo>
                  <a:pt x="373507" y="110957"/>
                </a:lnTo>
                <a:lnTo>
                  <a:pt x="350566" y="74349"/>
                </a:lnTo>
                <a:lnTo>
                  <a:pt x="319601" y="43231"/>
                </a:lnTo>
                <a:lnTo>
                  <a:pt x="281168" y="19174"/>
                </a:lnTo>
                <a:lnTo>
                  <a:pt x="238261" y="4466"/>
                </a:lnTo>
                <a:lnTo>
                  <a:pt x="19456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bg object 130"/>
          <p:cNvSpPr/>
          <p:nvPr/>
        </p:nvSpPr>
        <p:spPr>
          <a:xfrm>
            <a:off x="8489507" y="117289"/>
            <a:ext cx="119086" cy="118964"/>
          </a:xfrm>
          <a:prstGeom prst="rect">
            <a:avLst/>
          </a:prstGeom>
          <a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bg object 131"/>
          <p:cNvSpPr/>
          <p:nvPr/>
        </p:nvSpPr>
        <p:spPr>
          <a:xfrm>
            <a:off x="9253532" y="2502670"/>
            <a:ext cx="142396" cy="142256"/>
          </a:xfrm>
          <a:prstGeom prst="rect">
            <a:avLst/>
          </a:prstGeom>
          <a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bg object 132"/>
          <p:cNvSpPr/>
          <p:nvPr/>
        </p:nvSpPr>
        <p:spPr>
          <a:xfrm>
            <a:off x="7998351" y="5162548"/>
            <a:ext cx="87278" cy="87189"/>
          </a:xfrm>
          <a:prstGeom prst="rect">
            <a:avLst/>
          </a:prstGeom>
          <a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bg object 133"/>
          <p:cNvSpPr/>
          <p:nvPr/>
        </p:nvSpPr>
        <p:spPr>
          <a:xfrm>
            <a:off x="9189978" y="2439185"/>
            <a:ext cx="269875" cy="269240"/>
          </a:xfrm>
          <a:custGeom>
            <a:avLst/>
            <a:gdLst/>
            <a:ahLst/>
            <a:cxnLst/>
            <a:rect l="l" t="t" r="r" b="b"/>
            <a:pathLst>
              <a:path w="269875" h="269239">
                <a:moveTo>
                  <a:pt x="151499" y="0"/>
                </a:moveTo>
                <a:lnTo>
                  <a:pt x="109571" y="1342"/>
                </a:lnTo>
                <a:lnTo>
                  <a:pt x="70395" y="15195"/>
                </a:lnTo>
                <a:lnTo>
                  <a:pt x="36952" y="40505"/>
                </a:lnTo>
                <a:lnTo>
                  <a:pt x="12224" y="76216"/>
                </a:lnTo>
                <a:lnTo>
                  <a:pt x="0" y="117877"/>
                </a:lnTo>
                <a:lnTo>
                  <a:pt x="1348" y="159764"/>
                </a:lnTo>
                <a:lnTo>
                  <a:pt x="15217" y="198900"/>
                </a:lnTo>
                <a:lnTo>
                  <a:pt x="40550" y="232305"/>
                </a:lnTo>
                <a:lnTo>
                  <a:pt x="76295" y="257001"/>
                </a:lnTo>
                <a:lnTo>
                  <a:pt x="118001" y="269216"/>
                </a:lnTo>
                <a:lnTo>
                  <a:pt x="159933" y="267870"/>
                </a:lnTo>
                <a:lnTo>
                  <a:pt x="199108" y="254017"/>
                </a:lnTo>
                <a:lnTo>
                  <a:pt x="232548" y="228711"/>
                </a:lnTo>
                <a:lnTo>
                  <a:pt x="257270" y="193005"/>
                </a:lnTo>
                <a:lnTo>
                  <a:pt x="269501" y="151345"/>
                </a:lnTo>
                <a:lnTo>
                  <a:pt x="268155" y="109457"/>
                </a:lnTo>
                <a:lnTo>
                  <a:pt x="254287" y="70321"/>
                </a:lnTo>
                <a:lnTo>
                  <a:pt x="228950" y="36916"/>
                </a:lnTo>
                <a:lnTo>
                  <a:pt x="193199" y="12221"/>
                </a:lnTo>
                <a:lnTo>
                  <a:pt x="15149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bg object 134"/>
          <p:cNvSpPr/>
          <p:nvPr/>
        </p:nvSpPr>
        <p:spPr>
          <a:xfrm>
            <a:off x="8008695" y="5172885"/>
            <a:ext cx="66590" cy="66523"/>
          </a:xfrm>
          <a:prstGeom prst="rect">
            <a:avLst/>
          </a:prstGeom>
          <a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bg object 135"/>
          <p:cNvSpPr/>
          <p:nvPr/>
        </p:nvSpPr>
        <p:spPr>
          <a:xfrm>
            <a:off x="997905" y="3864279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bg object 136"/>
          <p:cNvSpPr/>
          <p:nvPr/>
        </p:nvSpPr>
        <p:spPr>
          <a:xfrm>
            <a:off x="997905" y="1604200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bg object 137"/>
          <p:cNvSpPr/>
          <p:nvPr/>
        </p:nvSpPr>
        <p:spPr>
          <a:xfrm>
            <a:off x="1150305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5" h="764539">
                <a:moveTo>
                  <a:pt x="3550221" y="0"/>
                </a:moveTo>
                <a:lnTo>
                  <a:pt x="0" y="1727"/>
                </a:lnTo>
                <a:lnTo>
                  <a:pt x="0" y="764451"/>
                </a:lnTo>
                <a:lnTo>
                  <a:pt x="2874391" y="763790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bg object 138"/>
          <p:cNvSpPr/>
          <p:nvPr/>
        </p:nvSpPr>
        <p:spPr>
          <a:xfrm>
            <a:off x="1048705" y="6089172"/>
            <a:ext cx="3651885" cy="764540"/>
          </a:xfrm>
          <a:custGeom>
            <a:avLst/>
            <a:gdLst/>
            <a:ahLst/>
            <a:cxnLst/>
            <a:rect l="l" t="t" r="r" b="b"/>
            <a:pathLst>
              <a:path w="3651885" h="764540">
                <a:moveTo>
                  <a:pt x="0" y="0"/>
                </a:moveTo>
                <a:lnTo>
                  <a:pt x="0" y="762723"/>
                </a:lnTo>
                <a:lnTo>
                  <a:pt x="3651821" y="764451"/>
                </a:lnTo>
                <a:lnTo>
                  <a:pt x="2975991" y="66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bg object 139"/>
          <p:cNvSpPr/>
          <p:nvPr/>
        </p:nvSpPr>
        <p:spPr>
          <a:xfrm>
            <a:off x="0" y="12"/>
            <a:ext cx="7912734" cy="955040"/>
          </a:xfrm>
          <a:custGeom>
            <a:avLst/>
            <a:gdLst/>
            <a:ahLst/>
            <a:cxnLst/>
            <a:rect l="l" t="t" r="r" b="b"/>
            <a:pathLst>
              <a:path w="7912734" h="955040">
                <a:moveTo>
                  <a:pt x="7912608" y="76"/>
                </a:moveTo>
                <a:lnTo>
                  <a:pt x="0" y="0"/>
                </a:lnTo>
                <a:lnTo>
                  <a:pt x="0" y="952969"/>
                </a:lnTo>
                <a:lnTo>
                  <a:pt x="7067182" y="954570"/>
                </a:lnTo>
                <a:lnTo>
                  <a:pt x="7912608" y="76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4897A-C6FA-4956-A09A-7041C00EB47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56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567F-618A-43AA-8B11-46B7B8C995F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73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B901E-71BF-4D0E-BC1D-8AC80D1C002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0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B0C-C026-419D-844E-2D1DB6CE6525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13.02.2024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277BE-FE7D-4F40-8F5B-A9F80944C4D5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Montserra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750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4CDB98B-D33F-294D-88A2-AD2CCB3998E0}"/>
              </a:ext>
            </a:extLst>
          </p:cNvPr>
          <p:cNvGrpSpPr/>
          <p:nvPr userDrawn="1"/>
        </p:nvGrpSpPr>
        <p:grpSpPr>
          <a:xfrm>
            <a:off x="-1515867" y="-2260162"/>
            <a:ext cx="7821153" cy="11876661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5298854B-92B5-5B46-A2FF-CA86B6E5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7156A0F6-0D98-EA46-84F4-3E4E9E98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834D4AAC-E60A-4641-9D11-B9CCFC55E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72" y="1447796"/>
            <a:ext cx="1531607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0A97D7-EF2F-5F4A-85BE-500686AD2D20}"/>
              </a:ext>
            </a:extLst>
          </p:cNvPr>
          <p:cNvCxnSpPr/>
          <p:nvPr userDrawn="1"/>
        </p:nvCxnSpPr>
        <p:spPr>
          <a:xfrm>
            <a:off x="5673907" y="4669010"/>
            <a:ext cx="4420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54E9F65-BDFC-614F-8E47-8C68E0B978CF}"/>
              </a:ext>
            </a:extLst>
          </p:cNvPr>
          <p:cNvGrpSpPr/>
          <p:nvPr userDrawn="1"/>
        </p:nvGrpSpPr>
        <p:grpSpPr>
          <a:xfrm>
            <a:off x="-1641180" y="-2260162"/>
            <a:ext cx="7821153" cy="11876661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430A0228-78D7-6C4F-B645-D01F04F3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A93F232E-9793-B74E-9744-216323C04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3910" y="2396654"/>
            <a:ext cx="4511278" cy="2305697"/>
          </a:xfrm>
        </p:spPr>
        <p:txBody>
          <a:bodyPr rtlCol="0" anchor="b">
            <a:noAutofit/>
          </a:bodyPr>
          <a:lstStyle>
            <a:lvl1pPr algn="l">
              <a:defRPr sz="4736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3910" y="4719858"/>
            <a:ext cx="4511278" cy="554881"/>
          </a:xfrm>
        </p:spPr>
        <p:txBody>
          <a:bodyPr rtlCol="0">
            <a:noAutofit/>
          </a:bodyPr>
          <a:lstStyle>
            <a:lvl1pPr marL="0" indent="0" algn="l">
              <a:buNone/>
              <a:defRPr sz="1579" b="0" cap="all" baseline="0">
                <a:solidFill>
                  <a:schemeClr val="tx1"/>
                </a:solidFill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623442" y="803424"/>
            <a:ext cx="4653507" cy="5850965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5000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B7935C-D888-A74C-95EF-517EF28F2C4F}"/>
              </a:ext>
            </a:extLst>
          </p:cNvPr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65E91D7-37AC-3140-8CD2-FFD46BBC17EC}"/>
              </a:ext>
            </a:extLst>
          </p:cNvPr>
          <p:cNvGrpSpPr/>
          <p:nvPr userDrawn="1"/>
        </p:nvGrpSpPr>
        <p:grpSpPr>
          <a:xfrm>
            <a:off x="-1515867" y="-2260162"/>
            <a:ext cx="7821153" cy="11876661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7" name="Полилиния 5">
              <a:extLst>
                <a:ext uri="{FF2B5EF4-FFF2-40B4-BE49-F238E27FC236}">
                  <a16:creationId xmlns:a16="http://schemas.microsoft.com/office/drawing/2014/main" id="{21064B49-A333-4146-9A4A-CFE5D51D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22D46E3C-1A14-7847-9F27-71C1E82D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8D23B587-5A8B-1044-9B31-D5606A615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1" y="432413"/>
            <a:ext cx="1531607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2ECBC8C-FA3F-5D4E-86F6-A133F09459DC}"/>
              </a:ext>
            </a:extLst>
          </p:cNvPr>
          <p:cNvCxnSpPr/>
          <p:nvPr userDrawn="1"/>
        </p:nvCxnSpPr>
        <p:spPr>
          <a:xfrm>
            <a:off x="5673907" y="4669010"/>
            <a:ext cx="44207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3910" y="2396654"/>
            <a:ext cx="4511278" cy="2305697"/>
          </a:xfrm>
        </p:spPr>
        <p:txBody>
          <a:bodyPr rtlCol="0" anchor="b">
            <a:noAutofit/>
          </a:bodyPr>
          <a:lstStyle>
            <a:lvl1pPr algn="l">
              <a:defRPr sz="4736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3910" y="4719858"/>
            <a:ext cx="4511278" cy="554881"/>
          </a:xfrm>
        </p:spPr>
        <p:txBody>
          <a:bodyPr rtlCol="0">
            <a:noAutofit/>
          </a:bodyPr>
          <a:lstStyle>
            <a:lvl1pPr marL="0" indent="0" algn="l">
              <a:buNone/>
              <a:defRPr sz="1579" b="0" cap="all" baseline="0">
                <a:solidFill>
                  <a:schemeClr val="bg1"/>
                </a:solidFill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623442" y="803424"/>
            <a:ext cx="4653507" cy="5850965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14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A01D-C2E0-4196-AA2C-068F9957E4A2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D59227-D05B-8648-9C86-6203A339BE2F}"/>
              </a:ext>
            </a:extLst>
          </p:cNvPr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5630E54C-0B34-9C44-88BF-7C8E610FD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1" y="6904602"/>
            <a:ext cx="942635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E8885341-9A46-2140-8F9F-FE322233950E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201327"/>
            <a:ext cx="9223058" cy="1036811"/>
          </a:xfrm>
        </p:spPr>
        <p:txBody>
          <a:bodyPr rtlCol="0" anchor="b">
            <a:noAutofit/>
          </a:bodyPr>
          <a:lstStyle>
            <a:lvl1pPr algn="ctr">
              <a:defRPr sz="3508" b="1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6422" y="1273523"/>
            <a:ext cx="6929419" cy="843030"/>
          </a:xfrm>
        </p:spPr>
        <p:txBody>
          <a:bodyPr rtlCol="0">
            <a:noAutofit/>
          </a:bodyPr>
          <a:lstStyle>
            <a:lvl1pPr marL="0" indent="0" algn="ctr">
              <a:buNone/>
              <a:defRPr sz="1579" cap="none" baseline="0">
                <a:solidFill>
                  <a:schemeClr val="bg1"/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2625146" y="2503721"/>
            <a:ext cx="5443530" cy="5059131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2105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228108A-7C32-FE48-ACDD-497B1F29E4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rgbClr val="2C567A"/>
                </a:solidFill>
              </a:defRPr>
            </a:lvl1pPr>
          </a:lstStyle>
          <a:p>
            <a:pPr>
              <a:defRPr/>
            </a:pPr>
            <a:fld id="{00B7ED86-5D48-6944-98C1-8B23A4190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04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57D7D7-D9CE-D44F-8A25-375F7509EE7D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schemeClr val="bg1"/>
              </a:solidFill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534D0E0B-F63A-6F4C-BAD1-9350F544D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4E709E0-E993-5149-8A72-71EC143104C0}"/>
              </a:ext>
            </a:extLst>
          </p:cNvPr>
          <p:cNvGrpSpPr/>
          <p:nvPr userDrawn="1"/>
        </p:nvGrpSpPr>
        <p:grpSpPr>
          <a:xfrm rot="8650774">
            <a:off x="4418443" y="4781748"/>
            <a:ext cx="1670844" cy="2596229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8" name="Полилиния 5">
              <a:extLst>
                <a:ext uri="{FF2B5EF4-FFF2-40B4-BE49-F238E27FC236}">
                  <a16:creationId xmlns:a16="http://schemas.microsoft.com/office/drawing/2014/main" id="{46A82C6F-06C8-614D-9723-928C823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9" name="Полилиния 6">
              <a:extLst>
                <a:ext uri="{FF2B5EF4-FFF2-40B4-BE49-F238E27FC236}">
                  <a16:creationId xmlns:a16="http://schemas.microsoft.com/office/drawing/2014/main" id="{E04A1792-32C5-3044-84C6-19CE0A777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76C5F0DC-4985-5B4F-96AD-7AC628AA3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8AEF85A9-8B8D-5F42-AAC5-4A1EF5FBE617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2713" y="2013259"/>
            <a:ext cx="4310153" cy="4798559"/>
          </a:xfrm>
        </p:spPr>
        <p:txBody>
          <a:bodyPr lIns="0" tIns="0" rIns="0" bIns="0" rtlCol="0">
            <a:noAutofit/>
          </a:bodyPr>
          <a:lstStyle>
            <a:lvl1pPr>
              <a:defRPr sz="2105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3" name="Рисунок 22"/>
          <p:cNvSpPr>
            <a:spLocks noGrp="1"/>
          </p:cNvSpPr>
          <p:nvPr>
            <p:ph type="pic" sz="quarter" idx="13"/>
          </p:nvPr>
        </p:nvSpPr>
        <p:spPr>
          <a:xfrm>
            <a:off x="5161327" y="0"/>
            <a:ext cx="5532074" cy="6374466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2521" y="550943"/>
            <a:ext cx="4330345" cy="1461801"/>
          </a:xfrm>
        </p:spPr>
        <p:txBody>
          <a:bodyPr lIns="0" tIns="0" rIns="0" bIns="0" rtlCol="0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DFF4BC9-93C5-3549-AF9D-0AD9BBB5A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A062B5-63CF-3346-B3BC-05B7E56D74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916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6BE8E4-4043-6648-A4C6-395CC051FA73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>
              <a:solidFill>
                <a:schemeClr val="bg1"/>
              </a:solidFill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D0AB4709-2902-EF43-B0E7-A70B0343C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EC59A355-ACAD-BF4C-9AD6-5C1F73F1EF3B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A99D3B-3B91-ED4D-A0E7-74FB6D8E0A03}"/>
              </a:ext>
            </a:extLst>
          </p:cNvPr>
          <p:cNvSpPr/>
          <p:nvPr userDrawn="1"/>
        </p:nvSpPr>
        <p:spPr>
          <a:xfrm>
            <a:off x="6889446" y="1090662"/>
            <a:ext cx="3796993" cy="53815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4323A1C-E772-684D-974D-CE790C8F685D}"/>
              </a:ext>
            </a:extLst>
          </p:cNvPr>
          <p:cNvSpPr/>
          <p:nvPr userDrawn="1"/>
        </p:nvSpPr>
        <p:spPr>
          <a:xfrm>
            <a:off x="4480646" y="698514"/>
            <a:ext cx="4885826" cy="614481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2521" y="550943"/>
            <a:ext cx="4330345" cy="1461801"/>
          </a:xfrm>
        </p:spPr>
        <p:txBody>
          <a:bodyPr lIns="0" tIns="0" rIns="0" bIns="0" rtlCol="0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713" y="2013259"/>
            <a:ext cx="4310153" cy="4798559"/>
          </a:xfrm>
        </p:spPr>
        <p:txBody>
          <a:bodyPr lIns="0" tIns="0" rIns="0" bIns="0" rtlCol="0">
            <a:noAutofit/>
          </a:bodyPr>
          <a:lstStyle>
            <a:lvl1pPr>
              <a:defRPr sz="2105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3"/>
          </p:nvPr>
        </p:nvSpPr>
        <p:spPr>
          <a:xfrm>
            <a:off x="4784675" y="1090135"/>
            <a:ext cx="4284419" cy="538690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79EE6DA-924A-BF42-B365-D2F741A5F1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0F89B1-05C0-8A4A-B282-7F195744B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478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A8AAA0-A389-3E4F-881E-92279403323C}"/>
              </a:ext>
            </a:extLst>
          </p:cNvPr>
          <p:cNvSpPr/>
          <p:nvPr userDrawn="1"/>
        </p:nvSpPr>
        <p:spPr>
          <a:xfrm>
            <a:off x="7286272" y="1797928"/>
            <a:ext cx="3407128" cy="482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0EAF648-495A-D248-9BFC-998BD76EA5AF}"/>
              </a:ext>
            </a:extLst>
          </p:cNvPr>
          <p:cNvSpPr>
            <a:spLocks noChangeAspect="1"/>
          </p:cNvSpPr>
          <p:nvPr userDrawn="1"/>
        </p:nvSpPr>
        <p:spPr>
          <a:xfrm>
            <a:off x="8624338" y="2011508"/>
            <a:ext cx="730995" cy="91734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208C6B-880B-CE48-97F0-489B3F8B8BFE}"/>
              </a:ext>
            </a:extLst>
          </p:cNvPr>
          <p:cNvSpPr/>
          <p:nvPr userDrawn="1"/>
        </p:nvSpPr>
        <p:spPr>
          <a:xfrm>
            <a:off x="1" y="1797928"/>
            <a:ext cx="3407129" cy="482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FD7AC62-A02F-0A4F-BB99-C32AA29AFE0E}"/>
              </a:ext>
            </a:extLst>
          </p:cNvPr>
          <p:cNvSpPr>
            <a:spLocks noChangeAspect="1"/>
          </p:cNvSpPr>
          <p:nvPr userDrawn="1"/>
        </p:nvSpPr>
        <p:spPr>
          <a:xfrm>
            <a:off x="1338068" y="2011508"/>
            <a:ext cx="729602" cy="91734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70ADED-D5D5-F142-BCC8-7B986E0E48BC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>
              <a:solidFill>
                <a:schemeClr val="bg1"/>
              </a:solidFill>
            </a:endParaRPr>
          </a:p>
        </p:txBody>
      </p:sp>
      <p:pic>
        <p:nvPicPr>
          <p:cNvPr id="16" name="Рисунок 11">
            <a:extLst>
              <a:ext uri="{FF2B5EF4-FFF2-40B4-BE49-F238E27FC236}">
                <a16:creationId xmlns:a16="http://schemas.microsoft.com/office/drawing/2014/main" id="{D490C24D-17BD-0548-B399-DD34E387F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A7A49E92-B298-A644-872B-0CBF67C6B36E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23" name="Рисунок 11"/>
          <p:cNvSpPr>
            <a:spLocks noGrp="1"/>
          </p:cNvSpPr>
          <p:nvPr>
            <p:ph type="pic" sz="quarter" idx="19"/>
          </p:nvPr>
        </p:nvSpPr>
        <p:spPr>
          <a:xfrm>
            <a:off x="8769358" y="2192734"/>
            <a:ext cx="441062" cy="554557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965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192" y="3536635"/>
            <a:ext cx="3022049" cy="276208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3406433" y="1797548"/>
            <a:ext cx="3880534" cy="4822687"/>
          </a:xfrm>
          <a:solidFill>
            <a:schemeClr val="bg2">
              <a:lumMod val="9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7479319" y="3536635"/>
            <a:ext cx="3021728" cy="276208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15"/>
          </p:nvPr>
        </p:nvSpPr>
        <p:spPr>
          <a:xfrm>
            <a:off x="192192" y="2990332"/>
            <a:ext cx="3022049" cy="54630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579" b="1" cap="all" baseline="0"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1" name="Объект 2"/>
          <p:cNvSpPr>
            <a:spLocks noGrp="1"/>
          </p:cNvSpPr>
          <p:nvPr>
            <p:ph idx="16"/>
          </p:nvPr>
        </p:nvSpPr>
        <p:spPr>
          <a:xfrm>
            <a:off x="7478998" y="2990332"/>
            <a:ext cx="3022049" cy="54630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579" b="1" cap="all" baseline="0"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7"/>
          </p:nvPr>
        </p:nvSpPr>
        <p:spPr>
          <a:xfrm>
            <a:off x="1482821" y="2192734"/>
            <a:ext cx="441062" cy="554557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965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633ABDE-0011-254F-94FB-B28A6E2E9A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0ACFD4-FBDE-B346-9C3B-E94746657E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608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879193-7D8C-2846-A305-6B6DAF6B27F5}"/>
              </a:ext>
            </a:extLst>
          </p:cNvPr>
          <p:cNvSpPr/>
          <p:nvPr userDrawn="1"/>
        </p:nvSpPr>
        <p:spPr>
          <a:xfrm>
            <a:off x="5788082" y="5192457"/>
            <a:ext cx="4905318" cy="1109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35BD58-39A0-E540-8B2B-E66E0E1AC3C7}"/>
              </a:ext>
            </a:extLst>
          </p:cNvPr>
          <p:cNvSpPr/>
          <p:nvPr userDrawn="1"/>
        </p:nvSpPr>
        <p:spPr>
          <a:xfrm>
            <a:off x="-72403" y="1817185"/>
            <a:ext cx="5008355" cy="1109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8D237A7-A549-474A-B826-C74F2C10BF88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>
              <a:solidFill>
                <a:schemeClr val="accent2"/>
              </a:solidFill>
            </a:endParaRPr>
          </a:p>
        </p:txBody>
      </p:sp>
      <p:pic>
        <p:nvPicPr>
          <p:cNvPr id="12" name="Рисунок 9">
            <a:extLst>
              <a:ext uri="{FF2B5EF4-FFF2-40B4-BE49-F238E27FC236}">
                <a16:creationId xmlns:a16="http://schemas.microsoft.com/office/drawing/2014/main" id="{812ADFCC-5BCC-3C4A-9D91-D92FBB8DB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5C1AE4B1-023B-074F-8375-8496B2528708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44F0639-205B-C14E-9EBF-BEE297A520C4}"/>
              </a:ext>
            </a:extLst>
          </p:cNvPr>
          <p:cNvSpPr>
            <a:spLocks noChangeAspect="1"/>
          </p:cNvSpPr>
          <p:nvPr userDrawn="1"/>
        </p:nvSpPr>
        <p:spPr>
          <a:xfrm>
            <a:off x="4459761" y="1822437"/>
            <a:ext cx="878585" cy="11046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6AD963-48A2-134E-AB15-98743E88FB61}"/>
              </a:ext>
            </a:extLst>
          </p:cNvPr>
          <p:cNvSpPr>
            <a:spLocks noChangeAspect="1"/>
          </p:cNvSpPr>
          <p:nvPr userDrawn="1"/>
        </p:nvSpPr>
        <p:spPr>
          <a:xfrm>
            <a:off x="5350877" y="5192457"/>
            <a:ext cx="878585" cy="110466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36" y="3157427"/>
            <a:ext cx="3573239" cy="3139220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15"/>
          </p:nvPr>
        </p:nvSpPr>
        <p:spPr>
          <a:xfrm>
            <a:off x="1148426" y="2099389"/>
            <a:ext cx="3022049" cy="546304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579" b="1" cap="all" baseline="0">
                <a:solidFill>
                  <a:schemeClr val="accent1"/>
                </a:solidFill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9"/>
          </p:nvPr>
        </p:nvSpPr>
        <p:spPr>
          <a:xfrm>
            <a:off x="6427195" y="1817583"/>
            <a:ext cx="3573239" cy="312583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0"/>
          </p:nvPr>
        </p:nvSpPr>
        <p:spPr>
          <a:xfrm>
            <a:off x="6556820" y="5473583"/>
            <a:ext cx="3022049" cy="546304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579" b="1" cap="all" baseline="0">
                <a:solidFill>
                  <a:schemeClr val="accent3"/>
                </a:solidFill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4" name="Рисунок 11"/>
          <p:cNvSpPr>
            <a:spLocks noGrp="1"/>
          </p:cNvSpPr>
          <p:nvPr>
            <p:ph type="pic" sz="quarter" idx="21"/>
          </p:nvPr>
        </p:nvSpPr>
        <p:spPr>
          <a:xfrm>
            <a:off x="4633604" y="2041207"/>
            <a:ext cx="531063" cy="667718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965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9" name="Рисунок 11"/>
          <p:cNvSpPr>
            <a:spLocks noGrp="1"/>
          </p:cNvSpPr>
          <p:nvPr>
            <p:ph type="pic" sz="quarter" idx="22"/>
          </p:nvPr>
        </p:nvSpPr>
        <p:spPr>
          <a:xfrm>
            <a:off x="5524557" y="5410353"/>
            <a:ext cx="531063" cy="667718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965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C54057E-1AF7-C14B-B2D7-612831B2076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BA8C41-B0C9-5046-9F99-D5A800E0FC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312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AFF216B-903E-4E4C-BAA6-427B77779DE8}"/>
              </a:ext>
            </a:extLst>
          </p:cNvPr>
          <p:cNvGrpSpPr/>
          <p:nvPr userDrawn="1"/>
        </p:nvGrpSpPr>
        <p:grpSpPr>
          <a:xfrm rot="8650774" flipH="1" flipV="1">
            <a:off x="6516768" y="-2032558"/>
            <a:ext cx="3890938" cy="6045907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4" name="Полилиния 5">
              <a:extLst>
                <a:ext uri="{FF2B5EF4-FFF2-40B4-BE49-F238E27FC236}">
                  <a16:creationId xmlns:a16="http://schemas.microsoft.com/office/drawing/2014/main" id="{3D98C626-6848-8042-9C36-CF9B04A7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5" name="Полилиния 6">
              <a:extLst>
                <a:ext uri="{FF2B5EF4-FFF2-40B4-BE49-F238E27FC236}">
                  <a16:creationId xmlns:a16="http://schemas.microsoft.com/office/drawing/2014/main" id="{1216BF5E-E289-6D49-883F-A50B6B69F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B5B77CD1-0C62-1F4C-ACD6-78F3722C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819D9C-B34C-0E48-92D8-42368C6D5220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schemeClr val="bg1"/>
              </a:solidFill>
            </a:endParaRPr>
          </a:p>
        </p:txBody>
      </p:sp>
      <p:pic>
        <p:nvPicPr>
          <p:cNvPr id="9" name="Рисунок 11">
            <a:extLst>
              <a:ext uri="{FF2B5EF4-FFF2-40B4-BE49-F238E27FC236}">
                <a16:creationId xmlns:a16="http://schemas.microsoft.com/office/drawing/2014/main" id="{73352976-AA27-EF47-8F4F-FC072ADA7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D5892A92-AA46-9345-93C4-A8CC5E746236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6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05065C85-8FCD-BE48-BEF8-B7D283D82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DAC911-E1CC-DD46-87B7-2C269B3AD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391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D4D6CD7-38B7-224A-B877-A7A17937C086}"/>
              </a:ext>
            </a:extLst>
          </p:cNvPr>
          <p:cNvGrpSpPr/>
          <p:nvPr userDrawn="1"/>
        </p:nvGrpSpPr>
        <p:grpSpPr>
          <a:xfrm rot="8650774" flipH="1" flipV="1">
            <a:off x="6516768" y="-2032558"/>
            <a:ext cx="3890938" cy="6045907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6" name="Полилиния 5">
              <a:extLst>
                <a:ext uri="{FF2B5EF4-FFF2-40B4-BE49-F238E27FC236}">
                  <a16:creationId xmlns:a16="http://schemas.microsoft.com/office/drawing/2014/main" id="{3E2A9B9D-0CF5-7A42-B1CF-1B8B512C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17" name="Полилиния 6">
              <a:extLst>
                <a:ext uri="{FF2B5EF4-FFF2-40B4-BE49-F238E27FC236}">
                  <a16:creationId xmlns:a16="http://schemas.microsoft.com/office/drawing/2014/main" id="{B1678DBD-9DDD-5E4F-8CE1-CF282605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18" name="Полилиния 7">
              <a:extLst>
                <a:ext uri="{FF2B5EF4-FFF2-40B4-BE49-F238E27FC236}">
                  <a16:creationId xmlns:a16="http://schemas.microsoft.com/office/drawing/2014/main" id="{41854DF5-5A9F-B548-B819-C0271E12F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15C4D7A0-C3D2-7641-8B86-58B51A318F63}"/>
              </a:ext>
            </a:extLst>
          </p:cNvPr>
          <p:cNvSpPr/>
          <p:nvPr userDrawn="1"/>
        </p:nvSpPr>
        <p:spPr>
          <a:xfrm>
            <a:off x="836815" y="1873206"/>
            <a:ext cx="1516290" cy="1906469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4A3F6A0-4DEE-6445-94C9-6FC2B60081F8}"/>
              </a:ext>
            </a:extLst>
          </p:cNvPr>
          <p:cNvSpPr/>
          <p:nvPr userDrawn="1"/>
        </p:nvSpPr>
        <p:spPr>
          <a:xfrm>
            <a:off x="3338903" y="1873206"/>
            <a:ext cx="1517683" cy="1906469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2CAF866-10F8-4444-AB2E-4E48590CA6D7}"/>
              </a:ext>
            </a:extLst>
          </p:cNvPr>
          <p:cNvSpPr/>
          <p:nvPr userDrawn="1"/>
        </p:nvSpPr>
        <p:spPr>
          <a:xfrm>
            <a:off x="5829853" y="1873206"/>
            <a:ext cx="1516290" cy="1906469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32397A5-E519-4542-BC70-D41E43378ABF}"/>
              </a:ext>
            </a:extLst>
          </p:cNvPr>
          <p:cNvSpPr/>
          <p:nvPr userDrawn="1"/>
        </p:nvSpPr>
        <p:spPr>
          <a:xfrm>
            <a:off x="8330549" y="1873206"/>
            <a:ext cx="1517683" cy="1906469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3" name="Полилиния: Форма 19">
            <a:extLst>
              <a:ext uri="{FF2B5EF4-FFF2-40B4-BE49-F238E27FC236}">
                <a16:creationId xmlns:a16="http://schemas.microsoft.com/office/drawing/2014/main" id="{286083C9-DC17-4345-A35E-3A72531D30B1}"/>
              </a:ext>
            </a:extLst>
          </p:cNvPr>
          <p:cNvSpPr/>
          <p:nvPr userDrawn="1"/>
        </p:nvSpPr>
        <p:spPr>
          <a:xfrm>
            <a:off x="3518519" y="1960739"/>
            <a:ext cx="1158452" cy="399150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4" name="Полилиния: Форма 20">
            <a:extLst>
              <a:ext uri="{FF2B5EF4-FFF2-40B4-BE49-F238E27FC236}">
                <a16:creationId xmlns:a16="http://schemas.microsoft.com/office/drawing/2014/main" id="{AF8F2127-1E58-1E47-84CF-2EA6735657A2}"/>
              </a:ext>
            </a:extLst>
          </p:cNvPr>
          <p:cNvSpPr/>
          <p:nvPr userDrawn="1"/>
        </p:nvSpPr>
        <p:spPr>
          <a:xfrm>
            <a:off x="6008076" y="1960739"/>
            <a:ext cx="1158452" cy="399150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5" name="Полилиния: фигура 21">
            <a:extLst>
              <a:ext uri="{FF2B5EF4-FFF2-40B4-BE49-F238E27FC236}">
                <a16:creationId xmlns:a16="http://schemas.microsoft.com/office/drawing/2014/main" id="{7D8CE20C-78B4-6E41-A8CA-7E9384A7A340}"/>
              </a:ext>
            </a:extLst>
          </p:cNvPr>
          <p:cNvSpPr/>
          <p:nvPr userDrawn="1"/>
        </p:nvSpPr>
        <p:spPr>
          <a:xfrm>
            <a:off x="8510164" y="1960739"/>
            <a:ext cx="1158452" cy="399150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26" name="Полилиния: Фигура 16">
            <a:extLst>
              <a:ext uri="{FF2B5EF4-FFF2-40B4-BE49-F238E27FC236}">
                <a16:creationId xmlns:a16="http://schemas.microsoft.com/office/drawing/2014/main" id="{28D75EF7-964C-DB43-B2FF-6D600AC77CDC}"/>
              </a:ext>
            </a:extLst>
          </p:cNvPr>
          <p:cNvSpPr/>
          <p:nvPr userDrawn="1"/>
        </p:nvSpPr>
        <p:spPr>
          <a:xfrm>
            <a:off x="1016430" y="1960739"/>
            <a:ext cx="1158452" cy="399150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936938C-8A1A-664D-BC66-1DDA1C4489C6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schemeClr val="bg1"/>
              </a:solidFill>
            </a:endParaRPr>
          </a:p>
        </p:txBody>
      </p:sp>
      <p:pic>
        <p:nvPicPr>
          <p:cNvPr id="36" name="Рисунок 19">
            <a:extLst>
              <a:ext uri="{FF2B5EF4-FFF2-40B4-BE49-F238E27FC236}">
                <a16:creationId xmlns:a16="http://schemas.microsoft.com/office/drawing/2014/main" id="{3485DC2F-CC49-EA47-9EA1-0CE9D4A15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CFD1AB6A-8B74-8840-BC57-0CEB3376F51A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6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967983" y="2038524"/>
            <a:ext cx="1254525" cy="1577344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754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4"/>
          </p:nvPr>
        </p:nvSpPr>
        <p:spPr>
          <a:xfrm>
            <a:off x="3470652" y="2038524"/>
            <a:ext cx="1254525" cy="1577344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754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5"/>
          </p:nvPr>
        </p:nvSpPr>
        <p:spPr>
          <a:xfrm>
            <a:off x="5960460" y="2038524"/>
            <a:ext cx="1254525" cy="1577344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754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6"/>
          </p:nvPr>
        </p:nvSpPr>
        <p:spPr>
          <a:xfrm>
            <a:off x="8462237" y="2038524"/>
            <a:ext cx="1254525" cy="1577344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754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59990" y="4468793"/>
            <a:ext cx="2270510" cy="1928764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7"/>
          </p:nvPr>
        </p:nvSpPr>
        <p:spPr>
          <a:xfrm>
            <a:off x="459990" y="3903027"/>
            <a:ext cx="2270510" cy="54630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3" b="1" cap="all" baseline="0">
                <a:solidFill>
                  <a:srgbClr val="0D1D51"/>
                </a:solidFill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8"/>
          </p:nvPr>
        </p:nvSpPr>
        <p:spPr>
          <a:xfrm>
            <a:off x="2962659" y="4468793"/>
            <a:ext cx="2270510" cy="1928764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9"/>
          </p:nvPr>
        </p:nvSpPr>
        <p:spPr>
          <a:xfrm>
            <a:off x="2962659" y="3903027"/>
            <a:ext cx="2270510" cy="54630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3" b="1" cap="all" baseline="0">
                <a:solidFill>
                  <a:srgbClr val="0D1D51"/>
                </a:solidFill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0"/>
          </p:nvPr>
        </p:nvSpPr>
        <p:spPr>
          <a:xfrm>
            <a:off x="5452467" y="4468793"/>
            <a:ext cx="2270510" cy="1928764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1"/>
          </p:nvPr>
        </p:nvSpPr>
        <p:spPr>
          <a:xfrm>
            <a:off x="5452467" y="3903027"/>
            <a:ext cx="2270510" cy="54630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3" b="1" cap="all" baseline="0">
                <a:solidFill>
                  <a:srgbClr val="0D1D51"/>
                </a:solidFill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2"/>
          </p:nvPr>
        </p:nvSpPr>
        <p:spPr>
          <a:xfrm>
            <a:off x="7954245" y="4468793"/>
            <a:ext cx="2270510" cy="1928764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403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23"/>
          </p:nvPr>
        </p:nvSpPr>
        <p:spPr>
          <a:xfrm>
            <a:off x="7954245" y="3903027"/>
            <a:ext cx="2270510" cy="54630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3" b="1" cap="all" baseline="0">
                <a:solidFill>
                  <a:srgbClr val="0D1D51"/>
                </a:solidFill>
                <a:latin typeface="+mj-lt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8" name="Номер слайда 5">
            <a:extLst>
              <a:ext uri="{FF2B5EF4-FFF2-40B4-BE49-F238E27FC236}">
                <a16:creationId xmlns:a16="http://schemas.microsoft.com/office/drawing/2014/main" id="{F5095212-5B75-0240-AD1F-F2407EBF8E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E5E3B-6896-E246-94F5-DA37174C04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88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CACB36-84B1-3941-AD73-18E7839C0374}"/>
              </a:ext>
            </a:extLst>
          </p:cNvPr>
          <p:cNvGrpSpPr/>
          <p:nvPr userDrawn="1"/>
        </p:nvGrpSpPr>
        <p:grpSpPr>
          <a:xfrm>
            <a:off x="-1515867" y="-2260162"/>
            <a:ext cx="7821153" cy="11876661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8" name="Полилиния 5">
              <a:extLst>
                <a:ext uri="{FF2B5EF4-FFF2-40B4-BE49-F238E27FC236}">
                  <a16:creationId xmlns:a16="http://schemas.microsoft.com/office/drawing/2014/main" id="{F258EB1B-D387-3544-BD8D-FC1DE1CEF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9" name="Полилиния 6">
              <a:extLst>
                <a:ext uri="{FF2B5EF4-FFF2-40B4-BE49-F238E27FC236}">
                  <a16:creationId xmlns:a16="http://schemas.microsoft.com/office/drawing/2014/main" id="{CDADB34C-318A-F840-8DD6-9F0348B9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012E64-DA83-2948-A59B-1463CF249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72" y="2034266"/>
            <a:ext cx="1531607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DB2CE78-DE5C-3045-A183-1B22F9308237}"/>
              </a:ext>
            </a:extLst>
          </p:cNvPr>
          <p:cNvCxnSpPr/>
          <p:nvPr userDrawn="1"/>
        </p:nvCxnSpPr>
        <p:spPr>
          <a:xfrm>
            <a:off x="5673907" y="4669010"/>
            <a:ext cx="2222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Графический объект 16" descr="Конверт">
            <a:extLst>
              <a:ext uri="{FF2B5EF4-FFF2-40B4-BE49-F238E27FC236}">
                <a16:creationId xmlns:a16="http://schemas.microsoft.com/office/drawing/2014/main" id="{E3783A12-903C-6D4D-B30A-9A71E3E4A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56" y="4910601"/>
            <a:ext cx="339738" cy="42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Графический объект 17" descr="Сеть">
            <a:extLst>
              <a:ext uri="{FF2B5EF4-FFF2-40B4-BE49-F238E27FC236}">
                <a16:creationId xmlns:a16="http://schemas.microsoft.com/office/drawing/2014/main" id="{5F04F82E-DB1B-E340-8341-6D22BD0E45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55" y="5432298"/>
            <a:ext cx="374548" cy="4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452" y="4945618"/>
            <a:ext cx="3982344" cy="554881"/>
          </a:xfrm>
        </p:spPr>
        <p:txBody>
          <a:bodyPr rtlCol="0">
            <a:noAutofit/>
          </a:bodyPr>
          <a:lstStyle>
            <a:lvl1pPr marL="0" indent="0" algn="l">
              <a:buNone/>
              <a:defRPr sz="1403" b="0" cap="all" baseline="0">
                <a:solidFill>
                  <a:schemeClr val="tx1"/>
                </a:solidFill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623442" y="803424"/>
            <a:ext cx="4653507" cy="5850965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141618" y="5527822"/>
            <a:ext cx="3976608" cy="55496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3" b="0" cap="all" baseline="0" dirty="0" smtClean="0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535" y="3781425"/>
            <a:ext cx="4395424" cy="718402"/>
          </a:xfrm>
          <a:noFill/>
        </p:spPr>
        <p:txBody>
          <a:bodyPr rtlCol="0">
            <a:noAutofit/>
          </a:bodyPr>
          <a:lstStyle>
            <a:lvl1pPr>
              <a:defRPr lang="en-US" sz="5263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8663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1D8D02-D1C8-794A-B46A-8C622B4AF49C}"/>
              </a:ext>
            </a:extLst>
          </p:cNvPr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E307D11-EAC9-7741-8217-4634F1B2CAF7}"/>
              </a:ext>
            </a:extLst>
          </p:cNvPr>
          <p:cNvGrpSpPr/>
          <p:nvPr userDrawn="1"/>
        </p:nvGrpSpPr>
        <p:grpSpPr>
          <a:xfrm>
            <a:off x="-1515867" y="-2260162"/>
            <a:ext cx="7821153" cy="11876661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8" name="Полилиния 5">
              <a:extLst>
                <a:ext uri="{FF2B5EF4-FFF2-40B4-BE49-F238E27FC236}">
                  <a16:creationId xmlns:a16="http://schemas.microsoft.com/office/drawing/2014/main" id="{634AFB82-3B01-294C-8523-A02221906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9" name="Полилиния 6">
              <a:extLst>
                <a:ext uri="{FF2B5EF4-FFF2-40B4-BE49-F238E27FC236}">
                  <a16:creationId xmlns:a16="http://schemas.microsoft.com/office/drawing/2014/main" id="{5859529B-D98E-404F-86C6-B3812E96B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083A54D-C304-1D4A-A6F1-958C28419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1" y="432413"/>
            <a:ext cx="1531607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D15B63C-6069-6841-A612-EAEC1FAA97DC}"/>
              </a:ext>
            </a:extLst>
          </p:cNvPr>
          <p:cNvCxnSpPr/>
          <p:nvPr userDrawn="1"/>
        </p:nvCxnSpPr>
        <p:spPr>
          <a:xfrm>
            <a:off x="5673907" y="4669010"/>
            <a:ext cx="222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Графический объект 18" descr="Конверт">
            <a:extLst>
              <a:ext uri="{FF2B5EF4-FFF2-40B4-BE49-F238E27FC236}">
                <a16:creationId xmlns:a16="http://schemas.microsoft.com/office/drawing/2014/main" id="{AE45C6FE-95B4-0045-A27E-7A5A4CE643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56" y="4910601"/>
            <a:ext cx="339738" cy="42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Графический объект 19" descr="Сеть">
            <a:extLst>
              <a:ext uri="{FF2B5EF4-FFF2-40B4-BE49-F238E27FC236}">
                <a16:creationId xmlns:a16="http://schemas.microsoft.com/office/drawing/2014/main" id="{4C390CC5-BEA6-2143-BF09-08D8B6A04E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55" y="5432298"/>
            <a:ext cx="374548" cy="4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623442" y="803424"/>
            <a:ext cx="4653507" cy="5850965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452" y="4945618"/>
            <a:ext cx="3982344" cy="554881"/>
          </a:xfrm>
        </p:spPr>
        <p:txBody>
          <a:bodyPr rtlCol="0">
            <a:noAutofit/>
          </a:bodyPr>
          <a:lstStyle>
            <a:lvl1pPr marL="0" indent="0" algn="l">
              <a:buNone/>
              <a:defRPr sz="1403" b="0" cap="all" baseline="0">
                <a:solidFill>
                  <a:schemeClr val="bg1"/>
                </a:solidFill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1"/>
          </p:nvPr>
        </p:nvSpPr>
        <p:spPr>
          <a:xfrm>
            <a:off x="6141618" y="5527822"/>
            <a:ext cx="3976608" cy="55496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3" b="0" cap="all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674535" y="3483280"/>
            <a:ext cx="4395424" cy="1016548"/>
          </a:xfrm>
          <a:noFill/>
        </p:spPr>
        <p:txBody>
          <a:bodyPr rtlCol="0">
            <a:noAutofit/>
          </a:bodyPr>
          <a:lstStyle>
            <a:lvl1pPr>
              <a:defRPr lang="en-US" sz="5263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1474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1ED29-7C7E-6746-961A-801496E1A015}"/>
              </a:ext>
            </a:extLst>
          </p:cNvPr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28522B6-9779-024D-8D21-40C84CD84BC0}"/>
              </a:ext>
            </a:extLst>
          </p:cNvPr>
          <p:cNvSpPr/>
          <p:nvPr userDrawn="1"/>
        </p:nvSpPr>
        <p:spPr>
          <a:xfrm>
            <a:off x="661376" y="780794"/>
            <a:ext cx="4678363" cy="588221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BFCA198-86A1-6F41-9468-DF3567540EE4}"/>
              </a:ext>
            </a:extLst>
          </p:cNvPr>
          <p:cNvGrpSpPr/>
          <p:nvPr userDrawn="1"/>
        </p:nvGrpSpPr>
        <p:grpSpPr>
          <a:xfrm>
            <a:off x="-1515867" y="-2260162"/>
            <a:ext cx="7821153" cy="11876661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7" name="Полилиния 5">
              <a:extLst>
                <a:ext uri="{FF2B5EF4-FFF2-40B4-BE49-F238E27FC236}">
                  <a16:creationId xmlns:a16="http://schemas.microsoft.com/office/drawing/2014/main" id="{CAEBD72D-855D-1247-BA86-8C90B7A4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D29A3E24-B39A-7D4E-8E5B-75F9A50A3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pic>
        <p:nvPicPr>
          <p:cNvPr id="9" name="Рисунок 11">
            <a:extLst>
              <a:ext uri="{FF2B5EF4-FFF2-40B4-BE49-F238E27FC236}">
                <a16:creationId xmlns:a16="http://schemas.microsoft.com/office/drawing/2014/main" id="{CA34793A-52FA-B945-8324-A74F352BF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1" y="432413"/>
            <a:ext cx="1531607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E7E82BB-57AC-A744-AB0A-9440F551D1D1}"/>
              </a:ext>
            </a:extLst>
          </p:cNvPr>
          <p:cNvCxnSpPr/>
          <p:nvPr userDrawn="1"/>
        </p:nvCxnSpPr>
        <p:spPr>
          <a:xfrm>
            <a:off x="5673907" y="4669010"/>
            <a:ext cx="222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3910" y="2396654"/>
            <a:ext cx="4511278" cy="2305697"/>
          </a:xfrm>
        </p:spPr>
        <p:txBody>
          <a:bodyPr rtlCol="0" anchor="b">
            <a:noAutofit/>
          </a:bodyPr>
          <a:lstStyle>
            <a:lvl1pPr algn="l">
              <a:defRPr sz="4736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3910" y="4719858"/>
            <a:ext cx="4511278" cy="554881"/>
          </a:xfrm>
        </p:spPr>
        <p:txBody>
          <a:bodyPr rtlCol="0">
            <a:noAutofit/>
          </a:bodyPr>
          <a:lstStyle>
            <a:lvl1pPr marL="0" indent="0" algn="l">
              <a:buNone/>
              <a:defRPr sz="1579" b="0" cap="all" baseline="0">
                <a:solidFill>
                  <a:schemeClr val="bg1"/>
                </a:solidFill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72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3305" y="4952672"/>
            <a:ext cx="4774565" cy="764540"/>
          </a:xfrm>
          <a:custGeom>
            <a:avLst/>
            <a:gdLst/>
            <a:ahLst/>
            <a:cxnLst/>
            <a:rect l="l" t="t" r="r" b="b"/>
            <a:pathLst>
              <a:path w="4774565" h="764539">
                <a:moveTo>
                  <a:pt x="4773942" y="0"/>
                </a:moveTo>
                <a:lnTo>
                  <a:pt x="0" y="1727"/>
                </a:lnTo>
                <a:lnTo>
                  <a:pt x="0" y="764451"/>
                </a:lnTo>
                <a:lnTo>
                  <a:pt x="4098124" y="763790"/>
                </a:lnTo>
                <a:lnTo>
                  <a:pt x="47739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6763" y="4900597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>
                <a:moveTo>
                  <a:pt x="436803" y="0"/>
                </a:moveTo>
                <a:lnTo>
                  <a:pt x="389067" y="2719"/>
                </a:lnTo>
                <a:lnTo>
                  <a:pt x="342836" y="10397"/>
                </a:lnTo>
                <a:lnTo>
                  <a:pt x="298375" y="22767"/>
                </a:lnTo>
                <a:lnTo>
                  <a:pt x="255952" y="39560"/>
                </a:lnTo>
                <a:lnTo>
                  <a:pt x="215834" y="60508"/>
                </a:lnTo>
                <a:lnTo>
                  <a:pt x="178286" y="85344"/>
                </a:lnTo>
                <a:lnTo>
                  <a:pt x="143575" y="113798"/>
                </a:lnTo>
                <a:lnTo>
                  <a:pt x="111967" y="145603"/>
                </a:lnTo>
                <a:lnTo>
                  <a:pt x="83730" y="180490"/>
                </a:lnTo>
                <a:lnTo>
                  <a:pt x="59129" y="218192"/>
                </a:lnTo>
                <a:lnTo>
                  <a:pt x="38431" y="258440"/>
                </a:lnTo>
                <a:lnTo>
                  <a:pt x="21903" y="300967"/>
                </a:lnTo>
                <a:lnTo>
                  <a:pt x="9810" y="345503"/>
                </a:lnTo>
                <a:lnTo>
                  <a:pt x="2420" y="391782"/>
                </a:lnTo>
                <a:lnTo>
                  <a:pt x="0" y="439534"/>
                </a:lnTo>
                <a:lnTo>
                  <a:pt x="2721" y="487270"/>
                </a:lnTo>
                <a:lnTo>
                  <a:pt x="10402" y="533501"/>
                </a:lnTo>
                <a:lnTo>
                  <a:pt x="22774" y="577961"/>
                </a:lnTo>
                <a:lnTo>
                  <a:pt x="39570" y="620383"/>
                </a:lnTo>
                <a:lnTo>
                  <a:pt x="60520" y="660501"/>
                </a:lnTo>
                <a:lnTo>
                  <a:pt x="85357" y="698048"/>
                </a:lnTo>
                <a:lnTo>
                  <a:pt x="113813" y="732758"/>
                </a:lnTo>
                <a:lnTo>
                  <a:pt x="145619" y="764365"/>
                </a:lnTo>
                <a:lnTo>
                  <a:pt x="180508" y="792602"/>
                </a:lnTo>
                <a:lnTo>
                  <a:pt x="218210" y="817203"/>
                </a:lnTo>
                <a:lnTo>
                  <a:pt x="258458" y="837901"/>
                </a:lnTo>
                <a:lnTo>
                  <a:pt x="300984" y="854430"/>
                </a:lnTo>
                <a:lnTo>
                  <a:pt x="345520" y="866523"/>
                </a:lnTo>
                <a:lnTo>
                  <a:pt x="391797" y="873914"/>
                </a:lnTo>
                <a:lnTo>
                  <a:pt x="439547" y="876338"/>
                </a:lnTo>
                <a:lnTo>
                  <a:pt x="487280" y="873616"/>
                </a:lnTo>
                <a:lnTo>
                  <a:pt x="533510" y="865936"/>
                </a:lnTo>
                <a:lnTo>
                  <a:pt x="577968" y="853564"/>
                </a:lnTo>
                <a:lnTo>
                  <a:pt x="620390" y="836769"/>
                </a:lnTo>
                <a:lnTo>
                  <a:pt x="660507" y="815820"/>
                </a:lnTo>
                <a:lnTo>
                  <a:pt x="698054" y="790983"/>
                </a:lnTo>
                <a:lnTo>
                  <a:pt x="732764" y="762528"/>
                </a:lnTo>
                <a:lnTo>
                  <a:pt x="764371" y="730723"/>
                </a:lnTo>
                <a:lnTo>
                  <a:pt x="792608" y="695835"/>
                </a:lnTo>
                <a:lnTo>
                  <a:pt x="817209" y="658133"/>
                </a:lnTo>
                <a:lnTo>
                  <a:pt x="837906" y="617884"/>
                </a:lnTo>
                <a:lnTo>
                  <a:pt x="854435" y="575358"/>
                </a:lnTo>
                <a:lnTo>
                  <a:pt x="866527" y="530821"/>
                </a:lnTo>
                <a:lnTo>
                  <a:pt x="873917" y="484543"/>
                </a:lnTo>
                <a:lnTo>
                  <a:pt x="876338" y="436791"/>
                </a:lnTo>
                <a:lnTo>
                  <a:pt x="873616" y="389055"/>
                </a:lnTo>
                <a:lnTo>
                  <a:pt x="865936" y="342823"/>
                </a:lnTo>
                <a:lnTo>
                  <a:pt x="853564" y="298364"/>
                </a:lnTo>
                <a:lnTo>
                  <a:pt x="836770" y="255942"/>
                </a:lnTo>
                <a:lnTo>
                  <a:pt x="815820" y="215824"/>
                </a:lnTo>
                <a:lnTo>
                  <a:pt x="790984" y="178277"/>
                </a:lnTo>
                <a:lnTo>
                  <a:pt x="762530" y="143568"/>
                </a:lnTo>
                <a:lnTo>
                  <a:pt x="730725" y="111961"/>
                </a:lnTo>
                <a:lnTo>
                  <a:pt x="695838" y="83725"/>
                </a:lnTo>
                <a:lnTo>
                  <a:pt x="658137" y="59126"/>
                </a:lnTo>
                <a:lnTo>
                  <a:pt x="617889" y="38429"/>
                </a:lnTo>
                <a:lnTo>
                  <a:pt x="575364" y="21901"/>
                </a:lnTo>
                <a:lnTo>
                  <a:pt x="530829" y="9810"/>
                </a:lnTo>
                <a:lnTo>
                  <a:pt x="484553" y="2420"/>
                </a:lnTo>
                <a:lnTo>
                  <a:pt x="43680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137502" y="0"/>
                </a:move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  <a:lnTo>
                  <a:pt x="354279" y="384682"/>
                </a:ln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354279" y="384682"/>
                </a:move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</a:path>
            </a:pathLst>
          </a:custGeom>
          <a:ln w="2920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2389" y="5409280"/>
            <a:ext cx="66040" cy="73025"/>
          </a:xfrm>
          <a:custGeom>
            <a:avLst/>
            <a:gdLst/>
            <a:ahLst/>
            <a:cxnLst/>
            <a:rect l="l" t="t" r="r" b="b"/>
            <a:pathLst>
              <a:path w="66040" h="73025">
                <a:moveTo>
                  <a:pt x="65735" y="32791"/>
                </a:moveTo>
                <a:lnTo>
                  <a:pt x="7251" y="70548"/>
                </a:lnTo>
                <a:lnTo>
                  <a:pt x="4114" y="72567"/>
                </a:lnTo>
                <a:lnTo>
                  <a:pt x="0" y="70332"/>
                </a:lnTo>
                <a:lnTo>
                  <a:pt x="0" y="66611"/>
                </a:ln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52751" y="3864279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00355" y="1604200"/>
            <a:ext cx="3890010" cy="764540"/>
          </a:xfrm>
          <a:custGeom>
            <a:avLst/>
            <a:gdLst/>
            <a:ahLst/>
            <a:cxnLst/>
            <a:rect l="l" t="t" r="r" b="b"/>
            <a:pathLst>
              <a:path w="3890009" h="764539">
                <a:moveTo>
                  <a:pt x="0" y="0"/>
                </a:moveTo>
                <a:lnTo>
                  <a:pt x="675830" y="763790"/>
                </a:lnTo>
                <a:lnTo>
                  <a:pt x="3889819" y="764451"/>
                </a:lnTo>
                <a:lnTo>
                  <a:pt x="3889819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52751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52751" y="6089172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40">
                <a:moveTo>
                  <a:pt x="3550221" y="0"/>
                </a:moveTo>
                <a:lnTo>
                  <a:pt x="675830" y="660"/>
                </a:lnTo>
                <a:lnTo>
                  <a:pt x="0" y="764451"/>
                </a:lnTo>
                <a:lnTo>
                  <a:pt x="3550221" y="762723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956030" y="4952672"/>
            <a:ext cx="4647565" cy="764540"/>
          </a:xfrm>
          <a:custGeom>
            <a:avLst/>
            <a:gdLst/>
            <a:ahLst/>
            <a:cxnLst/>
            <a:rect l="l" t="t" r="r" b="b"/>
            <a:pathLst>
              <a:path w="4647565" h="764539">
                <a:moveTo>
                  <a:pt x="0" y="0"/>
                </a:moveTo>
                <a:lnTo>
                  <a:pt x="675817" y="763790"/>
                </a:lnTo>
                <a:lnTo>
                  <a:pt x="4646942" y="764451"/>
                </a:lnTo>
                <a:lnTo>
                  <a:pt x="4646942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31838"/>
            <a:ext cx="4060825" cy="4538980"/>
          </a:xfrm>
          <a:custGeom>
            <a:avLst/>
            <a:gdLst/>
            <a:ahLst/>
            <a:cxnLst/>
            <a:rect l="l" t="t" r="r" b="b"/>
            <a:pathLst>
              <a:path w="4060825" h="4538980">
                <a:moveTo>
                  <a:pt x="1086345" y="2832"/>
                </a:moveTo>
                <a:lnTo>
                  <a:pt x="1062443" y="2857"/>
                </a:lnTo>
                <a:lnTo>
                  <a:pt x="0" y="1434020"/>
                </a:lnTo>
                <a:lnTo>
                  <a:pt x="0" y="1466189"/>
                </a:lnTo>
                <a:lnTo>
                  <a:pt x="1086345" y="2832"/>
                </a:lnTo>
                <a:close/>
              </a:path>
              <a:path w="4060825" h="4538980">
                <a:moveTo>
                  <a:pt x="4060685" y="0"/>
                </a:moveTo>
                <a:lnTo>
                  <a:pt x="4001300" y="50"/>
                </a:lnTo>
                <a:lnTo>
                  <a:pt x="3404324" y="204406"/>
                </a:lnTo>
                <a:lnTo>
                  <a:pt x="3472904" y="558"/>
                </a:lnTo>
                <a:lnTo>
                  <a:pt x="3452672" y="571"/>
                </a:lnTo>
                <a:lnTo>
                  <a:pt x="3388233" y="192100"/>
                </a:lnTo>
                <a:lnTo>
                  <a:pt x="3311067" y="711"/>
                </a:lnTo>
                <a:lnTo>
                  <a:pt x="3290366" y="723"/>
                </a:lnTo>
                <a:lnTo>
                  <a:pt x="3377044" y="215722"/>
                </a:lnTo>
                <a:lnTo>
                  <a:pt x="1901507" y="1084453"/>
                </a:lnTo>
                <a:lnTo>
                  <a:pt x="0" y="2203958"/>
                </a:lnTo>
                <a:lnTo>
                  <a:pt x="0" y="2226195"/>
                </a:lnTo>
                <a:lnTo>
                  <a:pt x="3348812" y="254609"/>
                </a:lnTo>
                <a:lnTo>
                  <a:pt x="1244892" y="2879115"/>
                </a:lnTo>
                <a:lnTo>
                  <a:pt x="0" y="4432033"/>
                </a:lnTo>
                <a:lnTo>
                  <a:pt x="0" y="4462704"/>
                </a:lnTo>
                <a:lnTo>
                  <a:pt x="753935" y="3522218"/>
                </a:lnTo>
                <a:lnTo>
                  <a:pt x="3373323" y="254736"/>
                </a:lnTo>
                <a:lnTo>
                  <a:pt x="2750172" y="3898392"/>
                </a:lnTo>
                <a:lnTo>
                  <a:pt x="0" y="4519168"/>
                </a:lnTo>
                <a:lnTo>
                  <a:pt x="0" y="4538815"/>
                </a:lnTo>
                <a:lnTo>
                  <a:pt x="2763570" y="3915029"/>
                </a:lnTo>
                <a:lnTo>
                  <a:pt x="2768003" y="3907929"/>
                </a:lnTo>
                <a:lnTo>
                  <a:pt x="3392792" y="254673"/>
                </a:lnTo>
                <a:lnTo>
                  <a:pt x="3397516" y="227025"/>
                </a:lnTo>
                <a:lnTo>
                  <a:pt x="3463531" y="204406"/>
                </a:lnTo>
                <a:lnTo>
                  <a:pt x="40606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748356" y="30187"/>
            <a:ext cx="7943850" cy="7529830"/>
          </a:xfrm>
          <a:custGeom>
            <a:avLst/>
            <a:gdLst/>
            <a:ahLst/>
            <a:cxnLst/>
            <a:rect l="l" t="t" r="r" b="b"/>
            <a:pathLst>
              <a:path w="7943850" h="7529830">
                <a:moveTo>
                  <a:pt x="7943634" y="5328780"/>
                </a:moveTo>
                <a:lnTo>
                  <a:pt x="5632577" y="5187124"/>
                </a:lnTo>
                <a:lnTo>
                  <a:pt x="5303050" y="5166919"/>
                </a:lnTo>
                <a:lnTo>
                  <a:pt x="5299151" y="4961661"/>
                </a:lnTo>
                <a:lnTo>
                  <a:pt x="5282984" y="4111955"/>
                </a:lnTo>
                <a:lnTo>
                  <a:pt x="5282984" y="5167261"/>
                </a:lnTo>
                <a:lnTo>
                  <a:pt x="3479203" y="5321744"/>
                </a:lnTo>
                <a:lnTo>
                  <a:pt x="3750665" y="5085893"/>
                </a:lnTo>
                <a:lnTo>
                  <a:pt x="5142509" y="3876675"/>
                </a:lnTo>
                <a:lnTo>
                  <a:pt x="5282984" y="5167261"/>
                </a:lnTo>
                <a:lnTo>
                  <a:pt x="5282984" y="4111955"/>
                </a:lnTo>
                <a:lnTo>
                  <a:pt x="5279923" y="3951084"/>
                </a:lnTo>
                <a:lnTo>
                  <a:pt x="5279923" y="4961407"/>
                </a:lnTo>
                <a:lnTo>
                  <a:pt x="5161839" y="3876637"/>
                </a:lnTo>
                <a:lnTo>
                  <a:pt x="5159895" y="3858780"/>
                </a:lnTo>
                <a:lnTo>
                  <a:pt x="5254612" y="3630714"/>
                </a:lnTo>
                <a:lnTo>
                  <a:pt x="5279923" y="4961407"/>
                </a:lnTo>
                <a:lnTo>
                  <a:pt x="5279923" y="3951084"/>
                </a:lnTo>
                <a:lnTo>
                  <a:pt x="5273827" y="3630688"/>
                </a:lnTo>
                <a:lnTo>
                  <a:pt x="5272989" y="3586721"/>
                </a:lnTo>
                <a:lnTo>
                  <a:pt x="5273383" y="3585883"/>
                </a:lnTo>
                <a:lnTo>
                  <a:pt x="5273357" y="3585553"/>
                </a:lnTo>
                <a:lnTo>
                  <a:pt x="5273929" y="3584181"/>
                </a:lnTo>
                <a:lnTo>
                  <a:pt x="5273383" y="3582352"/>
                </a:lnTo>
                <a:lnTo>
                  <a:pt x="5277116" y="3558540"/>
                </a:lnTo>
                <a:lnTo>
                  <a:pt x="5806325" y="172504"/>
                </a:lnTo>
                <a:lnTo>
                  <a:pt x="6910578" y="1842579"/>
                </a:lnTo>
                <a:lnTo>
                  <a:pt x="6911416" y="1846275"/>
                </a:lnTo>
                <a:lnTo>
                  <a:pt x="6913943" y="1847697"/>
                </a:lnTo>
                <a:lnTo>
                  <a:pt x="6914540" y="1848586"/>
                </a:lnTo>
                <a:lnTo>
                  <a:pt x="6917791" y="1850212"/>
                </a:lnTo>
                <a:lnTo>
                  <a:pt x="6918363" y="1850186"/>
                </a:lnTo>
                <a:lnTo>
                  <a:pt x="6920471" y="1851380"/>
                </a:lnTo>
                <a:lnTo>
                  <a:pt x="6926212" y="1849882"/>
                </a:lnTo>
                <a:lnTo>
                  <a:pt x="6927253" y="1848180"/>
                </a:lnTo>
                <a:lnTo>
                  <a:pt x="6927583" y="1847964"/>
                </a:lnTo>
                <a:lnTo>
                  <a:pt x="6928917" y="1845449"/>
                </a:lnTo>
                <a:lnTo>
                  <a:pt x="7113054" y="1541767"/>
                </a:lnTo>
                <a:lnTo>
                  <a:pt x="7289355" y="1251013"/>
                </a:lnTo>
                <a:lnTo>
                  <a:pt x="7291489" y="1246543"/>
                </a:lnTo>
                <a:lnTo>
                  <a:pt x="7290549" y="1241818"/>
                </a:lnTo>
                <a:lnTo>
                  <a:pt x="7287196" y="1239024"/>
                </a:lnTo>
                <a:lnTo>
                  <a:pt x="7283234" y="1235659"/>
                </a:lnTo>
                <a:lnTo>
                  <a:pt x="7268540" y="1223213"/>
                </a:lnTo>
                <a:lnTo>
                  <a:pt x="7268540" y="1248346"/>
                </a:lnTo>
                <a:lnTo>
                  <a:pt x="7090651" y="1541691"/>
                </a:lnTo>
                <a:lnTo>
                  <a:pt x="7253592" y="1235671"/>
                </a:lnTo>
                <a:lnTo>
                  <a:pt x="7268540" y="1248346"/>
                </a:lnTo>
                <a:lnTo>
                  <a:pt x="7268540" y="1223213"/>
                </a:lnTo>
                <a:lnTo>
                  <a:pt x="7260260" y="1216190"/>
                </a:lnTo>
                <a:lnTo>
                  <a:pt x="7260145" y="1215656"/>
                </a:lnTo>
                <a:lnTo>
                  <a:pt x="7256564" y="1213053"/>
                </a:lnTo>
                <a:lnTo>
                  <a:pt x="7256424" y="1212938"/>
                </a:lnTo>
                <a:lnTo>
                  <a:pt x="7254722" y="1211478"/>
                </a:lnTo>
                <a:lnTo>
                  <a:pt x="7254291" y="1211376"/>
                </a:lnTo>
                <a:lnTo>
                  <a:pt x="7238352" y="1199578"/>
                </a:lnTo>
                <a:lnTo>
                  <a:pt x="7238352" y="1223403"/>
                </a:lnTo>
                <a:lnTo>
                  <a:pt x="6919773" y="1821764"/>
                </a:lnTo>
                <a:lnTo>
                  <a:pt x="5838660" y="186664"/>
                </a:lnTo>
                <a:lnTo>
                  <a:pt x="7238352" y="1223403"/>
                </a:lnTo>
                <a:lnTo>
                  <a:pt x="7238352" y="1199578"/>
                </a:lnTo>
                <a:lnTo>
                  <a:pt x="5870905" y="186664"/>
                </a:lnTo>
                <a:lnTo>
                  <a:pt x="5807189" y="139484"/>
                </a:lnTo>
                <a:lnTo>
                  <a:pt x="5805957" y="138061"/>
                </a:lnTo>
                <a:lnTo>
                  <a:pt x="5804420" y="137426"/>
                </a:lnTo>
                <a:lnTo>
                  <a:pt x="5802642" y="136105"/>
                </a:lnTo>
                <a:lnTo>
                  <a:pt x="5797474" y="136410"/>
                </a:lnTo>
                <a:lnTo>
                  <a:pt x="5796686" y="137160"/>
                </a:lnTo>
                <a:lnTo>
                  <a:pt x="5789409" y="137439"/>
                </a:lnTo>
                <a:lnTo>
                  <a:pt x="5789409" y="156603"/>
                </a:lnTo>
                <a:lnTo>
                  <a:pt x="5257711" y="3558540"/>
                </a:lnTo>
                <a:lnTo>
                  <a:pt x="5250929" y="3548164"/>
                </a:lnTo>
                <a:lnTo>
                  <a:pt x="5250929" y="3583317"/>
                </a:lnTo>
                <a:lnTo>
                  <a:pt x="5236718" y="3597033"/>
                </a:lnTo>
                <a:lnTo>
                  <a:pt x="5236718" y="3623716"/>
                </a:lnTo>
                <a:lnTo>
                  <a:pt x="5142077" y="3851605"/>
                </a:lnTo>
                <a:lnTo>
                  <a:pt x="4442422" y="4459478"/>
                </a:lnTo>
                <a:lnTo>
                  <a:pt x="3721633" y="5085689"/>
                </a:lnTo>
                <a:lnTo>
                  <a:pt x="3879748" y="4933112"/>
                </a:lnTo>
                <a:lnTo>
                  <a:pt x="5236718" y="3623716"/>
                </a:lnTo>
                <a:lnTo>
                  <a:pt x="5236718" y="3597033"/>
                </a:lnTo>
                <a:lnTo>
                  <a:pt x="3458781" y="5312651"/>
                </a:lnTo>
                <a:lnTo>
                  <a:pt x="3096006" y="284619"/>
                </a:lnTo>
                <a:lnTo>
                  <a:pt x="5250929" y="3583317"/>
                </a:lnTo>
                <a:lnTo>
                  <a:pt x="5250929" y="3548164"/>
                </a:lnTo>
                <a:lnTo>
                  <a:pt x="3118929" y="284543"/>
                </a:lnTo>
                <a:lnTo>
                  <a:pt x="3101060" y="257200"/>
                </a:lnTo>
                <a:lnTo>
                  <a:pt x="5789409" y="156603"/>
                </a:lnTo>
                <a:lnTo>
                  <a:pt x="5789409" y="137439"/>
                </a:lnTo>
                <a:lnTo>
                  <a:pt x="3091307" y="238391"/>
                </a:lnTo>
                <a:lnTo>
                  <a:pt x="3086760" y="218617"/>
                </a:lnTo>
                <a:lnTo>
                  <a:pt x="3036443" y="0"/>
                </a:lnTo>
                <a:lnTo>
                  <a:pt x="3016796" y="25"/>
                </a:lnTo>
                <a:lnTo>
                  <a:pt x="3067100" y="218617"/>
                </a:lnTo>
                <a:lnTo>
                  <a:pt x="3063379" y="214998"/>
                </a:lnTo>
                <a:lnTo>
                  <a:pt x="3063379" y="257632"/>
                </a:lnTo>
                <a:lnTo>
                  <a:pt x="25628" y="3874732"/>
                </a:lnTo>
                <a:lnTo>
                  <a:pt x="648779" y="231127"/>
                </a:lnTo>
                <a:lnTo>
                  <a:pt x="2260231" y="248805"/>
                </a:lnTo>
                <a:lnTo>
                  <a:pt x="3063379" y="257632"/>
                </a:lnTo>
                <a:lnTo>
                  <a:pt x="3063379" y="214998"/>
                </a:lnTo>
                <a:lnTo>
                  <a:pt x="2843111" y="190"/>
                </a:lnTo>
                <a:lnTo>
                  <a:pt x="2829382" y="203"/>
                </a:lnTo>
                <a:lnTo>
                  <a:pt x="2815679" y="215"/>
                </a:lnTo>
                <a:lnTo>
                  <a:pt x="3059912" y="238404"/>
                </a:lnTo>
                <a:lnTo>
                  <a:pt x="2994698" y="237693"/>
                </a:lnTo>
                <a:lnTo>
                  <a:pt x="2393772" y="231089"/>
                </a:lnTo>
                <a:lnTo>
                  <a:pt x="2392921" y="231089"/>
                </a:lnTo>
                <a:lnTo>
                  <a:pt x="696544" y="212483"/>
                </a:lnTo>
                <a:lnTo>
                  <a:pt x="1312405" y="1638"/>
                </a:lnTo>
                <a:lnTo>
                  <a:pt x="1252969" y="1701"/>
                </a:lnTo>
                <a:lnTo>
                  <a:pt x="639089" y="211848"/>
                </a:lnTo>
                <a:lnTo>
                  <a:pt x="636104" y="211810"/>
                </a:lnTo>
                <a:lnTo>
                  <a:pt x="633933" y="213563"/>
                </a:lnTo>
                <a:lnTo>
                  <a:pt x="633107" y="213829"/>
                </a:lnTo>
                <a:lnTo>
                  <a:pt x="632650" y="214591"/>
                </a:lnTo>
                <a:lnTo>
                  <a:pt x="631863" y="215226"/>
                </a:lnTo>
                <a:lnTo>
                  <a:pt x="631736" y="216154"/>
                </a:lnTo>
                <a:lnTo>
                  <a:pt x="630478" y="218274"/>
                </a:lnTo>
                <a:lnTo>
                  <a:pt x="630961" y="221437"/>
                </a:lnTo>
                <a:lnTo>
                  <a:pt x="0" y="3910634"/>
                </a:lnTo>
                <a:lnTo>
                  <a:pt x="2222" y="3914851"/>
                </a:lnTo>
                <a:lnTo>
                  <a:pt x="10096" y="3918521"/>
                </a:lnTo>
                <a:lnTo>
                  <a:pt x="14757" y="3917467"/>
                </a:lnTo>
                <a:lnTo>
                  <a:pt x="50647" y="3874732"/>
                </a:lnTo>
                <a:lnTo>
                  <a:pt x="3075863" y="272580"/>
                </a:lnTo>
                <a:lnTo>
                  <a:pt x="3440760" y="5330025"/>
                </a:lnTo>
                <a:lnTo>
                  <a:pt x="3440252" y="5330520"/>
                </a:lnTo>
                <a:lnTo>
                  <a:pt x="3440099" y="5336375"/>
                </a:lnTo>
                <a:lnTo>
                  <a:pt x="3441344" y="5337759"/>
                </a:lnTo>
                <a:lnTo>
                  <a:pt x="3441382" y="5338203"/>
                </a:lnTo>
                <a:lnTo>
                  <a:pt x="3443097" y="5340528"/>
                </a:lnTo>
                <a:lnTo>
                  <a:pt x="3443465" y="5341353"/>
                </a:lnTo>
                <a:lnTo>
                  <a:pt x="3446018" y="5342902"/>
                </a:lnTo>
                <a:lnTo>
                  <a:pt x="3447135" y="5344096"/>
                </a:lnTo>
                <a:lnTo>
                  <a:pt x="3453079" y="5344439"/>
                </a:lnTo>
                <a:lnTo>
                  <a:pt x="3454323" y="5343360"/>
                </a:lnTo>
                <a:lnTo>
                  <a:pt x="3454666" y="5343283"/>
                </a:lnTo>
                <a:lnTo>
                  <a:pt x="3454895" y="5343068"/>
                </a:lnTo>
                <a:lnTo>
                  <a:pt x="3703878" y="5321744"/>
                </a:lnTo>
                <a:lnTo>
                  <a:pt x="5290134" y="5185867"/>
                </a:lnTo>
                <a:lnTo>
                  <a:pt x="7741209" y="7529817"/>
                </a:lnTo>
                <a:lnTo>
                  <a:pt x="7768945" y="7529817"/>
                </a:lnTo>
                <a:lnTo>
                  <a:pt x="5319179" y="5187124"/>
                </a:lnTo>
                <a:lnTo>
                  <a:pt x="7943634" y="5347995"/>
                </a:lnTo>
                <a:lnTo>
                  <a:pt x="7943634" y="532878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4663"/>
            <a:ext cx="1086485" cy="1463675"/>
          </a:xfrm>
          <a:custGeom>
            <a:avLst/>
            <a:gdLst/>
            <a:ahLst/>
            <a:cxnLst/>
            <a:rect l="l" t="t" r="r" b="b"/>
            <a:pathLst>
              <a:path w="1086485" h="1463675">
                <a:moveTo>
                  <a:pt x="1086321" y="22"/>
                </a:moveTo>
                <a:lnTo>
                  <a:pt x="1062434" y="22"/>
                </a:lnTo>
                <a:lnTo>
                  <a:pt x="0" y="1431178"/>
                </a:lnTo>
                <a:lnTo>
                  <a:pt x="0" y="1463347"/>
                </a:lnTo>
                <a:lnTo>
                  <a:pt x="1086321" y="22"/>
                </a:lnTo>
                <a:close/>
              </a:path>
              <a:path w="1086485" h="1463675">
                <a:moveTo>
                  <a:pt x="1086338" y="0"/>
                </a:moveTo>
                <a:lnTo>
                  <a:pt x="0" y="1036"/>
                </a:lnTo>
                <a:lnTo>
                  <a:pt x="1086321" y="2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142761" y="5195646"/>
            <a:ext cx="4375150" cy="2364740"/>
          </a:xfrm>
          <a:custGeom>
            <a:avLst/>
            <a:gdLst/>
            <a:ahLst/>
            <a:cxnLst/>
            <a:rect l="l" t="t" r="r" b="b"/>
            <a:pathLst>
              <a:path w="4375150" h="2364740">
                <a:moveTo>
                  <a:pt x="4374540" y="2364359"/>
                </a:moveTo>
                <a:lnTo>
                  <a:pt x="1926539" y="23355"/>
                </a:lnTo>
                <a:lnTo>
                  <a:pt x="1907273" y="4940"/>
                </a:lnTo>
                <a:lnTo>
                  <a:pt x="1906460" y="2946"/>
                </a:lnTo>
                <a:lnTo>
                  <a:pt x="1903006" y="850"/>
                </a:lnTo>
                <a:lnTo>
                  <a:pt x="1902307" y="177"/>
                </a:lnTo>
                <a:lnTo>
                  <a:pt x="1896795" y="0"/>
                </a:lnTo>
                <a:lnTo>
                  <a:pt x="1895360" y="1206"/>
                </a:lnTo>
                <a:lnTo>
                  <a:pt x="1869884" y="3390"/>
                </a:lnTo>
                <a:lnTo>
                  <a:pt x="1869884" y="22593"/>
                </a:lnTo>
                <a:lnTo>
                  <a:pt x="110604" y="1502283"/>
                </a:lnTo>
                <a:lnTo>
                  <a:pt x="20485" y="1578076"/>
                </a:lnTo>
                <a:lnTo>
                  <a:pt x="65595" y="177165"/>
                </a:lnTo>
                <a:lnTo>
                  <a:pt x="1869884" y="22593"/>
                </a:lnTo>
                <a:lnTo>
                  <a:pt x="1869884" y="3390"/>
                </a:lnTo>
                <a:lnTo>
                  <a:pt x="50584" y="159181"/>
                </a:lnTo>
                <a:lnTo>
                  <a:pt x="46812" y="163080"/>
                </a:lnTo>
                <a:lnTo>
                  <a:pt x="46697" y="168033"/>
                </a:lnTo>
                <a:lnTo>
                  <a:pt x="698" y="1595996"/>
                </a:lnTo>
                <a:lnTo>
                  <a:pt x="0" y="1597977"/>
                </a:lnTo>
                <a:lnTo>
                  <a:pt x="558" y="1600288"/>
                </a:lnTo>
                <a:lnTo>
                  <a:pt x="469" y="1602727"/>
                </a:lnTo>
                <a:lnTo>
                  <a:pt x="1612" y="1604606"/>
                </a:lnTo>
                <a:lnTo>
                  <a:pt x="1714" y="1605013"/>
                </a:lnTo>
                <a:lnTo>
                  <a:pt x="2095" y="1605407"/>
                </a:lnTo>
                <a:lnTo>
                  <a:pt x="2590" y="1606207"/>
                </a:lnTo>
                <a:lnTo>
                  <a:pt x="3200" y="1606511"/>
                </a:lnTo>
                <a:lnTo>
                  <a:pt x="4457" y="1607769"/>
                </a:lnTo>
                <a:lnTo>
                  <a:pt x="6946" y="1608366"/>
                </a:lnTo>
                <a:lnTo>
                  <a:pt x="9372" y="1609547"/>
                </a:lnTo>
                <a:lnTo>
                  <a:pt x="11087" y="1609331"/>
                </a:lnTo>
                <a:lnTo>
                  <a:pt x="3225165" y="2364359"/>
                </a:lnTo>
                <a:lnTo>
                  <a:pt x="3308997" y="2364359"/>
                </a:lnTo>
                <a:lnTo>
                  <a:pt x="31013" y="1594294"/>
                </a:lnTo>
                <a:lnTo>
                  <a:pt x="1898802" y="23355"/>
                </a:lnTo>
                <a:lnTo>
                  <a:pt x="4346803" y="2364359"/>
                </a:lnTo>
                <a:lnTo>
                  <a:pt x="4374540" y="236435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538439" y="26517"/>
            <a:ext cx="2153920" cy="1235075"/>
          </a:xfrm>
          <a:custGeom>
            <a:avLst/>
            <a:gdLst/>
            <a:ahLst/>
            <a:cxnLst/>
            <a:rect l="l" t="t" r="r" b="b"/>
            <a:pathLst>
              <a:path w="2153920" h="1235075">
                <a:moveTo>
                  <a:pt x="2153564" y="133553"/>
                </a:moveTo>
                <a:lnTo>
                  <a:pt x="1463751" y="1201762"/>
                </a:lnTo>
                <a:lnTo>
                  <a:pt x="1463001" y="1199286"/>
                </a:lnTo>
                <a:lnTo>
                  <a:pt x="1095717" y="0"/>
                </a:lnTo>
                <a:lnTo>
                  <a:pt x="1075664" y="12"/>
                </a:lnTo>
                <a:lnTo>
                  <a:pt x="1442910" y="1199273"/>
                </a:lnTo>
                <a:lnTo>
                  <a:pt x="22517" y="147129"/>
                </a:lnTo>
                <a:lnTo>
                  <a:pt x="88138" y="965"/>
                </a:lnTo>
                <a:lnTo>
                  <a:pt x="67094" y="977"/>
                </a:lnTo>
                <a:lnTo>
                  <a:pt x="0" y="150431"/>
                </a:lnTo>
                <a:lnTo>
                  <a:pt x="1270" y="155270"/>
                </a:lnTo>
                <a:lnTo>
                  <a:pt x="1452384" y="1230134"/>
                </a:lnTo>
                <a:lnTo>
                  <a:pt x="1452562" y="1230655"/>
                </a:lnTo>
                <a:lnTo>
                  <a:pt x="1455597" y="1233271"/>
                </a:lnTo>
                <a:lnTo>
                  <a:pt x="1456880" y="1233462"/>
                </a:lnTo>
                <a:lnTo>
                  <a:pt x="1458239" y="1234452"/>
                </a:lnTo>
                <a:lnTo>
                  <a:pt x="1462773" y="1234541"/>
                </a:lnTo>
                <a:lnTo>
                  <a:pt x="1463332" y="1234147"/>
                </a:lnTo>
                <a:lnTo>
                  <a:pt x="1466672" y="1232611"/>
                </a:lnTo>
                <a:lnTo>
                  <a:pt x="1467866" y="1230782"/>
                </a:lnTo>
                <a:lnTo>
                  <a:pt x="1468602" y="1229893"/>
                </a:lnTo>
                <a:lnTo>
                  <a:pt x="1469047" y="1228953"/>
                </a:lnTo>
                <a:lnTo>
                  <a:pt x="1486611" y="1201762"/>
                </a:lnTo>
                <a:lnTo>
                  <a:pt x="2153564" y="168948"/>
                </a:lnTo>
                <a:lnTo>
                  <a:pt x="2153564" y="13355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0372" y="32386"/>
            <a:ext cx="182538" cy="2295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001622" y="166052"/>
            <a:ext cx="2690495" cy="5050790"/>
          </a:xfrm>
          <a:custGeom>
            <a:avLst/>
            <a:gdLst/>
            <a:ahLst/>
            <a:cxnLst/>
            <a:rect l="l" t="t" r="r" b="b"/>
            <a:pathLst>
              <a:path w="2690495" h="5050790">
                <a:moveTo>
                  <a:pt x="2690380" y="2029142"/>
                </a:moveTo>
                <a:lnTo>
                  <a:pt x="1734045" y="1716328"/>
                </a:lnTo>
                <a:lnTo>
                  <a:pt x="1673580" y="1696580"/>
                </a:lnTo>
                <a:lnTo>
                  <a:pt x="1656397" y="1670596"/>
                </a:lnTo>
                <a:lnTo>
                  <a:pt x="1656397" y="1705330"/>
                </a:lnTo>
                <a:lnTo>
                  <a:pt x="1473073" y="2079675"/>
                </a:lnTo>
                <a:lnTo>
                  <a:pt x="1324902" y="2382202"/>
                </a:lnTo>
                <a:lnTo>
                  <a:pt x="1311910" y="2342057"/>
                </a:lnTo>
                <a:lnTo>
                  <a:pt x="1311910" y="2404376"/>
                </a:lnTo>
                <a:lnTo>
                  <a:pt x="1295958" y="2417026"/>
                </a:lnTo>
                <a:lnTo>
                  <a:pt x="1295958" y="2441498"/>
                </a:lnTo>
                <a:lnTo>
                  <a:pt x="49174" y="5000053"/>
                </a:lnTo>
                <a:lnTo>
                  <a:pt x="19761" y="3453409"/>
                </a:lnTo>
                <a:lnTo>
                  <a:pt x="1295958" y="2441498"/>
                </a:lnTo>
                <a:lnTo>
                  <a:pt x="1295958" y="2417026"/>
                </a:lnTo>
                <a:lnTo>
                  <a:pt x="436308" y="3098635"/>
                </a:lnTo>
                <a:lnTo>
                  <a:pt x="23342" y="3426066"/>
                </a:lnTo>
                <a:lnTo>
                  <a:pt x="550672" y="51968"/>
                </a:lnTo>
                <a:lnTo>
                  <a:pt x="1311910" y="2404376"/>
                </a:lnTo>
                <a:lnTo>
                  <a:pt x="1311910" y="2342057"/>
                </a:lnTo>
                <a:lnTo>
                  <a:pt x="578180" y="74688"/>
                </a:lnTo>
                <a:lnTo>
                  <a:pt x="1656397" y="1705330"/>
                </a:lnTo>
                <a:lnTo>
                  <a:pt x="1656397" y="1670596"/>
                </a:lnTo>
                <a:lnTo>
                  <a:pt x="601167" y="74650"/>
                </a:lnTo>
                <a:lnTo>
                  <a:pt x="556145" y="6578"/>
                </a:lnTo>
                <a:lnTo>
                  <a:pt x="555167" y="3530"/>
                </a:lnTo>
                <a:lnTo>
                  <a:pt x="553313" y="2311"/>
                </a:lnTo>
                <a:lnTo>
                  <a:pt x="552754" y="1435"/>
                </a:lnTo>
                <a:lnTo>
                  <a:pt x="551522" y="1104"/>
                </a:lnTo>
                <a:lnTo>
                  <a:pt x="551103" y="812"/>
                </a:lnTo>
                <a:lnTo>
                  <a:pt x="550633" y="850"/>
                </a:lnTo>
                <a:lnTo>
                  <a:pt x="547585" y="0"/>
                </a:lnTo>
                <a:lnTo>
                  <a:pt x="544906" y="1308"/>
                </a:lnTo>
                <a:lnTo>
                  <a:pt x="542213" y="1511"/>
                </a:lnTo>
                <a:lnTo>
                  <a:pt x="539292" y="3975"/>
                </a:lnTo>
                <a:lnTo>
                  <a:pt x="538975" y="4114"/>
                </a:lnTo>
                <a:lnTo>
                  <a:pt x="538886" y="4305"/>
                </a:lnTo>
                <a:lnTo>
                  <a:pt x="538467" y="4660"/>
                </a:lnTo>
                <a:lnTo>
                  <a:pt x="538365" y="5473"/>
                </a:lnTo>
                <a:lnTo>
                  <a:pt x="536790" y="9042"/>
                </a:lnTo>
                <a:lnTo>
                  <a:pt x="537578" y="11518"/>
                </a:lnTo>
                <a:lnTo>
                  <a:pt x="990" y="3444824"/>
                </a:lnTo>
                <a:lnTo>
                  <a:pt x="431" y="3446056"/>
                </a:lnTo>
                <a:lnTo>
                  <a:pt x="457" y="3448266"/>
                </a:lnTo>
                <a:lnTo>
                  <a:pt x="0" y="3451237"/>
                </a:lnTo>
                <a:lnTo>
                  <a:pt x="520" y="3452368"/>
                </a:lnTo>
                <a:lnTo>
                  <a:pt x="546" y="3453409"/>
                </a:lnTo>
                <a:lnTo>
                  <a:pt x="30746" y="5040274"/>
                </a:lnTo>
                <a:lnTo>
                  <a:pt x="30848" y="5044681"/>
                </a:lnTo>
                <a:lnTo>
                  <a:pt x="33972" y="5048491"/>
                </a:lnTo>
                <a:lnTo>
                  <a:pt x="38303" y="5049431"/>
                </a:lnTo>
                <a:lnTo>
                  <a:pt x="42608" y="5050409"/>
                </a:lnTo>
                <a:lnTo>
                  <a:pt x="47040" y="5048250"/>
                </a:lnTo>
                <a:lnTo>
                  <a:pt x="70523" y="5000053"/>
                </a:lnTo>
                <a:lnTo>
                  <a:pt x="1317320" y="2441498"/>
                </a:lnTo>
                <a:lnTo>
                  <a:pt x="1329385" y="2416708"/>
                </a:lnTo>
                <a:lnTo>
                  <a:pt x="1509268" y="2396261"/>
                </a:lnTo>
                <a:lnTo>
                  <a:pt x="2690380" y="2262073"/>
                </a:lnTo>
                <a:lnTo>
                  <a:pt x="2690380" y="2242756"/>
                </a:lnTo>
                <a:lnTo>
                  <a:pt x="1339418" y="2396261"/>
                </a:lnTo>
                <a:lnTo>
                  <a:pt x="1672386" y="1716328"/>
                </a:lnTo>
                <a:lnTo>
                  <a:pt x="2690380" y="2049297"/>
                </a:lnTo>
                <a:lnTo>
                  <a:pt x="2690380" y="202914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48584" y="267893"/>
            <a:ext cx="3460750" cy="5106035"/>
          </a:xfrm>
          <a:custGeom>
            <a:avLst/>
            <a:gdLst/>
            <a:ahLst/>
            <a:cxnLst/>
            <a:rect l="l" t="t" r="r" b="b"/>
            <a:pathLst>
              <a:path w="3460750" h="5106035">
                <a:moveTo>
                  <a:pt x="3460153" y="5097069"/>
                </a:moveTo>
                <a:lnTo>
                  <a:pt x="3459302" y="5085258"/>
                </a:lnTo>
                <a:lnTo>
                  <a:pt x="3440061" y="4818583"/>
                </a:lnTo>
                <a:lnTo>
                  <a:pt x="3440061" y="5085258"/>
                </a:lnTo>
                <a:lnTo>
                  <a:pt x="1843252" y="4901755"/>
                </a:lnTo>
                <a:lnTo>
                  <a:pt x="1845144" y="4894377"/>
                </a:lnTo>
                <a:lnTo>
                  <a:pt x="2957423" y="542658"/>
                </a:lnTo>
                <a:lnTo>
                  <a:pt x="3078213" y="70129"/>
                </a:lnTo>
                <a:lnTo>
                  <a:pt x="3440061" y="5085258"/>
                </a:lnTo>
                <a:lnTo>
                  <a:pt x="3440061" y="4818583"/>
                </a:lnTo>
                <a:lnTo>
                  <a:pt x="3097479" y="70129"/>
                </a:lnTo>
                <a:lnTo>
                  <a:pt x="3093224" y="11353"/>
                </a:lnTo>
                <a:lnTo>
                  <a:pt x="3093936" y="8585"/>
                </a:lnTo>
                <a:lnTo>
                  <a:pt x="3092831" y="6159"/>
                </a:lnTo>
                <a:lnTo>
                  <a:pt x="3092754" y="5168"/>
                </a:lnTo>
                <a:lnTo>
                  <a:pt x="3092056" y="4470"/>
                </a:lnTo>
                <a:lnTo>
                  <a:pt x="3091891" y="4089"/>
                </a:lnTo>
                <a:lnTo>
                  <a:pt x="3091484" y="3886"/>
                </a:lnTo>
                <a:lnTo>
                  <a:pt x="3089059" y="1409"/>
                </a:lnTo>
                <a:lnTo>
                  <a:pt x="3086176" y="1168"/>
                </a:lnTo>
                <a:lnTo>
                  <a:pt x="3083915" y="0"/>
                </a:lnTo>
                <a:lnTo>
                  <a:pt x="3080499" y="685"/>
                </a:lnTo>
                <a:lnTo>
                  <a:pt x="3079724" y="609"/>
                </a:lnTo>
                <a:lnTo>
                  <a:pt x="3079254" y="927"/>
                </a:lnTo>
                <a:lnTo>
                  <a:pt x="3079051" y="965"/>
                </a:lnTo>
                <a:lnTo>
                  <a:pt x="3078861" y="1193"/>
                </a:lnTo>
                <a:lnTo>
                  <a:pt x="3075571" y="3403"/>
                </a:lnTo>
                <a:lnTo>
                  <a:pt x="3074860" y="5956"/>
                </a:lnTo>
                <a:lnTo>
                  <a:pt x="3063811" y="19113"/>
                </a:lnTo>
                <a:lnTo>
                  <a:pt x="3063811" y="48958"/>
                </a:lnTo>
                <a:lnTo>
                  <a:pt x="1825332" y="4894377"/>
                </a:lnTo>
                <a:lnTo>
                  <a:pt x="24130" y="3668331"/>
                </a:lnTo>
                <a:lnTo>
                  <a:pt x="3063811" y="48958"/>
                </a:lnTo>
                <a:lnTo>
                  <a:pt x="3063811" y="19113"/>
                </a:lnTo>
                <a:lnTo>
                  <a:pt x="2590" y="3664127"/>
                </a:lnTo>
                <a:lnTo>
                  <a:pt x="825" y="3666274"/>
                </a:lnTo>
                <a:lnTo>
                  <a:pt x="0" y="3668941"/>
                </a:lnTo>
                <a:lnTo>
                  <a:pt x="431" y="3671608"/>
                </a:lnTo>
                <a:lnTo>
                  <a:pt x="812" y="3674275"/>
                </a:lnTo>
                <a:lnTo>
                  <a:pt x="2324" y="3676688"/>
                </a:lnTo>
                <a:lnTo>
                  <a:pt x="1824329" y="4916906"/>
                </a:lnTo>
                <a:lnTo>
                  <a:pt x="1824901" y="4917732"/>
                </a:lnTo>
                <a:lnTo>
                  <a:pt x="1827403" y="4919205"/>
                </a:lnTo>
                <a:lnTo>
                  <a:pt x="1827771" y="4919256"/>
                </a:lnTo>
                <a:lnTo>
                  <a:pt x="1828444" y="4919700"/>
                </a:lnTo>
                <a:lnTo>
                  <a:pt x="1831708" y="4920056"/>
                </a:lnTo>
                <a:lnTo>
                  <a:pt x="1832432" y="4919789"/>
                </a:lnTo>
                <a:lnTo>
                  <a:pt x="3452190" y="5105933"/>
                </a:lnTo>
                <a:lnTo>
                  <a:pt x="3455009" y="5104981"/>
                </a:lnTo>
                <a:lnTo>
                  <a:pt x="3457956" y="5102199"/>
                </a:lnTo>
                <a:lnTo>
                  <a:pt x="3458603" y="5101272"/>
                </a:lnTo>
                <a:lnTo>
                  <a:pt x="3459823" y="5098732"/>
                </a:lnTo>
                <a:lnTo>
                  <a:pt x="3460153" y="509706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658007" y="160095"/>
            <a:ext cx="1034415" cy="2055495"/>
          </a:xfrm>
          <a:custGeom>
            <a:avLst/>
            <a:gdLst/>
            <a:ahLst/>
            <a:cxnLst/>
            <a:rect l="l" t="t" r="r" b="b"/>
            <a:pathLst>
              <a:path w="1034415" h="2055495">
                <a:moveTo>
                  <a:pt x="1033995" y="596607"/>
                </a:moveTo>
                <a:lnTo>
                  <a:pt x="950023" y="819619"/>
                </a:lnTo>
                <a:lnTo>
                  <a:pt x="941019" y="843546"/>
                </a:lnTo>
                <a:lnTo>
                  <a:pt x="927862" y="848753"/>
                </a:lnTo>
                <a:lnTo>
                  <a:pt x="883818" y="866152"/>
                </a:lnTo>
                <a:lnTo>
                  <a:pt x="883818" y="886752"/>
                </a:lnTo>
                <a:lnTo>
                  <a:pt x="808583" y="942327"/>
                </a:lnTo>
                <a:lnTo>
                  <a:pt x="630148" y="1074089"/>
                </a:lnTo>
                <a:lnTo>
                  <a:pt x="607009" y="1074661"/>
                </a:lnTo>
                <a:lnTo>
                  <a:pt x="607009" y="1096606"/>
                </a:lnTo>
                <a:lnTo>
                  <a:pt x="61150" y="1646478"/>
                </a:lnTo>
                <a:lnTo>
                  <a:pt x="377113" y="1125334"/>
                </a:lnTo>
                <a:lnTo>
                  <a:pt x="416826" y="1120368"/>
                </a:lnTo>
                <a:lnTo>
                  <a:pt x="528751" y="1106373"/>
                </a:lnTo>
                <a:lnTo>
                  <a:pt x="596912" y="1097851"/>
                </a:lnTo>
                <a:lnTo>
                  <a:pt x="607009" y="1096606"/>
                </a:lnTo>
                <a:lnTo>
                  <a:pt x="607009" y="1074661"/>
                </a:lnTo>
                <a:lnTo>
                  <a:pt x="449173" y="1078534"/>
                </a:lnTo>
                <a:lnTo>
                  <a:pt x="442366" y="1078699"/>
                </a:lnTo>
                <a:lnTo>
                  <a:pt x="442366" y="1097851"/>
                </a:lnTo>
                <a:lnTo>
                  <a:pt x="375462" y="1106233"/>
                </a:lnTo>
                <a:lnTo>
                  <a:pt x="374332" y="1106373"/>
                </a:lnTo>
                <a:lnTo>
                  <a:pt x="366483" y="1099693"/>
                </a:lnTo>
                <a:lnTo>
                  <a:pt x="442366" y="1097851"/>
                </a:lnTo>
                <a:lnTo>
                  <a:pt x="442366" y="1078699"/>
                </a:lnTo>
                <a:lnTo>
                  <a:pt x="394792" y="1079842"/>
                </a:lnTo>
                <a:lnTo>
                  <a:pt x="883818" y="886752"/>
                </a:lnTo>
                <a:lnTo>
                  <a:pt x="883818" y="866152"/>
                </a:lnTo>
                <a:lnTo>
                  <a:pt x="365302" y="1070838"/>
                </a:lnTo>
                <a:lnTo>
                  <a:pt x="1033983" y="35344"/>
                </a:lnTo>
                <a:lnTo>
                  <a:pt x="1033983" y="0"/>
                </a:lnTo>
                <a:lnTo>
                  <a:pt x="334937" y="1082509"/>
                </a:lnTo>
                <a:lnTo>
                  <a:pt x="333895" y="1083208"/>
                </a:lnTo>
                <a:lnTo>
                  <a:pt x="333184" y="1083475"/>
                </a:lnTo>
                <a:lnTo>
                  <a:pt x="330708" y="1088034"/>
                </a:lnTo>
                <a:lnTo>
                  <a:pt x="331038" y="1089660"/>
                </a:lnTo>
                <a:lnTo>
                  <a:pt x="331038" y="1090345"/>
                </a:lnTo>
                <a:lnTo>
                  <a:pt x="330708" y="1091311"/>
                </a:lnTo>
                <a:lnTo>
                  <a:pt x="331012" y="1092492"/>
                </a:lnTo>
                <a:lnTo>
                  <a:pt x="331012" y="1093609"/>
                </a:lnTo>
                <a:lnTo>
                  <a:pt x="331470" y="1094193"/>
                </a:lnTo>
                <a:lnTo>
                  <a:pt x="331825" y="1095463"/>
                </a:lnTo>
                <a:lnTo>
                  <a:pt x="332320" y="1095895"/>
                </a:lnTo>
                <a:lnTo>
                  <a:pt x="332587" y="1097165"/>
                </a:lnTo>
                <a:lnTo>
                  <a:pt x="336651" y="1100404"/>
                </a:lnTo>
                <a:lnTo>
                  <a:pt x="337616" y="1100391"/>
                </a:lnTo>
                <a:lnTo>
                  <a:pt x="358889" y="1118400"/>
                </a:lnTo>
                <a:lnTo>
                  <a:pt x="3378" y="1704695"/>
                </a:lnTo>
                <a:lnTo>
                  <a:pt x="1930" y="1706194"/>
                </a:lnTo>
                <a:lnTo>
                  <a:pt x="1663" y="1707108"/>
                </a:lnTo>
                <a:lnTo>
                  <a:pt x="0" y="1709280"/>
                </a:lnTo>
                <a:lnTo>
                  <a:pt x="1358" y="1715122"/>
                </a:lnTo>
                <a:lnTo>
                  <a:pt x="2489" y="1716024"/>
                </a:lnTo>
                <a:lnTo>
                  <a:pt x="4902" y="1718652"/>
                </a:lnTo>
                <a:lnTo>
                  <a:pt x="6502" y="1719186"/>
                </a:lnTo>
                <a:lnTo>
                  <a:pt x="8966" y="1721116"/>
                </a:lnTo>
                <a:lnTo>
                  <a:pt x="11887" y="1720951"/>
                </a:lnTo>
                <a:lnTo>
                  <a:pt x="1033983" y="2055279"/>
                </a:lnTo>
                <a:lnTo>
                  <a:pt x="1033983" y="2035111"/>
                </a:lnTo>
                <a:lnTo>
                  <a:pt x="28803" y="1706321"/>
                </a:lnTo>
                <a:lnTo>
                  <a:pt x="88112" y="1646567"/>
                </a:lnTo>
                <a:lnTo>
                  <a:pt x="632587" y="1098080"/>
                </a:lnTo>
                <a:lnTo>
                  <a:pt x="1033995" y="1606359"/>
                </a:lnTo>
                <a:lnTo>
                  <a:pt x="1033995" y="1575371"/>
                </a:lnTo>
                <a:lnTo>
                  <a:pt x="794308" y="1271879"/>
                </a:lnTo>
                <a:lnTo>
                  <a:pt x="657034" y="1098042"/>
                </a:lnTo>
                <a:lnTo>
                  <a:pt x="647077" y="1085443"/>
                </a:lnTo>
                <a:lnTo>
                  <a:pt x="649274" y="1083818"/>
                </a:lnTo>
                <a:lnTo>
                  <a:pt x="649516" y="1083640"/>
                </a:lnTo>
                <a:lnTo>
                  <a:pt x="654646" y="1079855"/>
                </a:lnTo>
                <a:lnTo>
                  <a:pt x="916127" y="886739"/>
                </a:lnTo>
                <a:lnTo>
                  <a:pt x="944384" y="865860"/>
                </a:lnTo>
                <a:lnTo>
                  <a:pt x="1033995" y="1078712"/>
                </a:lnTo>
                <a:lnTo>
                  <a:pt x="1033995" y="1029284"/>
                </a:lnTo>
                <a:lnTo>
                  <a:pt x="965212" y="865847"/>
                </a:lnTo>
                <a:lnTo>
                  <a:pt x="958824" y="850709"/>
                </a:lnTo>
                <a:lnTo>
                  <a:pt x="1024801" y="675474"/>
                </a:lnTo>
                <a:lnTo>
                  <a:pt x="1033983" y="651090"/>
                </a:lnTo>
                <a:lnTo>
                  <a:pt x="1033995" y="596607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928033"/>
            <a:ext cx="6209030" cy="3632200"/>
          </a:xfrm>
          <a:custGeom>
            <a:avLst/>
            <a:gdLst/>
            <a:ahLst/>
            <a:cxnLst/>
            <a:rect l="l" t="t" r="r" b="b"/>
            <a:pathLst>
              <a:path w="6209030" h="3632200">
                <a:moveTo>
                  <a:pt x="6208928" y="1435303"/>
                </a:moveTo>
                <a:lnTo>
                  <a:pt x="6208661" y="1434528"/>
                </a:lnTo>
                <a:lnTo>
                  <a:pt x="6208763" y="1432369"/>
                </a:lnTo>
                <a:lnTo>
                  <a:pt x="6207087" y="1429740"/>
                </a:lnTo>
                <a:lnTo>
                  <a:pt x="6206985" y="1429397"/>
                </a:lnTo>
                <a:lnTo>
                  <a:pt x="6206769" y="1429232"/>
                </a:lnTo>
                <a:lnTo>
                  <a:pt x="6206515" y="1428813"/>
                </a:lnTo>
                <a:lnTo>
                  <a:pt x="6205931" y="1428559"/>
                </a:lnTo>
                <a:lnTo>
                  <a:pt x="6203835" y="1426857"/>
                </a:lnTo>
                <a:lnTo>
                  <a:pt x="6201664" y="1426616"/>
                </a:lnTo>
                <a:lnTo>
                  <a:pt x="6199454" y="1425600"/>
                </a:lnTo>
                <a:lnTo>
                  <a:pt x="6196812" y="1426057"/>
                </a:lnTo>
                <a:lnTo>
                  <a:pt x="6188659" y="1425130"/>
                </a:lnTo>
                <a:lnTo>
                  <a:pt x="6188659" y="1458861"/>
                </a:lnTo>
                <a:lnTo>
                  <a:pt x="6143701" y="2855861"/>
                </a:lnTo>
                <a:lnTo>
                  <a:pt x="5017109" y="2695359"/>
                </a:lnTo>
                <a:lnTo>
                  <a:pt x="4893030" y="2677693"/>
                </a:lnTo>
                <a:lnTo>
                  <a:pt x="4902632" y="2668651"/>
                </a:lnTo>
                <a:lnTo>
                  <a:pt x="4905895" y="2665577"/>
                </a:lnTo>
                <a:lnTo>
                  <a:pt x="4980356" y="2595537"/>
                </a:lnTo>
                <a:lnTo>
                  <a:pt x="6188659" y="1458861"/>
                </a:lnTo>
                <a:lnTo>
                  <a:pt x="6188659" y="1425130"/>
                </a:lnTo>
                <a:lnTo>
                  <a:pt x="6177394" y="1423835"/>
                </a:lnTo>
                <a:lnTo>
                  <a:pt x="6177394" y="1443113"/>
                </a:lnTo>
                <a:lnTo>
                  <a:pt x="4877917" y="2665577"/>
                </a:lnTo>
                <a:lnTo>
                  <a:pt x="4877562" y="2663774"/>
                </a:lnTo>
                <a:lnTo>
                  <a:pt x="4857978" y="2567673"/>
                </a:lnTo>
                <a:lnTo>
                  <a:pt x="4857978" y="2663774"/>
                </a:lnTo>
                <a:lnTo>
                  <a:pt x="2918231" y="1397647"/>
                </a:lnTo>
                <a:lnTo>
                  <a:pt x="4572139" y="1260132"/>
                </a:lnTo>
                <a:lnTo>
                  <a:pt x="4857978" y="2663774"/>
                </a:lnTo>
                <a:lnTo>
                  <a:pt x="4857978" y="2567673"/>
                </a:lnTo>
                <a:lnTo>
                  <a:pt x="4702289" y="1803146"/>
                </a:lnTo>
                <a:lnTo>
                  <a:pt x="4591875" y="1260906"/>
                </a:lnTo>
                <a:lnTo>
                  <a:pt x="6177394" y="1443113"/>
                </a:lnTo>
                <a:lnTo>
                  <a:pt x="6177394" y="1423835"/>
                </a:lnTo>
                <a:lnTo>
                  <a:pt x="4759947" y="1260906"/>
                </a:lnTo>
                <a:lnTo>
                  <a:pt x="4585043" y="1240802"/>
                </a:lnTo>
                <a:lnTo>
                  <a:pt x="4583874" y="1239926"/>
                </a:lnTo>
                <a:lnTo>
                  <a:pt x="4582414" y="1240053"/>
                </a:lnTo>
                <a:lnTo>
                  <a:pt x="4552048" y="1219390"/>
                </a:lnTo>
                <a:lnTo>
                  <a:pt x="4552048" y="1242542"/>
                </a:lnTo>
                <a:lnTo>
                  <a:pt x="2898292" y="1380032"/>
                </a:lnTo>
                <a:lnTo>
                  <a:pt x="2796108" y="304203"/>
                </a:lnTo>
                <a:lnTo>
                  <a:pt x="2770035" y="29565"/>
                </a:lnTo>
                <a:lnTo>
                  <a:pt x="4552048" y="1242542"/>
                </a:lnTo>
                <a:lnTo>
                  <a:pt x="4552048" y="1219390"/>
                </a:lnTo>
                <a:lnTo>
                  <a:pt x="2804096" y="29552"/>
                </a:lnTo>
                <a:lnTo>
                  <a:pt x="2764396" y="2540"/>
                </a:lnTo>
                <a:lnTo>
                  <a:pt x="2764167" y="2362"/>
                </a:lnTo>
                <a:lnTo>
                  <a:pt x="2761932" y="762"/>
                </a:lnTo>
                <a:lnTo>
                  <a:pt x="2761729" y="723"/>
                </a:lnTo>
                <a:lnTo>
                  <a:pt x="2760865" y="127"/>
                </a:lnTo>
                <a:lnTo>
                  <a:pt x="2756865" y="0"/>
                </a:lnTo>
                <a:lnTo>
                  <a:pt x="2754934" y="1143"/>
                </a:lnTo>
                <a:lnTo>
                  <a:pt x="0" y="622998"/>
                </a:lnTo>
                <a:lnTo>
                  <a:pt x="0" y="642645"/>
                </a:lnTo>
                <a:lnTo>
                  <a:pt x="2750007" y="21894"/>
                </a:lnTo>
                <a:lnTo>
                  <a:pt x="2878759" y="1377810"/>
                </a:lnTo>
                <a:lnTo>
                  <a:pt x="1277683" y="979068"/>
                </a:lnTo>
                <a:lnTo>
                  <a:pt x="0" y="660857"/>
                </a:lnTo>
                <a:lnTo>
                  <a:pt x="0" y="680605"/>
                </a:lnTo>
                <a:lnTo>
                  <a:pt x="2864916" y="1394129"/>
                </a:lnTo>
                <a:lnTo>
                  <a:pt x="0" y="3128911"/>
                </a:lnTo>
                <a:lnTo>
                  <a:pt x="0" y="3151327"/>
                </a:lnTo>
                <a:lnTo>
                  <a:pt x="2889427" y="1401711"/>
                </a:lnTo>
                <a:lnTo>
                  <a:pt x="4862220" y="2689466"/>
                </a:lnTo>
                <a:lnTo>
                  <a:pt x="4833582" y="3631971"/>
                </a:lnTo>
                <a:lnTo>
                  <a:pt x="4852771" y="3631971"/>
                </a:lnTo>
                <a:lnTo>
                  <a:pt x="4881219" y="2695397"/>
                </a:lnTo>
                <a:lnTo>
                  <a:pt x="5831002" y="2830690"/>
                </a:lnTo>
                <a:lnTo>
                  <a:pt x="6125286" y="2872613"/>
                </a:lnTo>
                <a:lnTo>
                  <a:pt x="4889474" y="3631971"/>
                </a:lnTo>
                <a:lnTo>
                  <a:pt x="4926127" y="3631971"/>
                </a:lnTo>
                <a:lnTo>
                  <a:pt x="6155906" y="2876296"/>
                </a:lnTo>
                <a:lnTo>
                  <a:pt x="6157036" y="2875965"/>
                </a:lnTo>
                <a:lnTo>
                  <a:pt x="6158687" y="2874594"/>
                </a:lnTo>
                <a:lnTo>
                  <a:pt x="6159563" y="2874048"/>
                </a:lnTo>
                <a:lnTo>
                  <a:pt x="6160846" y="2872613"/>
                </a:lnTo>
                <a:lnTo>
                  <a:pt x="6161024" y="2872232"/>
                </a:lnTo>
                <a:lnTo>
                  <a:pt x="6162167" y="2869831"/>
                </a:lnTo>
                <a:lnTo>
                  <a:pt x="6162497" y="2869146"/>
                </a:lnTo>
                <a:lnTo>
                  <a:pt x="6162751" y="2867037"/>
                </a:lnTo>
                <a:lnTo>
                  <a:pt x="6162548" y="2865996"/>
                </a:lnTo>
                <a:lnTo>
                  <a:pt x="6162878" y="2855874"/>
                </a:lnTo>
                <a:lnTo>
                  <a:pt x="6207874" y="1458849"/>
                </a:lnTo>
                <a:lnTo>
                  <a:pt x="6208522" y="1438338"/>
                </a:lnTo>
                <a:lnTo>
                  <a:pt x="6208750" y="1437881"/>
                </a:lnTo>
                <a:lnTo>
                  <a:pt x="6208928" y="143530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765152" y="27634"/>
            <a:ext cx="2794000" cy="260985"/>
          </a:xfrm>
          <a:custGeom>
            <a:avLst/>
            <a:gdLst/>
            <a:ahLst/>
            <a:cxnLst/>
            <a:rect l="l" t="t" r="r" b="b"/>
            <a:pathLst>
              <a:path w="2794000" h="260985">
                <a:moveTo>
                  <a:pt x="2793949" y="150291"/>
                </a:moveTo>
                <a:lnTo>
                  <a:pt x="2793746" y="146824"/>
                </a:lnTo>
                <a:lnTo>
                  <a:pt x="2701277" y="0"/>
                </a:lnTo>
                <a:lnTo>
                  <a:pt x="2678646" y="12"/>
                </a:lnTo>
                <a:lnTo>
                  <a:pt x="2766898" y="140169"/>
                </a:lnTo>
                <a:lnTo>
                  <a:pt x="83083" y="240626"/>
                </a:lnTo>
                <a:lnTo>
                  <a:pt x="206921" y="2374"/>
                </a:lnTo>
                <a:lnTo>
                  <a:pt x="199694" y="2387"/>
                </a:lnTo>
                <a:lnTo>
                  <a:pt x="185293" y="2400"/>
                </a:lnTo>
                <a:lnTo>
                  <a:pt x="70472" y="223240"/>
                </a:lnTo>
                <a:lnTo>
                  <a:pt x="19672" y="2552"/>
                </a:lnTo>
                <a:lnTo>
                  <a:pt x="0" y="2578"/>
                </a:lnTo>
                <a:lnTo>
                  <a:pt x="56845" y="249643"/>
                </a:lnTo>
                <a:lnTo>
                  <a:pt x="56997" y="253072"/>
                </a:lnTo>
                <a:lnTo>
                  <a:pt x="58000" y="254660"/>
                </a:lnTo>
                <a:lnTo>
                  <a:pt x="58521" y="256870"/>
                </a:lnTo>
                <a:lnTo>
                  <a:pt x="61747" y="259816"/>
                </a:lnTo>
                <a:lnTo>
                  <a:pt x="62826" y="259956"/>
                </a:lnTo>
                <a:lnTo>
                  <a:pt x="63906" y="260515"/>
                </a:lnTo>
                <a:lnTo>
                  <a:pt x="66522" y="260426"/>
                </a:lnTo>
                <a:lnTo>
                  <a:pt x="69748" y="260819"/>
                </a:lnTo>
                <a:lnTo>
                  <a:pt x="70827" y="260261"/>
                </a:lnTo>
                <a:lnTo>
                  <a:pt x="595579" y="240626"/>
                </a:lnTo>
                <a:lnTo>
                  <a:pt x="2787662" y="158572"/>
                </a:lnTo>
                <a:lnTo>
                  <a:pt x="2790748" y="156641"/>
                </a:lnTo>
                <a:lnTo>
                  <a:pt x="2792374" y="153593"/>
                </a:lnTo>
                <a:lnTo>
                  <a:pt x="2793949" y="15029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443803" y="27471"/>
            <a:ext cx="182785" cy="159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031556" y="2408834"/>
            <a:ext cx="2660650" cy="2969895"/>
          </a:xfrm>
          <a:custGeom>
            <a:avLst/>
            <a:gdLst/>
            <a:ahLst/>
            <a:cxnLst/>
            <a:rect l="l" t="t" r="r" b="b"/>
            <a:pathLst>
              <a:path w="2660650" h="2969895">
                <a:moveTo>
                  <a:pt x="2660446" y="0"/>
                </a:moveTo>
                <a:lnTo>
                  <a:pt x="1294803" y="155117"/>
                </a:lnTo>
                <a:lnTo>
                  <a:pt x="1292567" y="154025"/>
                </a:lnTo>
                <a:lnTo>
                  <a:pt x="1286840" y="156032"/>
                </a:lnTo>
                <a:lnTo>
                  <a:pt x="1286103" y="157530"/>
                </a:lnTo>
                <a:lnTo>
                  <a:pt x="1284389" y="159169"/>
                </a:lnTo>
                <a:lnTo>
                  <a:pt x="1283919" y="162026"/>
                </a:lnTo>
                <a:lnTo>
                  <a:pt x="3187" y="2790240"/>
                </a:lnTo>
                <a:lnTo>
                  <a:pt x="2209" y="2790736"/>
                </a:lnTo>
                <a:lnTo>
                  <a:pt x="127" y="2795016"/>
                </a:lnTo>
                <a:lnTo>
                  <a:pt x="355" y="2796121"/>
                </a:lnTo>
                <a:lnTo>
                  <a:pt x="0" y="2796857"/>
                </a:lnTo>
                <a:lnTo>
                  <a:pt x="774" y="2801239"/>
                </a:lnTo>
                <a:lnTo>
                  <a:pt x="1600" y="2802064"/>
                </a:lnTo>
                <a:lnTo>
                  <a:pt x="1905" y="2803487"/>
                </a:lnTo>
                <a:lnTo>
                  <a:pt x="5511" y="2806623"/>
                </a:lnTo>
                <a:lnTo>
                  <a:pt x="6286" y="2806674"/>
                </a:lnTo>
                <a:lnTo>
                  <a:pt x="6654" y="2807030"/>
                </a:lnTo>
                <a:lnTo>
                  <a:pt x="11099" y="2807703"/>
                </a:lnTo>
                <a:lnTo>
                  <a:pt x="12395" y="2807055"/>
                </a:lnTo>
                <a:lnTo>
                  <a:pt x="2660446" y="2969323"/>
                </a:lnTo>
                <a:lnTo>
                  <a:pt x="2660446" y="2950108"/>
                </a:lnTo>
                <a:lnTo>
                  <a:pt x="46215" y="2789898"/>
                </a:lnTo>
                <a:lnTo>
                  <a:pt x="73926" y="2775839"/>
                </a:lnTo>
                <a:lnTo>
                  <a:pt x="2660446" y="1464081"/>
                </a:lnTo>
                <a:lnTo>
                  <a:pt x="2660446" y="1442580"/>
                </a:lnTo>
                <a:lnTo>
                  <a:pt x="1762150" y="1898167"/>
                </a:lnTo>
                <a:lnTo>
                  <a:pt x="31559" y="2775839"/>
                </a:lnTo>
                <a:lnTo>
                  <a:pt x="1297597" y="177749"/>
                </a:lnTo>
                <a:lnTo>
                  <a:pt x="2660434" y="834961"/>
                </a:lnTo>
                <a:lnTo>
                  <a:pt x="2660446" y="813676"/>
                </a:lnTo>
                <a:lnTo>
                  <a:pt x="1341729" y="177749"/>
                </a:lnTo>
                <a:lnTo>
                  <a:pt x="1329194" y="171704"/>
                </a:lnTo>
                <a:lnTo>
                  <a:pt x="1327200" y="170738"/>
                </a:lnTo>
                <a:lnTo>
                  <a:pt x="2660446" y="19304"/>
                </a:lnTo>
                <a:lnTo>
                  <a:pt x="26604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4466913"/>
            <a:ext cx="59055" cy="224154"/>
          </a:xfrm>
          <a:custGeom>
            <a:avLst/>
            <a:gdLst/>
            <a:ahLst/>
            <a:cxnLst/>
            <a:rect l="l" t="t" r="r" b="b"/>
            <a:pathLst>
              <a:path w="59055" h="224154">
                <a:moveTo>
                  <a:pt x="0" y="0"/>
                </a:moveTo>
                <a:lnTo>
                  <a:pt x="0" y="224144"/>
                </a:lnTo>
                <a:lnTo>
                  <a:pt x="20550" y="208590"/>
                </a:lnTo>
                <a:lnTo>
                  <a:pt x="45939" y="171925"/>
                </a:lnTo>
                <a:lnTo>
                  <a:pt x="58496" y="129145"/>
                </a:lnTo>
                <a:lnTo>
                  <a:pt x="57113" y="86133"/>
                </a:lnTo>
                <a:lnTo>
                  <a:pt x="42872" y="45947"/>
                </a:lnTo>
                <a:lnTo>
                  <a:pt x="16858" y="11646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681762" y="3861474"/>
            <a:ext cx="153535" cy="1533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295972" y="158615"/>
            <a:ext cx="186690" cy="186055"/>
          </a:xfrm>
          <a:custGeom>
            <a:avLst/>
            <a:gdLst/>
            <a:ahLst/>
            <a:cxnLst/>
            <a:rect l="l" t="t" r="r" b="b"/>
            <a:pathLst>
              <a:path w="186689" h="186054">
                <a:moveTo>
                  <a:pt x="97319" y="0"/>
                </a:moveTo>
                <a:lnTo>
                  <a:pt x="61999" y="5262"/>
                </a:lnTo>
                <a:lnTo>
                  <a:pt x="31228" y="23370"/>
                </a:lnTo>
                <a:lnTo>
                  <a:pt x="9003" y="52910"/>
                </a:lnTo>
                <a:lnTo>
                  <a:pt x="0" y="88754"/>
                </a:lnTo>
                <a:lnTo>
                  <a:pt x="5269" y="124039"/>
                </a:lnTo>
                <a:lnTo>
                  <a:pt x="23398" y="154776"/>
                </a:lnTo>
                <a:lnTo>
                  <a:pt x="52970" y="176976"/>
                </a:lnTo>
                <a:lnTo>
                  <a:pt x="88847" y="185975"/>
                </a:lnTo>
                <a:lnTo>
                  <a:pt x="124167" y="180711"/>
                </a:lnTo>
                <a:lnTo>
                  <a:pt x="154933" y="162601"/>
                </a:lnTo>
                <a:lnTo>
                  <a:pt x="177151" y="133059"/>
                </a:lnTo>
                <a:lnTo>
                  <a:pt x="186164" y="97220"/>
                </a:lnTo>
                <a:lnTo>
                  <a:pt x="180901" y="61935"/>
                </a:lnTo>
                <a:lnTo>
                  <a:pt x="162774" y="31195"/>
                </a:lnTo>
                <a:lnTo>
                  <a:pt x="133196" y="8993"/>
                </a:lnTo>
                <a:lnTo>
                  <a:pt x="9731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4458694"/>
            <a:ext cx="65405" cy="241300"/>
          </a:xfrm>
          <a:custGeom>
            <a:avLst/>
            <a:gdLst/>
            <a:ahLst/>
            <a:cxnLst/>
            <a:rect l="l" t="t" r="r" b="b"/>
            <a:pathLst>
              <a:path w="65405" h="241300">
                <a:moveTo>
                  <a:pt x="0" y="0"/>
                </a:moveTo>
                <a:lnTo>
                  <a:pt x="0" y="240844"/>
                </a:lnTo>
                <a:lnTo>
                  <a:pt x="25491" y="221556"/>
                </a:lnTo>
                <a:lnTo>
                  <a:pt x="52132" y="183094"/>
                </a:lnTo>
                <a:lnTo>
                  <a:pt x="65303" y="138210"/>
                </a:lnTo>
                <a:lnTo>
                  <a:pt x="63848" y="93084"/>
                </a:lnTo>
                <a:lnTo>
                  <a:pt x="48905" y="50923"/>
                </a:lnTo>
                <a:lnTo>
                  <a:pt x="21612" y="1493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331667" y="1942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757" y="59931"/>
                </a:moveTo>
                <a:lnTo>
                  <a:pt x="111518" y="38188"/>
                </a:lnTo>
                <a:lnTo>
                  <a:pt x="100342" y="19240"/>
                </a:lnTo>
                <a:lnTo>
                  <a:pt x="82118" y="5549"/>
                </a:lnTo>
                <a:lnTo>
                  <a:pt x="59994" y="0"/>
                </a:lnTo>
                <a:lnTo>
                  <a:pt x="38227" y="3251"/>
                </a:lnTo>
                <a:lnTo>
                  <a:pt x="19253" y="14414"/>
                </a:lnTo>
                <a:lnTo>
                  <a:pt x="5562" y="32613"/>
                </a:lnTo>
                <a:lnTo>
                  <a:pt x="0" y="54711"/>
                </a:lnTo>
                <a:lnTo>
                  <a:pt x="3251" y="76454"/>
                </a:lnTo>
                <a:lnTo>
                  <a:pt x="14427" y="95415"/>
                </a:lnTo>
                <a:lnTo>
                  <a:pt x="32664" y="109093"/>
                </a:lnTo>
                <a:lnTo>
                  <a:pt x="54775" y="114642"/>
                </a:lnTo>
                <a:lnTo>
                  <a:pt x="76542" y="111391"/>
                </a:lnTo>
                <a:lnTo>
                  <a:pt x="95504" y="100228"/>
                </a:lnTo>
                <a:lnTo>
                  <a:pt x="109207" y="82016"/>
                </a:lnTo>
                <a:lnTo>
                  <a:pt x="114757" y="5993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605619" y="1807288"/>
            <a:ext cx="126871" cy="12674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908735" y="1160558"/>
            <a:ext cx="180716" cy="18052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398740" y="27524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90" h="299720">
                <a:moveTo>
                  <a:pt x="172105" y="0"/>
                </a:moveTo>
                <a:lnTo>
                  <a:pt x="122220" y="589"/>
                </a:lnTo>
                <a:lnTo>
                  <a:pt x="78518" y="16043"/>
                </a:lnTo>
                <a:lnTo>
                  <a:pt x="41218" y="44274"/>
                </a:lnTo>
                <a:lnTo>
                  <a:pt x="13644" y="84105"/>
                </a:lnTo>
                <a:lnTo>
                  <a:pt x="0" y="130583"/>
                </a:lnTo>
                <a:lnTo>
                  <a:pt x="1502" y="177307"/>
                </a:lnTo>
                <a:lnTo>
                  <a:pt x="16973" y="220959"/>
                </a:lnTo>
                <a:lnTo>
                  <a:pt x="45234" y="258219"/>
                </a:lnTo>
                <a:lnTo>
                  <a:pt x="85107" y="285769"/>
                </a:lnTo>
                <a:lnTo>
                  <a:pt x="131622" y="299399"/>
                </a:lnTo>
                <a:lnTo>
                  <a:pt x="178395" y="297899"/>
                </a:lnTo>
                <a:lnTo>
                  <a:pt x="222098" y="282445"/>
                </a:lnTo>
                <a:lnTo>
                  <a:pt x="259404" y="254214"/>
                </a:lnTo>
                <a:lnTo>
                  <a:pt x="286986" y="214382"/>
                </a:lnTo>
                <a:lnTo>
                  <a:pt x="300625" y="167910"/>
                </a:lnTo>
                <a:lnTo>
                  <a:pt x="299122" y="121186"/>
                </a:lnTo>
                <a:lnTo>
                  <a:pt x="283653" y="77532"/>
                </a:lnTo>
                <a:lnTo>
                  <a:pt x="255394" y="40269"/>
                </a:lnTo>
                <a:lnTo>
                  <a:pt x="215523" y="12719"/>
                </a:lnTo>
                <a:lnTo>
                  <a:pt x="1721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598546" y="1800223"/>
            <a:ext cx="141017" cy="14087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964341" y="1216108"/>
            <a:ext cx="109923" cy="1052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741101" y="187512"/>
            <a:ext cx="182063" cy="18188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870988" y="3474342"/>
            <a:ext cx="281940" cy="281305"/>
          </a:xfrm>
          <a:custGeom>
            <a:avLst/>
            <a:gdLst/>
            <a:ahLst/>
            <a:cxnLst/>
            <a:rect l="l" t="t" r="r" b="b"/>
            <a:pathLst>
              <a:path w="281940" h="281304">
                <a:moveTo>
                  <a:pt x="158186" y="0"/>
                </a:moveTo>
                <a:lnTo>
                  <a:pt x="114405" y="1404"/>
                </a:lnTo>
                <a:lnTo>
                  <a:pt x="73501" y="15869"/>
                </a:lnTo>
                <a:lnTo>
                  <a:pt x="38585" y="42294"/>
                </a:lnTo>
                <a:lnTo>
                  <a:pt x="12767" y="79582"/>
                </a:lnTo>
                <a:lnTo>
                  <a:pt x="0" y="123081"/>
                </a:lnTo>
                <a:lnTo>
                  <a:pt x="1408" y="166817"/>
                </a:lnTo>
                <a:lnTo>
                  <a:pt x="15890" y="207679"/>
                </a:lnTo>
                <a:lnTo>
                  <a:pt x="42341" y="242557"/>
                </a:lnTo>
                <a:lnTo>
                  <a:pt x="79658" y="268342"/>
                </a:lnTo>
                <a:lnTo>
                  <a:pt x="123204" y="281101"/>
                </a:lnTo>
                <a:lnTo>
                  <a:pt x="166987" y="279697"/>
                </a:lnTo>
                <a:lnTo>
                  <a:pt x="207893" y="265231"/>
                </a:lnTo>
                <a:lnTo>
                  <a:pt x="242808" y="238803"/>
                </a:lnTo>
                <a:lnTo>
                  <a:pt x="268621" y="201514"/>
                </a:lnTo>
                <a:lnTo>
                  <a:pt x="281396" y="158020"/>
                </a:lnTo>
                <a:lnTo>
                  <a:pt x="279993" y="114285"/>
                </a:lnTo>
                <a:lnTo>
                  <a:pt x="265513" y="73421"/>
                </a:lnTo>
                <a:lnTo>
                  <a:pt x="239059" y="38540"/>
                </a:lnTo>
                <a:lnTo>
                  <a:pt x="201730" y="12754"/>
                </a:lnTo>
                <a:lnTo>
                  <a:pt x="15818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504627" y="132387"/>
            <a:ext cx="88850" cy="8876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632513" y="79057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5">
                <a:moveTo>
                  <a:pt x="399224" y="197396"/>
                </a:moveTo>
                <a:lnTo>
                  <a:pt x="393915" y="153847"/>
                </a:lnTo>
                <a:lnTo>
                  <a:pt x="379323" y="112687"/>
                </a:lnTo>
                <a:lnTo>
                  <a:pt x="356031" y="75501"/>
                </a:lnTo>
                <a:lnTo>
                  <a:pt x="324586" y="43903"/>
                </a:lnTo>
                <a:lnTo>
                  <a:pt x="285559" y="19469"/>
                </a:lnTo>
                <a:lnTo>
                  <a:pt x="241985" y="4533"/>
                </a:lnTo>
                <a:lnTo>
                  <a:pt x="197599" y="0"/>
                </a:lnTo>
                <a:lnTo>
                  <a:pt x="154012" y="5295"/>
                </a:lnTo>
                <a:lnTo>
                  <a:pt x="112814" y="19862"/>
                </a:lnTo>
                <a:lnTo>
                  <a:pt x="75590" y="43141"/>
                </a:lnTo>
                <a:lnTo>
                  <a:pt x="43954" y="74549"/>
                </a:lnTo>
                <a:lnTo>
                  <a:pt x="19494" y="113550"/>
                </a:lnTo>
                <a:lnTo>
                  <a:pt x="4546" y="157073"/>
                </a:lnTo>
                <a:lnTo>
                  <a:pt x="0" y="201409"/>
                </a:lnTo>
                <a:lnTo>
                  <a:pt x="5308" y="244944"/>
                </a:lnTo>
                <a:lnTo>
                  <a:pt x="19900" y="286105"/>
                </a:lnTo>
                <a:lnTo>
                  <a:pt x="43192" y="323291"/>
                </a:lnTo>
                <a:lnTo>
                  <a:pt x="74637" y="354901"/>
                </a:lnTo>
                <a:lnTo>
                  <a:pt x="113677" y="379349"/>
                </a:lnTo>
                <a:lnTo>
                  <a:pt x="157238" y="394271"/>
                </a:lnTo>
                <a:lnTo>
                  <a:pt x="201625" y="398805"/>
                </a:lnTo>
                <a:lnTo>
                  <a:pt x="245211" y="393509"/>
                </a:lnTo>
                <a:lnTo>
                  <a:pt x="286410" y="378929"/>
                </a:lnTo>
                <a:lnTo>
                  <a:pt x="323634" y="355650"/>
                </a:lnTo>
                <a:lnTo>
                  <a:pt x="355269" y="324243"/>
                </a:lnTo>
                <a:lnTo>
                  <a:pt x="379742" y="285254"/>
                </a:lnTo>
                <a:lnTo>
                  <a:pt x="394677" y="241731"/>
                </a:lnTo>
                <a:lnTo>
                  <a:pt x="399224" y="19739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278443" y="141106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5">
                <a:moveTo>
                  <a:pt x="115648" y="0"/>
                </a:moveTo>
                <a:lnTo>
                  <a:pt x="73676" y="6252"/>
                </a:lnTo>
                <a:lnTo>
                  <a:pt x="37115" y="27772"/>
                </a:lnTo>
                <a:lnTo>
                  <a:pt x="10710" y="62877"/>
                </a:lnTo>
                <a:lnTo>
                  <a:pt x="0" y="105466"/>
                </a:lnTo>
                <a:lnTo>
                  <a:pt x="6257" y="147394"/>
                </a:lnTo>
                <a:lnTo>
                  <a:pt x="27799" y="183919"/>
                </a:lnTo>
                <a:lnTo>
                  <a:pt x="62945" y="210299"/>
                </a:lnTo>
                <a:lnTo>
                  <a:pt x="105581" y="220992"/>
                </a:lnTo>
                <a:lnTo>
                  <a:pt x="147552" y="214739"/>
                </a:lnTo>
                <a:lnTo>
                  <a:pt x="184114" y="193220"/>
                </a:lnTo>
                <a:lnTo>
                  <a:pt x="210519" y="158114"/>
                </a:lnTo>
                <a:lnTo>
                  <a:pt x="221224" y="115525"/>
                </a:lnTo>
                <a:lnTo>
                  <a:pt x="214967" y="73597"/>
                </a:lnTo>
                <a:lnTo>
                  <a:pt x="193427" y="37072"/>
                </a:lnTo>
                <a:lnTo>
                  <a:pt x="158284" y="10693"/>
                </a:lnTo>
                <a:lnTo>
                  <a:pt x="11564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756978" y="20337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78573" y="0"/>
                </a:moveTo>
                <a:lnTo>
                  <a:pt x="50051" y="4247"/>
                </a:lnTo>
                <a:lnTo>
                  <a:pt x="25208" y="18866"/>
                </a:lnTo>
                <a:lnTo>
                  <a:pt x="7269" y="42717"/>
                </a:lnTo>
                <a:lnTo>
                  <a:pt x="0" y="71656"/>
                </a:lnTo>
                <a:lnTo>
                  <a:pt x="4253" y="100145"/>
                </a:lnTo>
                <a:lnTo>
                  <a:pt x="18888" y="124965"/>
                </a:lnTo>
                <a:lnTo>
                  <a:pt x="42766" y="142895"/>
                </a:lnTo>
                <a:lnTo>
                  <a:pt x="71734" y="150154"/>
                </a:lnTo>
                <a:lnTo>
                  <a:pt x="100254" y="145906"/>
                </a:lnTo>
                <a:lnTo>
                  <a:pt x="125099" y="131288"/>
                </a:lnTo>
                <a:lnTo>
                  <a:pt x="143045" y="107437"/>
                </a:lnTo>
                <a:lnTo>
                  <a:pt x="150314" y="78498"/>
                </a:lnTo>
                <a:lnTo>
                  <a:pt x="146061" y="50009"/>
                </a:lnTo>
                <a:lnTo>
                  <a:pt x="131425" y="25189"/>
                </a:lnTo>
                <a:lnTo>
                  <a:pt x="107548" y="7259"/>
                </a:lnTo>
                <a:lnTo>
                  <a:pt x="7857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737579" y="391722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1903" y="0"/>
                </a:moveTo>
                <a:lnTo>
                  <a:pt x="13951" y="1187"/>
                </a:lnTo>
                <a:lnTo>
                  <a:pt x="7025" y="5265"/>
                </a:lnTo>
                <a:lnTo>
                  <a:pt x="2027" y="11915"/>
                </a:lnTo>
                <a:lnTo>
                  <a:pt x="0" y="19981"/>
                </a:lnTo>
                <a:lnTo>
                  <a:pt x="1188" y="27920"/>
                </a:lnTo>
                <a:lnTo>
                  <a:pt x="5269" y="34836"/>
                </a:lnTo>
                <a:lnTo>
                  <a:pt x="11921" y="39830"/>
                </a:lnTo>
                <a:lnTo>
                  <a:pt x="19998" y="41854"/>
                </a:lnTo>
                <a:lnTo>
                  <a:pt x="27950" y="40671"/>
                </a:lnTo>
                <a:lnTo>
                  <a:pt x="34875" y="36597"/>
                </a:lnTo>
                <a:lnTo>
                  <a:pt x="39873" y="29949"/>
                </a:lnTo>
                <a:lnTo>
                  <a:pt x="41903" y="21883"/>
                </a:lnTo>
                <a:lnTo>
                  <a:pt x="40718" y="13943"/>
                </a:lnTo>
                <a:lnTo>
                  <a:pt x="36637" y="7023"/>
                </a:lnTo>
                <a:lnTo>
                  <a:pt x="29980" y="2022"/>
                </a:lnTo>
                <a:lnTo>
                  <a:pt x="2190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54877" y="21745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5732" y="0"/>
                </a:moveTo>
                <a:lnTo>
                  <a:pt x="22763" y="1930"/>
                </a:lnTo>
                <a:lnTo>
                  <a:pt x="11466" y="8581"/>
                </a:lnTo>
                <a:lnTo>
                  <a:pt x="3310" y="19434"/>
                </a:lnTo>
                <a:lnTo>
                  <a:pt x="0" y="32594"/>
                </a:lnTo>
                <a:lnTo>
                  <a:pt x="1932" y="45550"/>
                </a:lnTo>
                <a:lnTo>
                  <a:pt x="8589" y="56837"/>
                </a:lnTo>
                <a:lnTo>
                  <a:pt x="19452" y="64989"/>
                </a:lnTo>
                <a:lnTo>
                  <a:pt x="32629" y="68295"/>
                </a:lnTo>
                <a:lnTo>
                  <a:pt x="45598" y="66364"/>
                </a:lnTo>
                <a:lnTo>
                  <a:pt x="56896" y="59713"/>
                </a:lnTo>
                <a:lnTo>
                  <a:pt x="65058" y="48860"/>
                </a:lnTo>
                <a:lnTo>
                  <a:pt x="68361" y="35700"/>
                </a:lnTo>
                <a:lnTo>
                  <a:pt x="66424" y="22744"/>
                </a:lnTo>
                <a:lnTo>
                  <a:pt x="59766" y="11457"/>
                </a:lnTo>
                <a:lnTo>
                  <a:pt x="48903" y="3305"/>
                </a:lnTo>
                <a:lnTo>
                  <a:pt x="357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764555" y="210942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70660" y="0"/>
                </a:moveTo>
                <a:lnTo>
                  <a:pt x="45015" y="3821"/>
                </a:lnTo>
                <a:lnTo>
                  <a:pt x="22673" y="16969"/>
                </a:lnTo>
                <a:lnTo>
                  <a:pt x="6536" y="38420"/>
                </a:lnTo>
                <a:lnTo>
                  <a:pt x="0" y="64436"/>
                </a:lnTo>
                <a:lnTo>
                  <a:pt x="3824" y="90051"/>
                </a:lnTo>
                <a:lnTo>
                  <a:pt x="16983" y="112367"/>
                </a:lnTo>
                <a:lnTo>
                  <a:pt x="38451" y="128489"/>
                </a:lnTo>
                <a:lnTo>
                  <a:pt x="64502" y="135020"/>
                </a:lnTo>
                <a:lnTo>
                  <a:pt x="90146" y="131199"/>
                </a:lnTo>
                <a:lnTo>
                  <a:pt x="112485" y="118050"/>
                </a:lnTo>
                <a:lnTo>
                  <a:pt x="128621" y="96599"/>
                </a:lnTo>
                <a:lnTo>
                  <a:pt x="135157" y="70578"/>
                </a:lnTo>
                <a:lnTo>
                  <a:pt x="131332" y="44964"/>
                </a:lnTo>
                <a:lnTo>
                  <a:pt x="118173" y="22651"/>
                </a:lnTo>
                <a:lnTo>
                  <a:pt x="96706" y="6531"/>
                </a:lnTo>
                <a:lnTo>
                  <a:pt x="706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097115" y="5262134"/>
            <a:ext cx="204470" cy="203835"/>
          </a:xfrm>
          <a:custGeom>
            <a:avLst/>
            <a:gdLst/>
            <a:ahLst/>
            <a:cxnLst/>
            <a:rect l="l" t="t" r="r" b="b"/>
            <a:pathLst>
              <a:path w="204470" h="203835">
                <a:moveTo>
                  <a:pt x="106568" y="0"/>
                </a:moveTo>
                <a:lnTo>
                  <a:pt x="67886" y="5765"/>
                </a:lnTo>
                <a:lnTo>
                  <a:pt x="34193" y="25596"/>
                </a:lnTo>
                <a:lnTo>
                  <a:pt x="9861" y="57944"/>
                </a:lnTo>
                <a:lnTo>
                  <a:pt x="0" y="97195"/>
                </a:lnTo>
                <a:lnTo>
                  <a:pt x="5767" y="135833"/>
                </a:lnTo>
                <a:lnTo>
                  <a:pt x="25615" y="169490"/>
                </a:lnTo>
                <a:lnTo>
                  <a:pt x="57994" y="193796"/>
                </a:lnTo>
                <a:lnTo>
                  <a:pt x="97292" y="203653"/>
                </a:lnTo>
                <a:lnTo>
                  <a:pt x="135974" y="197890"/>
                </a:lnTo>
                <a:lnTo>
                  <a:pt x="169667" y="178057"/>
                </a:lnTo>
                <a:lnTo>
                  <a:pt x="193999" y="145701"/>
                </a:lnTo>
                <a:lnTo>
                  <a:pt x="203862" y="106456"/>
                </a:lnTo>
                <a:lnTo>
                  <a:pt x="198097" y="67817"/>
                </a:lnTo>
                <a:lnTo>
                  <a:pt x="178250" y="34157"/>
                </a:lnTo>
                <a:lnTo>
                  <a:pt x="145866" y="9849"/>
                </a:lnTo>
                <a:lnTo>
                  <a:pt x="10656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57777" y="3561041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6364" y="0"/>
                </a:moveTo>
                <a:lnTo>
                  <a:pt x="35908" y="3049"/>
                </a:lnTo>
                <a:lnTo>
                  <a:pt x="18088" y="13538"/>
                </a:lnTo>
                <a:lnTo>
                  <a:pt x="5220" y="30646"/>
                </a:lnTo>
                <a:lnTo>
                  <a:pt x="0" y="51402"/>
                </a:lnTo>
                <a:lnTo>
                  <a:pt x="3049" y="71835"/>
                </a:lnTo>
                <a:lnTo>
                  <a:pt x="13546" y="89636"/>
                </a:lnTo>
                <a:lnTo>
                  <a:pt x="30671" y="102490"/>
                </a:lnTo>
                <a:lnTo>
                  <a:pt x="51453" y="107701"/>
                </a:lnTo>
                <a:lnTo>
                  <a:pt x="71910" y="104655"/>
                </a:lnTo>
                <a:lnTo>
                  <a:pt x="89730" y="94171"/>
                </a:lnTo>
                <a:lnTo>
                  <a:pt x="102604" y="77065"/>
                </a:lnTo>
                <a:lnTo>
                  <a:pt x="107818" y="56304"/>
                </a:lnTo>
                <a:lnTo>
                  <a:pt x="104765" y="35869"/>
                </a:lnTo>
                <a:lnTo>
                  <a:pt x="94265" y="18068"/>
                </a:lnTo>
                <a:lnTo>
                  <a:pt x="77140" y="5208"/>
                </a:lnTo>
                <a:lnTo>
                  <a:pt x="563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831591" y="3820759"/>
            <a:ext cx="133729" cy="13358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108749" y="52737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4402" y="0"/>
                </a:moveTo>
                <a:lnTo>
                  <a:pt x="60138" y="5102"/>
                </a:lnTo>
                <a:lnTo>
                  <a:pt x="30291" y="22665"/>
                </a:lnTo>
                <a:lnTo>
                  <a:pt x="8736" y="51322"/>
                </a:lnTo>
                <a:lnTo>
                  <a:pt x="0" y="86092"/>
                </a:lnTo>
                <a:lnTo>
                  <a:pt x="5109" y="120326"/>
                </a:lnTo>
                <a:lnTo>
                  <a:pt x="22693" y="150147"/>
                </a:lnTo>
                <a:lnTo>
                  <a:pt x="51383" y="171680"/>
                </a:lnTo>
                <a:lnTo>
                  <a:pt x="86189" y="180405"/>
                </a:lnTo>
                <a:lnTo>
                  <a:pt x="120453" y="175299"/>
                </a:lnTo>
                <a:lnTo>
                  <a:pt x="150300" y="157735"/>
                </a:lnTo>
                <a:lnTo>
                  <a:pt x="171855" y="129084"/>
                </a:lnTo>
                <a:lnTo>
                  <a:pt x="180597" y="94308"/>
                </a:lnTo>
                <a:lnTo>
                  <a:pt x="175487" y="60075"/>
                </a:lnTo>
                <a:lnTo>
                  <a:pt x="157900" y="30257"/>
                </a:lnTo>
                <a:lnTo>
                  <a:pt x="129208" y="8726"/>
                </a:lnTo>
                <a:lnTo>
                  <a:pt x="9440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904441" y="3507763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112120" y="0"/>
                </a:moveTo>
                <a:lnTo>
                  <a:pt x="71425" y="6062"/>
                </a:lnTo>
                <a:lnTo>
                  <a:pt x="35975" y="26927"/>
                </a:lnTo>
                <a:lnTo>
                  <a:pt x="10377" y="60964"/>
                </a:lnTo>
                <a:lnTo>
                  <a:pt x="0" y="102258"/>
                </a:lnTo>
                <a:lnTo>
                  <a:pt x="6069" y="142909"/>
                </a:lnTo>
                <a:lnTo>
                  <a:pt x="26954" y="178320"/>
                </a:lnTo>
                <a:lnTo>
                  <a:pt x="61025" y="203890"/>
                </a:lnTo>
                <a:lnTo>
                  <a:pt x="102366" y="214260"/>
                </a:lnTo>
                <a:lnTo>
                  <a:pt x="143062" y="208200"/>
                </a:lnTo>
                <a:lnTo>
                  <a:pt x="178513" y="187336"/>
                </a:lnTo>
                <a:lnTo>
                  <a:pt x="204116" y="153293"/>
                </a:lnTo>
                <a:lnTo>
                  <a:pt x="214488" y="112002"/>
                </a:lnTo>
                <a:lnTo>
                  <a:pt x="208418" y="71353"/>
                </a:lnTo>
                <a:lnTo>
                  <a:pt x="187532" y="35943"/>
                </a:lnTo>
                <a:lnTo>
                  <a:pt x="153456" y="10367"/>
                </a:lnTo>
                <a:lnTo>
                  <a:pt x="11212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14920" y="51791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8296" y="0"/>
                </a:moveTo>
                <a:lnTo>
                  <a:pt x="18027" y="1528"/>
                </a:lnTo>
                <a:lnTo>
                  <a:pt x="9081" y="6792"/>
                </a:lnTo>
                <a:lnTo>
                  <a:pt x="2621" y="15382"/>
                </a:lnTo>
                <a:lnTo>
                  <a:pt x="0" y="25804"/>
                </a:lnTo>
                <a:lnTo>
                  <a:pt x="1534" y="36064"/>
                </a:lnTo>
                <a:lnTo>
                  <a:pt x="6809" y="45000"/>
                </a:lnTo>
                <a:lnTo>
                  <a:pt x="15410" y="51450"/>
                </a:lnTo>
                <a:lnTo>
                  <a:pt x="25836" y="54069"/>
                </a:lnTo>
                <a:lnTo>
                  <a:pt x="36107" y="52540"/>
                </a:lnTo>
                <a:lnTo>
                  <a:pt x="45055" y="47276"/>
                </a:lnTo>
                <a:lnTo>
                  <a:pt x="51516" y="38686"/>
                </a:lnTo>
                <a:lnTo>
                  <a:pt x="54133" y="28266"/>
                </a:lnTo>
                <a:lnTo>
                  <a:pt x="52599" y="18009"/>
                </a:lnTo>
                <a:lnTo>
                  <a:pt x="47327" y="9074"/>
                </a:lnTo>
                <a:lnTo>
                  <a:pt x="38728" y="2618"/>
                </a:lnTo>
                <a:lnTo>
                  <a:pt x="2829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756563" y="3395916"/>
            <a:ext cx="474345" cy="633730"/>
          </a:xfrm>
          <a:custGeom>
            <a:avLst/>
            <a:gdLst/>
            <a:ahLst/>
            <a:cxnLst/>
            <a:rect l="l" t="t" r="r" b="b"/>
            <a:pathLst>
              <a:path w="474345" h="633729">
                <a:moveTo>
                  <a:pt x="474332" y="216776"/>
                </a:moveTo>
                <a:lnTo>
                  <a:pt x="468503" y="168960"/>
                </a:lnTo>
                <a:lnTo>
                  <a:pt x="452488" y="123761"/>
                </a:lnTo>
                <a:lnTo>
                  <a:pt x="426897" y="82918"/>
                </a:lnTo>
                <a:lnTo>
                  <a:pt x="392353" y="48209"/>
                </a:lnTo>
                <a:lnTo>
                  <a:pt x="349491" y="21374"/>
                </a:lnTo>
                <a:lnTo>
                  <a:pt x="301637" y="4978"/>
                </a:lnTo>
                <a:lnTo>
                  <a:pt x="252907" y="0"/>
                </a:lnTo>
                <a:lnTo>
                  <a:pt x="205041" y="5816"/>
                </a:lnTo>
                <a:lnTo>
                  <a:pt x="159791" y="21818"/>
                </a:lnTo>
                <a:lnTo>
                  <a:pt x="118910" y="47383"/>
                </a:lnTo>
                <a:lnTo>
                  <a:pt x="84162" y="81876"/>
                </a:lnTo>
                <a:lnTo>
                  <a:pt x="57302" y="124701"/>
                </a:lnTo>
                <a:lnTo>
                  <a:pt x="40881" y="172504"/>
                </a:lnTo>
                <a:lnTo>
                  <a:pt x="35902" y="221183"/>
                </a:lnTo>
                <a:lnTo>
                  <a:pt x="41732" y="268998"/>
                </a:lnTo>
                <a:lnTo>
                  <a:pt x="57746" y="314210"/>
                </a:lnTo>
                <a:lnTo>
                  <a:pt x="83337" y="355041"/>
                </a:lnTo>
                <a:lnTo>
                  <a:pt x="88938" y="360680"/>
                </a:lnTo>
                <a:lnTo>
                  <a:pt x="74117" y="365912"/>
                </a:lnTo>
                <a:lnTo>
                  <a:pt x="38912" y="392557"/>
                </a:lnTo>
                <a:lnTo>
                  <a:pt x="12877" y="430149"/>
                </a:lnTo>
                <a:lnTo>
                  <a:pt x="0" y="474027"/>
                </a:lnTo>
                <a:lnTo>
                  <a:pt x="1422" y="518134"/>
                </a:lnTo>
                <a:lnTo>
                  <a:pt x="16027" y="559333"/>
                </a:lnTo>
                <a:lnTo>
                  <a:pt x="42697" y="594512"/>
                </a:lnTo>
                <a:lnTo>
                  <a:pt x="80340" y="620509"/>
                </a:lnTo>
                <a:lnTo>
                  <a:pt x="124244" y="633374"/>
                </a:lnTo>
                <a:lnTo>
                  <a:pt x="168402" y="631952"/>
                </a:lnTo>
                <a:lnTo>
                  <a:pt x="209651" y="617372"/>
                </a:lnTo>
                <a:lnTo>
                  <a:pt x="244868" y="590727"/>
                </a:lnTo>
                <a:lnTo>
                  <a:pt x="270903" y="553123"/>
                </a:lnTo>
                <a:lnTo>
                  <a:pt x="283768" y="509257"/>
                </a:lnTo>
                <a:lnTo>
                  <a:pt x="282346" y="465150"/>
                </a:lnTo>
                <a:lnTo>
                  <a:pt x="272084" y="436181"/>
                </a:lnTo>
                <a:lnTo>
                  <a:pt x="305193" y="432155"/>
                </a:lnTo>
                <a:lnTo>
                  <a:pt x="350443" y="416153"/>
                </a:lnTo>
                <a:lnTo>
                  <a:pt x="391325" y="390588"/>
                </a:lnTo>
                <a:lnTo>
                  <a:pt x="426072" y="356082"/>
                </a:lnTo>
                <a:lnTo>
                  <a:pt x="452945" y="313258"/>
                </a:lnTo>
                <a:lnTo>
                  <a:pt x="469353" y="265455"/>
                </a:lnTo>
                <a:lnTo>
                  <a:pt x="474332" y="21677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942284" y="5106547"/>
            <a:ext cx="199414" cy="19919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163719" y="5328677"/>
            <a:ext cx="70648" cy="7057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766673" y="3755905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59" h="263525">
                <a:moveTo>
                  <a:pt x="148163" y="0"/>
                </a:moveTo>
                <a:lnTo>
                  <a:pt x="107156" y="1318"/>
                </a:lnTo>
                <a:lnTo>
                  <a:pt x="68842" y="14869"/>
                </a:lnTo>
                <a:lnTo>
                  <a:pt x="36138" y="39621"/>
                </a:lnTo>
                <a:lnTo>
                  <a:pt x="11960" y="74543"/>
                </a:lnTo>
                <a:lnTo>
                  <a:pt x="0" y="115286"/>
                </a:lnTo>
                <a:lnTo>
                  <a:pt x="1317" y="156250"/>
                </a:lnTo>
                <a:lnTo>
                  <a:pt x="14879" y="194522"/>
                </a:lnTo>
                <a:lnTo>
                  <a:pt x="39654" y="227189"/>
                </a:lnTo>
                <a:lnTo>
                  <a:pt x="74609" y="251339"/>
                </a:lnTo>
                <a:lnTo>
                  <a:pt x="115399" y="263290"/>
                </a:lnTo>
                <a:lnTo>
                  <a:pt x="156410" y="261975"/>
                </a:lnTo>
                <a:lnTo>
                  <a:pt x="194725" y="248426"/>
                </a:lnTo>
                <a:lnTo>
                  <a:pt x="227430" y="223675"/>
                </a:lnTo>
                <a:lnTo>
                  <a:pt x="251609" y="188754"/>
                </a:lnTo>
                <a:lnTo>
                  <a:pt x="263569" y="148010"/>
                </a:lnTo>
                <a:lnTo>
                  <a:pt x="262251" y="107046"/>
                </a:lnTo>
                <a:lnTo>
                  <a:pt x="248686" y="68772"/>
                </a:lnTo>
                <a:lnTo>
                  <a:pt x="223908" y="36101"/>
                </a:lnTo>
                <a:lnTo>
                  <a:pt x="188947" y="11944"/>
                </a:lnTo>
                <a:lnTo>
                  <a:pt x="14816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982509" y="66246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56133" y="0"/>
                </a:moveTo>
                <a:lnTo>
                  <a:pt x="113379" y="9220"/>
                </a:lnTo>
                <a:lnTo>
                  <a:pt x="74340" y="28922"/>
                </a:lnTo>
                <a:lnTo>
                  <a:pt x="41189" y="58337"/>
                </a:lnTo>
                <a:lnTo>
                  <a:pt x="16100" y="96697"/>
                </a:lnTo>
                <a:lnTo>
                  <a:pt x="2034" y="140313"/>
                </a:lnTo>
                <a:lnTo>
                  <a:pt x="0" y="184561"/>
                </a:lnTo>
                <a:lnTo>
                  <a:pt x="9228" y="227269"/>
                </a:lnTo>
                <a:lnTo>
                  <a:pt x="28950" y="266267"/>
                </a:lnTo>
                <a:lnTo>
                  <a:pt x="58396" y="299383"/>
                </a:lnTo>
                <a:lnTo>
                  <a:pt x="96796" y="324446"/>
                </a:lnTo>
                <a:lnTo>
                  <a:pt x="140458" y="338495"/>
                </a:lnTo>
                <a:lnTo>
                  <a:pt x="184753" y="340525"/>
                </a:lnTo>
                <a:lnTo>
                  <a:pt x="227508" y="331304"/>
                </a:lnTo>
                <a:lnTo>
                  <a:pt x="266547" y="311602"/>
                </a:lnTo>
                <a:lnTo>
                  <a:pt x="299698" y="282187"/>
                </a:lnTo>
                <a:lnTo>
                  <a:pt x="324786" y="243827"/>
                </a:lnTo>
                <a:lnTo>
                  <a:pt x="338849" y="200211"/>
                </a:lnTo>
                <a:lnTo>
                  <a:pt x="340882" y="155963"/>
                </a:lnTo>
                <a:lnTo>
                  <a:pt x="331654" y="113255"/>
                </a:lnTo>
                <a:lnTo>
                  <a:pt x="311934" y="74257"/>
                </a:lnTo>
                <a:lnTo>
                  <a:pt x="282490" y="41141"/>
                </a:lnTo>
                <a:lnTo>
                  <a:pt x="244091" y="16078"/>
                </a:lnTo>
                <a:lnTo>
                  <a:pt x="200428" y="2029"/>
                </a:lnTo>
                <a:lnTo>
                  <a:pt x="15613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133354" y="5298340"/>
            <a:ext cx="131381" cy="131237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983773" y="5147989"/>
            <a:ext cx="116432" cy="116311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776264" y="4940697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289381" y="85"/>
                </a:moveTo>
                <a:lnTo>
                  <a:pt x="243402" y="0"/>
                </a:lnTo>
                <a:lnTo>
                  <a:pt x="198490" y="7709"/>
                </a:lnTo>
                <a:lnTo>
                  <a:pt x="155652" y="22859"/>
                </a:lnTo>
                <a:lnTo>
                  <a:pt x="115889" y="45095"/>
                </a:lnTo>
                <a:lnTo>
                  <a:pt x="80207" y="74061"/>
                </a:lnTo>
                <a:lnTo>
                  <a:pt x="49608" y="109403"/>
                </a:lnTo>
                <a:lnTo>
                  <a:pt x="25097" y="150766"/>
                </a:lnTo>
                <a:lnTo>
                  <a:pt x="8335" y="195822"/>
                </a:lnTo>
                <a:lnTo>
                  <a:pt x="88" y="241816"/>
                </a:lnTo>
                <a:lnTo>
                  <a:pt x="0" y="287748"/>
                </a:lnTo>
                <a:lnTo>
                  <a:pt x="7715" y="332612"/>
                </a:lnTo>
                <a:lnTo>
                  <a:pt x="22879" y="375408"/>
                </a:lnTo>
                <a:lnTo>
                  <a:pt x="45136" y="415131"/>
                </a:lnTo>
                <a:lnTo>
                  <a:pt x="74131" y="450778"/>
                </a:lnTo>
                <a:lnTo>
                  <a:pt x="109510" y="481346"/>
                </a:lnTo>
                <a:lnTo>
                  <a:pt x="150916" y="505833"/>
                </a:lnTo>
                <a:lnTo>
                  <a:pt x="196022" y="522574"/>
                </a:lnTo>
                <a:lnTo>
                  <a:pt x="242067" y="530810"/>
                </a:lnTo>
                <a:lnTo>
                  <a:pt x="288046" y="530896"/>
                </a:lnTo>
                <a:lnTo>
                  <a:pt x="332957" y="523187"/>
                </a:lnTo>
                <a:lnTo>
                  <a:pt x="375796" y="508038"/>
                </a:lnTo>
                <a:lnTo>
                  <a:pt x="415559" y="485804"/>
                </a:lnTo>
                <a:lnTo>
                  <a:pt x="451241" y="456840"/>
                </a:lnTo>
                <a:lnTo>
                  <a:pt x="481840" y="421500"/>
                </a:lnTo>
                <a:lnTo>
                  <a:pt x="506351" y="380141"/>
                </a:lnTo>
                <a:lnTo>
                  <a:pt x="523112" y="335083"/>
                </a:lnTo>
                <a:lnTo>
                  <a:pt x="531360" y="289086"/>
                </a:lnTo>
                <a:lnTo>
                  <a:pt x="531448" y="243154"/>
                </a:lnTo>
                <a:lnTo>
                  <a:pt x="523733" y="198289"/>
                </a:lnTo>
                <a:lnTo>
                  <a:pt x="508569" y="155493"/>
                </a:lnTo>
                <a:lnTo>
                  <a:pt x="486312" y="115770"/>
                </a:lnTo>
                <a:lnTo>
                  <a:pt x="457317" y="80122"/>
                </a:lnTo>
                <a:lnTo>
                  <a:pt x="421938" y="49552"/>
                </a:lnTo>
                <a:lnTo>
                  <a:pt x="380532" y="25062"/>
                </a:lnTo>
                <a:lnTo>
                  <a:pt x="335426" y="8321"/>
                </a:lnTo>
                <a:lnTo>
                  <a:pt x="289381" y="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33685" y="6675772"/>
            <a:ext cx="238526" cy="238269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938450" y="1190246"/>
            <a:ext cx="121274" cy="121145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452946" y="80759"/>
            <a:ext cx="192212" cy="192015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322525" y="185139"/>
            <a:ext cx="133062" cy="132925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9273853" y="2522984"/>
            <a:ext cx="101747" cy="10162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512882" y="171466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19">
                <a:moveTo>
                  <a:pt x="175585" y="0"/>
                </a:moveTo>
                <a:lnTo>
                  <a:pt x="126987" y="1556"/>
                </a:lnTo>
                <a:lnTo>
                  <a:pt x="81585" y="17608"/>
                </a:lnTo>
                <a:lnTo>
                  <a:pt x="42829" y="46935"/>
                </a:lnTo>
                <a:lnTo>
                  <a:pt x="14172" y="88315"/>
                </a:lnTo>
                <a:lnTo>
                  <a:pt x="0" y="136604"/>
                </a:lnTo>
                <a:lnTo>
                  <a:pt x="1562" y="185153"/>
                </a:lnTo>
                <a:lnTo>
                  <a:pt x="17637" y="230510"/>
                </a:lnTo>
                <a:lnTo>
                  <a:pt x="47001" y="269223"/>
                </a:lnTo>
                <a:lnTo>
                  <a:pt x="88429" y="297840"/>
                </a:lnTo>
                <a:lnTo>
                  <a:pt x="136764" y="312000"/>
                </a:lnTo>
                <a:lnTo>
                  <a:pt x="185358" y="310443"/>
                </a:lnTo>
                <a:lnTo>
                  <a:pt x="230758" y="294389"/>
                </a:lnTo>
                <a:lnTo>
                  <a:pt x="269513" y="265058"/>
                </a:lnTo>
                <a:lnTo>
                  <a:pt x="298170" y="223672"/>
                </a:lnTo>
                <a:lnTo>
                  <a:pt x="312344" y="175389"/>
                </a:lnTo>
                <a:lnTo>
                  <a:pt x="310784" y="126844"/>
                </a:lnTo>
                <a:lnTo>
                  <a:pt x="294713" y="81489"/>
                </a:lnTo>
                <a:lnTo>
                  <a:pt x="265353" y="42777"/>
                </a:lnTo>
                <a:lnTo>
                  <a:pt x="223926" y="14160"/>
                </a:lnTo>
                <a:lnTo>
                  <a:pt x="1755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50677" y="78493"/>
            <a:ext cx="196752" cy="196549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9222692" y="2471858"/>
            <a:ext cx="204085" cy="203873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7921735" y="3525037"/>
            <a:ext cx="179906" cy="179709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295157" y="27349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459431" y="0"/>
                </a:moveTo>
                <a:lnTo>
                  <a:pt x="47355" y="393"/>
                </a:lnTo>
                <a:lnTo>
                  <a:pt x="23972" y="39842"/>
                </a:lnTo>
                <a:lnTo>
                  <a:pt x="7959" y="82889"/>
                </a:lnTo>
                <a:lnTo>
                  <a:pt x="82" y="126833"/>
                </a:lnTo>
                <a:lnTo>
                  <a:pt x="0" y="170718"/>
                </a:lnTo>
                <a:lnTo>
                  <a:pt x="7373" y="213583"/>
                </a:lnTo>
                <a:lnTo>
                  <a:pt x="21864" y="254472"/>
                </a:lnTo>
                <a:lnTo>
                  <a:pt x="43131" y="292426"/>
                </a:lnTo>
                <a:lnTo>
                  <a:pt x="70836" y="326487"/>
                </a:lnTo>
                <a:lnTo>
                  <a:pt x="104640" y="355697"/>
                </a:lnTo>
                <a:lnTo>
                  <a:pt x="144203" y="379097"/>
                </a:lnTo>
                <a:lnTo>
                  <a:pt x="187297" y="395093"/>
                </a:lnTo>
                <a:lnTo>
                  <a:pt x="231289" y="402963"/>
                </a:lnTo>
                <a:lnTo>
                  <a:pt x="275221" y="403047"/>
                </a:lnTo>
                <a:lnTo>
                  <a:pt x="318132" y="395682"/>
                </a:lnTo>
                <a:lnTo>
                  <a:pt x="359063" y="381209"/>
                </a:lnTo>
                <a:lnTo>
                  <a:pt x="397055" y="359965"/>
                </a:lnTo>
                <a:lnTo>
                  <a:pt x="431148" y="332291"/>
                </a:lnTo>
                <a:lnTo>
                  <a:pt x="460383" y="298525"/>
                </a:lnTo>
                <a:lnTo>
                  <a:pt x="483801" y="259006"/>
                </a:lnTo>
                <a:lnTo>
                  <a:pt x="499817" y="215956"/>
                </a:lnTo>
                <a:lnTo>
                  <a:pt x="507696" y="172008"/>
                </a:lnTo>
                <a:lnTo>
                  <a:pt x="507779" y="128122"/>
                </a:lnTo>
                <a:lnTo>
                  <a:pt x="500406" y="85256"/>
                </a:lnTo>
                <a:lnTo>
                  <a:pt x="485916" y="44367"/>
                </a:lnTo>
                <a:lnTo>
                  <a:pt x="464648" y="6413"/>
                </a:lnTo>
                <a:lnTo>
                  <a:pt x="45943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247086" y="249623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81178" y="0"/>
                </a:moveTo>
                <a:lnTo>
                  <a:pt x="51714" y="4389"/>
                </a:lnTo>
                <a:lnTo>
                  <a:pt x="26048" y="19494"/>
                </a:lnTo>
                <a:lnTo>
                  <a:pt x="7513" y="44134"/>
                </a:lnTo>
                <a:lnTo>
                  <a:pt x="0" y="74025"/>
                </a:lnTo>
                <a:lnTo>
                  <a:pt x="4391" y="103455"/>
                </a:lnTo>
                <a:lnTo>
                  <a:pt x="19509" y="129094"/>
                </a:lnTo>
                <a:lnTo>
                  <a:pt x="44178" y="147613"/>
                </a:lnTo>
                <a:lnTo>
                  <a:pt x="74113" y="155122"/>
                </a:lnTo>
                <a:lnTo>
                  <a:pt x="103576" y="150736"/>
                </a:lnTo>
                <a:lnTo>
                  <a:pt x="129239" y="135631"/>
                </a:lnTo>
                <a:lnTo>
                  <a:pt x="147772" y="110986"/>
                </a:lnTo>
                <a:lnTo>
                  <a:pt x="155284" y="81087"/>
                </a:lnTo>
                <a:lnTo>
                  <a:pt x="150890" y="51655"/>
                </a:lnTo>
                <a:lnTo>
                  <a:pt x="135771" y="26019"/>
                </a:lnTo>
                <a:lnTo>
                  <a:pt x="111107" y="7507"/>
                </a:lnTo>
                <a:lnTo>
                  <a:pt x="8117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633687" y="1835331"/>
            <a:ext cx="70727" cy="70659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9243301" y="249245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85125" y="0"/>
                </a:moveTo>
                <a:lnTo>
                  <a:pt x="54232" y="4603"/>
                </a:lnTo>
                <a:lnTo>
                  <a:pt x="27321" y="20443"/>
                </a:lnTo>
                <a:lnTo>
                  <a:pt x="7884" y="46286"/>
                </a:lnTo>
                <a:lnTo>
                  <a:pt x="0" y="77639"/>
                </a:lnTo>
                <a:lnTo>
                  <a:pt x="4609" y="108506"/>
                </a:lnTo>
                <a:lnTo>
                  <a:pt x="20469" y="135397"/>
                </a:lnTo>
                <a:lnTo>
                  <a:pt x="46339" y="154820"/>
                </a:lnTo>
                <a:lnTo>
                  <a:pt x="77723" y="162688"/>
                </a:lnTo>
                <a:lnTo>
                  <a:pt x="108622" y="158085"/>
                </a:lnTo>
                <a:lnTo>
                  <a:pt x="135541" y="142245"/>
                </a:lnTo>
                <a:lnTo>
                  <a:pt x="154988" y="116402"/>
                </a:lnTo>
                <a:lnTo>
                  <a:pt x="162861" y="85044"/>
                </a:lnTo>
                <a:lnTo>
                  <a:pt x="158250" y="54177"/>
                </a:lnTo>
                <a:lnTo>
                  <a:pt x="142388" y="27289"/>
                </a:lnTo>
                <a:lnTo>
                  <a:pt x="116507" y="7868"/>
                </a:lnTo>
                <a:lnTo>
                  <a:pt x="8512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984786" y="5148993"/>
            <a:ext cx="114415" cy="114298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946869" y="3550142"/>
            <a:ext cx="129633" cy="129498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523999" y="512212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58372" y="0"/>
                </a:moveTo>
                <a:lnTo>
                  <a:pt x="37189" y="3154"/>
                </a:lnTo>
                <a:lnTo>
                  <a:pt x="18732" y="14015"/>
                </a:lnTo>
                <a:lnTo>
                  <a:pt x="5399" y="31736"/>
                </a:lnTo>
                <a:lnTo>
                  <a:pt x="0" y="53235"/>
                </a:lnTo>
                <a:lnTo>
                  <a:pt x="3161" y="74398"/>
                </a:lnTo>
                <a:lnTo>
                  <a:pt x="14032" y="92833"/>
                </a:lnTo>
                <a:lnTo>
                  <a:pt x="31764" y="106145"/>
                </a:lnTo>
                <a:lnTo>
                  <a:pt x="53284" y="111541"/>
                </a:lnTo>
                <a:lnTo>
                  <a:pt x="74470" y="108386"/>
                </a:lnTo>
                <a:lnTo>
                  <a:pt x="92924" y="97526"/>
                </a:lnTo>
                <a:lnTo>
                  <a:pt x="106250" y="79805"/>
                </a:lnTo>
                <a:lnTo>
                  <a:pt x="111656" y="58306"/>
                </a:lnTo>
                <a:lnTo>
                  <a:pt x="108498" y="37143"/>
                </a:lnTo>
                <a:lnTo>
                  <a:pt x="97624" y="18708"/>
                </a:lnTo>
                <a:lnTo>
                  <a:pt x="79884" y="5396"/>
                </a:lnTo>
                <a:lnTo>
                  <a:pt x="5837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124658" y="5289652"/>
            <a:ext cx="148768" cy="148617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5788272" y="23463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4" h="87629">
                <a:moveTo>
                  <a:pt x="45858" y="0"/>
                </a:moveTo>
                <a:lnTo>
                  <a:pt x="29210" y="2477"/>
                </a:lnTo>
                <a:lnTo>
                  <a:pt x="14710" y="11008"/>
                </a:lnTo>
                <a:lnTo>
                  <a:pt x="4239" y="24928"/>
                </a:lnTo>
                <a:lnTo>
                  <a:pt x="0" y="41816"/>
                </a:lnTo>
                <a:lnTo>
                  <a:pt x="2480" y="58443"/>
                </a:lnTo>
                <a:lnTo>
                  <a:pt x="11018" y="72926"/>
                </a:lnTo>
                <a:lnTo>
                  <a:pt x="24953" y="83386"/>
                </a:lnTo>
                <a:lnTo>
                  <a:pt x="41865" y="87626"/>
                </a:lnTo>
                <a:lnTo>
                  <a:pt x="58509" y="85148"/>
                </a:lnTo>
                <a:lnTo>
                  <a:pt x="73005" y="76617"/>
                </a:lnTo>
                <a:lnTo>
                  <a:pt x="83474" y="62697"/>
                </a:lnTo>
                <a:lnTo>
                  <a:pt x="87725" y="45803"/>
                </a:lnTo>
                <a:lnTo>
                  <a:pt x="85244" y="29177"/>
                </a:lnTo>
                <a:lnTo>
                  <a:pt x="76704" y="14697"/>
                </a:lnTo>
                <a:lnTo>
                  <a:pt x="62773" y="4239"/>
                </a:lnTo>
                <a:lnTo>
                  <a:pt x="458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527116" y="5125234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10">
                <a:moveTo>
                  <a:pt x="55112" y="0"/>
                </a:moveTo>
                <a:lnTo>
                  <a:pt x="35108" y="2979"/>
                </a:lnTo>
                <a:lnTo>
                  <a:pt x="17681" y="13234"/>
                </a:lnTo>
                <a:lnTo>
                  <a:pt x="5095" y="29962"/>
                </a:lnTo>
                <a:lnTo>
                  <a:pt x="0" y="50262"/>
                </a:lnTo>
                <a:lnTo>
                  <a:pt x="2984" y="70243"/>
                </a:lnTo>
                <a:lnTo>
                  <a:pt x="13250" y="87648"/>
                </a:lnTo>
                <a:lnTo>
                  <a:pt x="30000" y="100219"/>
                </a:lnTo>
                <a:lnTo>
                  <a:pt x="50315" y="105315"/>
                </a:lnTo>
                <a:lnTo>
                  <a:pt x="70317" y="102335"/>
                </a:lnTo>
                <a:lnTo>
                  <a:pt x="87741" y="92080"/>
                </a:lnTo>
                <a:lnTo>
                  <a:pt x="100320" y="75352"/>
                </a:lnTo>
                <a:lnTo>
                  <a:pt x="105421" y="55057"/>
                </a:lnTo>
                <a:lnTo>
                  <a:pt x="102437" y="35076"/>
                </a:lnTo>
                <a:lnTo>
                  <a:pt x="92172" y="17668"/>
                </a:lnTo>
                <a:lnTo>
                  <a:pt x="75428" y="5096"/>
                </a:lnTo>
                <a:lnTo>
                  <a:pt x="5511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638395" y="3818154"/>
            <a:ext cx="240261" cy="240011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5706817" y="153264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131016" y="0"/>
                </a:moveTo>
                <a:lnTo>
                  <a:pt x="83463" y="7084"/>
                </a:lnTo>
                <a:lnTo>
                  <a:pt x="42040" y="31465"/>
                </a:lnTo>
                <a:lnTo>
                  <a:pt x="12128" y="71244"/>
                </a:lnTo>
                <a:lnTo>
                  <a:pt x="0" y="119495"/>
                </a:lnTo>
                <a:lnTo>
                  <a:pt x="7091" y="166997"/>
                </a:lnTo>
                <a:lnTo>
                  <a:pt x="31497" y="208377"/>
                </a:lnTo>
                <a:lnTo>
                  <a:pt x="71310" y="238262"/>
                </a:lnTo>
                <a:lnTo>
                  <a:pt x="119610" y="250375"/>
                </a:lnTo>
                <a:lnTo>
                  <a:pt x="167162" y="243291"/>
                </a:lnTo>
                <a:lnTo>
                  <a:pt x="208586" y="218909"/>
                </a:lnTo>
                <a:lnTo>
                  <a:pt x="238506" y="179131"/>
                </a:lnTo>
                <a:lnTo>
                  <a:pt x="250636" y="130880"/>
                </a:lnTo>
                <a:lnTo>
                  <a:pt x="243548" y="83377"/>
                </a:lnTo>
                <a:lnTo>
                  <a:pt x="219143" y="41997"/>
                </a:lnTo>
                <a:lnTo>
                  <a:pt x="179324" y="12113"/>
                </a:lnTo>
                <a:lnTo>
                  <a:pt x="13101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0207773" y="1160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87443" y="0"/>
                </a:moveTo>
                <a:lnTo>
                  <a:pt x="55707" y="4727"/>
                </a:lnTo>
                <a:lnTo>
                  <a:pt x="28065" y="20998"/>
                </a:lnTo>
                <a:lnTo>
                  <a:pt x="8103" y="47545"/>
                </a:lnTo>
                <a:lnTo>
                  <a:pt x="0" y="79744"/>
                </a:lnTo>
                <a:lnTo>
                  <a:pt x="4730" y="111446"/>
                </a:lnTo>
                <a:lnTo>
                  <a:pt x="21021" y="139065"/>
                </a:lnTo>
                <a:lnTo>
                  <a:pt x="47600" y="159013"/>
                </a:lnTo>
                <a:lnTo>
                  <a:pt x="79835" y="167097"/>
                </a:lnTo>
                <a:lnTo>
                  <a:pt x="111568" y="162367"/>
                </a:lnTo>
                <a:lnTo>
                  <a:pt x="139213" y="146095"/>
                </a:lnTo>
                <a:lnTo>
                  <a:pt x="159182" y="119554"/>
                </a:lnTo>
                <a:lnTo>
                  <a:pt x="167279" y="87348"/>
                </a:lnTo>
                <a:lnTo>
                  <a:pt x="162546" y="55643"/>
                </a:lnTo>
                <a:lnTo>
                  <a:pt x="146257" y="28026"/>
                </a:lnTo>
                <a:lnTo>
                  <a:pt x="119685" y="8086"/>
                </a:lnTo>
                <a:lnTo>
                  <a:pt x="8744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922941" y="1174749"/>
            <a:ext cx="204961" cy="200224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0225564" y="117794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80">
                <a:moveTo>
                  <a:pt x="68840" y="0"/>
                </a:moveTo>
                <a:lnTo>
                  <a:pt x="43856" y="3723"/>
                </a:lnTo>
                <a:lnTo>
                  <a:pt x="22091" y="16531"/>
                </a:lnTo>
                <a:lnTo>
                  <a:pt x="6372" y="37424"/>
                </a:lnTo>
                <a:lnTo>
                  <a:pt x="0" y="62780"/>
                </a:lnTo>
                <a:lnTo>
                  <a:pt x="3725" y="87741"/>
                </a:lnTo>
                <a:lnTo>
                  <a:pt x="16550" y="109483"/>
                </a:lnTo>
                <a:lnTo>
                  <a:pt x="37474" y="125181"/>
                </a:lnTo>
                <a:lnTo>
                  <a:pt x="62851" y="131548"/>
                </a:lnTo>
                <a:lnTo>
                  <a:pt x="87836" y="127827"/>
                </a:lnTo>
                <a:lnTo>
                  <a:pt x="109601" y="115017"/>
                </a:lnTo>
                <a:lnTo>
                  <a:pt x="125320" y="94117"/>
                </a:lnTo>
                <a:lnTo>
                  <a:pt x="131686" y="68767"/>
                </a:lnTo>
                <a:lnTo>
                  <a:pt x="127961" y="43809"/>
                </a:lnTo>
                <a:lnTo>
                  <a:pt x="115140" y="22065"/>
                </a:lnTo>
                <a:lnTo>
                  <a:pt x="94217" y="6360"/>
                </a:lnTo>
                <a:lnTo>
                  <a:pt x="6884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470816" y="1672625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196242" y="0"/>
                </a:moveTo>
                <a:lnTo>
                  <a:pt x="152953" y="5265"/>
                </a:lnTo>
                <a:lnTo>
                  <a:pt x="112033" y="19736"/>
                </a:lnTo>
                <a:lnTo>
                  <a:pt x="75068" y="42851"/>
                </a:lnTo>
                <a:lnTo>
                  <a:pt x="43644" y="74048"/>
                </a:lnTo>
                <a:lnTo>
                  <a:pt x="19348" y="112766"/>
                </a:lnTo>
                <a:lnTo>
                  <a:pt x="4505" y="155996"/>
                </a:lnTo>
                <a:lnTo>
                  <a:pt x="0" y="200025"/>
                </a:lnTo>
                <a:lnTo>
                  <a:pt x="5269" y="243271"/>
                </a:lnTo>
                <a:lnTo>
                  <a:pt x="19754" y="284149"/>
                </a:lnTo>
                <a:lnTo>
                  <a:pt x="42892" y="321075"/>
                </a:lnTo>
                <a:lnTo>
                  <a:pt x="74122" y="352465"/>
                </a:lnTo>
                <a:lnTo>
                  <a:pt x="112884" y="376735"/>
                </a:lnTo>
                <a:lnTo>
                  <a:pt x="156154" y="391566"/>
                </a:lnTo>
                <a:lnTo>
                  <a:pt x="200229" y="396070"/>
                </a:lnTo>
                <a:lnTo>
                  <a:pt x="243521" y="390806"/>
                </a:lnTo>
                <a:lnTo>
                  <a:pt x="284443" y="376336"/>
                </a:lnTo>
                <a:lnTo>
                  <a:pt x="321411" y="353222"/>
                </a:lnTo>
                <a:lnTo>
                  <a:pt x="352836" y="322023"/>
                </a:lnTo>
                <a:lnTo>
                  <a:pt x="377133" y="283301"/>
                </a:lnTo>
                <a:lnTo>
                  <a:pt x="391976" y="240071"/>
                </a:lnTo>
                <a:lnTo>
                  <a:pt x="396481" y="196042"/>
                </a:lnTo>
                <a:lnTo>
                  <a:pt x="391211" y="152796"/>
                </a:lnTo>
                <a:lnTo>
                  <a:pt x="376725" y="111918"/>
                </a:lnTo>
                <a:lnTo>
                  <a:pt x="353584" y="74992"/>
                </a:lnTo>
                <a:lnTo>
                  <a:pt x="322351" y="43602"/>
                </a:lnTo>
                <a:lnTo>
                  <a:pt x="283585" y="19332"/>
                </a:lnTo>
                <a:lnTo>
                  <a:pt x="240315" y="4501"/>
                </a:lnTo>
                <a:lnTo>
                  <a:pt x="19624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0214002" y="1166393"/>
            <a:ext cx="154813" cy="154660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985912" y="1233128"/>
            <a:ext cx="86822" cy="86725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616873" y="1818527"/>
            <a:ext cx="104365" cy="10426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0437255" y="841880"/>
            <a:ext cx="255270" cy="338455"/>
          </a:xfrm>
          <a:custGeom>
            <a:avLst/>
            <a:gdLst/>
            <a:ahLst/>
            <a:cxnLst/>
            <a:rect l="l" t="t" r="r" b="b"/>
            <a:pathLst>
              <a:path w="255270" h="338455">
                <a:moveTo>
                  <a:pt x="155056" y="0"/>
                </a:moveTo>
                <a:lnTo>
                  <a:pt x="112596" y="9157"/>
                </a:lnTo>
                <a:lnTo>
                  <a:pt x="73825" y="28723"/>
                </a:lnTo>
                <a:lnTo>
                  <a:pt x="40900" y="57934"/>
                </a:lnTo>
                <a:lnTo>
                  <a:pt x="15979" y="96027"/>
                </a:lnTo>
                <a:lnTo>
                  <a:pt x="2015" y="139348"/>
                </a:lnTo>
                <a:lnTo>
                  <a:pt x="0" y="183293"/>
                </a:lnTo>
                <a:lnTo>
                  <a:pt x="9167" y="225708"/>
                </a:lnTo>
                <a:lnTo>
                  <a:pt x="28755" y="264436"/>
                </a:lnTo>
                <a:lnTo>
                  <a:pt x="57997" y="297323"/>
                </a:lnTo>
                <a:lnTo>
                  <a:pt x="96129" y="322214"/>
                </a:lnTo>
                <a:lnTo>
                  <a:pt x="139491" y="336165"/>
                </a:lnTo>
                <a:lnTo>
                  <a:pt x="183481" y="338180"/>
                </a:lnTo>
                <a:lnTo>
                  <a:pt x="225941" y="329022"/>
                </a:lnTo>
                <a:lnTo>
                  <a:pt x="254747" y="314485"/>
                </a:lnTo>
                <a:lnTo>
                  <a:pt x="254747" y="24020"/>
                </a:lnTo>
                <a:lnTo>
                  <a:pt x="242408" y="15966"/>
                </a:lnTo>
                <a:lnTo>
                  <a:pt x="199045" y="2015"/>
                </a:lnTo>
                <a:lnTo>
                  <a:pt x="15505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977604" y="122935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2460" y="0"/>
                </a:moveTo>
                <a:lnTo>
                  <a:pt x="14311" y="1218"/>
                </a:lnTo>
                <a:lnTo>
                  <a:pt x="7211" y="5401"/>
                </a:lnTo>
                <a:lnTo>
                  <a:pt x="2075" y="12221"/>
                </a:lnTo>
                <a:lnTo>
                  <a:pt x="0" y="20487"/>
                </a:lnTo>
                <a:lnTo>
                  <a:pt x="1216" y="28629"/>
                </a:lnTo>
                <a:lnTo>
                  <a:pt x="5402" y="35724"/>
                </a:lnTo>
                <a:lnTo>
                  <a:pt x="12235" y="40846"/>
                </a:lnTo>
                <a:lnTo>
                  <a:pt x="20516" y="42928"/>
                </a:lnTo>
                <a:lnTo>
                  <a:pt x="28667" y="41713"/>
                </a:lnTo>
                <a:lnTo>
                  <a:pt x="35768" y="37532"/>
                </a:lnTo>
                <a:lnTo>
                  <a:pt x="40899" y="30712"/>
                </a:lnTo>
                <a:lnTo>
                  <a:pt x="42973" y="22440"/>
                </a:lnTo>
                <a:lnTo>
                  <a:pt x="41753" y="14297"/>
                </a:lnTo>
                <a:lnTo>
                  <a:pt x="37566" y="7202"/>
                </a:lnTo>
                <a:lnTo>
                  <a:pt x="30739" y="2073"/>
                </a:lnTo>
                <a:lnTo>
                  <a:pt x="224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0537571" y="942089"/>
            <a:ext cx="137910" cy="137769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0396864" y="801533"/>
            <a:ext cx="295275" cy="419100"/>
          </a:xfrm>
          <a:custGeom>
            <a:avLst/>
            <a:gdLst/>
            <a:ahLst/>
            <a:cxnLst/>
            <a:rect l="l" t="t" r="r" b="b"/>
            <a:pathLst>
              <a:path w="295275" h="419100">
                <a:moveTo>
                  <a:pt x="207554" y="0"/>
                </a:moveTo>
                <a:lnTo>
                  <a:pt x="161768" y="5567"/>
                </a:lnTo>
                <a:lnTo>
                  <a:pt x="118490" y="20871"/>
                </a:lnTo>
                <a:lnTo>
                  <a:pt x="79396" y="45318"/>
                </a:lnTo>
                <a:lnTo>
                  <a:pt x="46165" y="78318"/>
                </a:lnTo>
                <a:lnTo>
                  <a:pt x="20472" y="119276"/>
                </a:lnTo>
                <a:lnTo>
                  <a:pt x="4769" y="164989"/>
                </a:lnTo>
                <a:lnTo>
                  <a:pt x="0" y="211551"/>
                </a:lnTo>
                <a:lnTo>
                  <a:pt x="5571" y="257286"/>
                </a:lnTo>
                <a:lnTo>
                  <a:pt x="20890" y="300518"/>
                </a:lnTo>
                <a:lnTo>
                  <a:pt x="45362" y="339571"/>
                </a:lnTo>
                <a:lnTo>
                  <a:pt x="78394" y="372769"/>
                </a:lnTo>
                <a:lnTo>
                  <a:pt x="119393" y="398435"/>
                </a:lnTo>
                <a:lnTo>
                  <a:pt x="165159" y="414117"/>
                </a:lnTo>
                <a:lnTo>
                  <a:pt x="211772" y="418877"/>
                </a:lnTo>
                <a:lnTo>
                  <a:pt x="257556" y="413308"/>
                </a:lnTo>
                <a:lnTo>
                  <a:pt x="295138" y="400017"/>
                </a:lnTo>
                <a:lnTo>
                  <a:pt x="295138" y="18800"/>
                </a:lnTo>
                <a:lnTo>
                  <a:pt x="254169" y="4761"/>
                </a:lnTo>
                <a:lnTo>
                  <a:pt x="20755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9887919" y="1139761"/>
            <a:ext cx="222344" cy="222116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0205239" y="1157636"/>
            <a:ext cx="172342" cy="172166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0499438" y="903986"/>
            <a:ext cx="192564" cy="213974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0077751" y="1030286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4" h="427355">
                <a:moveTo>
                  <a:pt x="211506" y="0"/>
                </a:moveTo>
                <a:lnTo>
                  <a:pt x="164851" y="5673"/>
                </a:lnTo>
                <a:lnTo>
                  <a:pt x="120750" y="21269"/>
                </a:lnTo>
                <a:lnTo>
                  <a:pt x="80911" y="46183"/>
                </a:lnTo>
                <a:lnTo>
                  <a:pt x="47045" y="79810"/>
                </a:lnTo>
                <a:lnTo>
                  <a:pt x="20863" y="121546"/>
                </a:lnTo>
                <a:lnTo>
                  <a:pt x="4859" y="168136"/>
                </a:lnTo>
                <a:lnTo>
                  <a:pt x="0" y="215589"/>
                </a:lnTo>
                <a:lnTo>
                  <a:pt x="5678" y="262198"/>
                </a:lnTo>
                <a:lnTo>
                  <a:pt x="21290" y="306255"/>
                </a:lnTo>
                <a:lnTo>
                  <a:pt x="46231" y="346052"/>
                </a:lnTo>
                <a:lnTo>
                  <a:pt x="79894" y="379883"/>
                </a:lnTo>
                <a:lnTo>
                  <a:pt x="121675" y="406039"/>
                </a:lnTo>
                <a:lnTo>
                  <a:pt x="168311" y="422022"/>
                </a:lnTo>
                <a:lnTo>
                  <a:pt x="215812" y="426874"/>
                </a:lnTo>
                <a:lnTo>
                  <a:pt x="262469" y="421200"/>
                </a:lnTo>
                <a:lnTo>
                  <a:pt x="306572" y="405604"/>
                </a:lnTo>
                <a:lnTo>
                  <a:pt x="346411" y="380691"/>
                </a:lnTo>
                <a:lnTo>
                  <a:pt x="380277" y="347064"/>
                </a:lnTo>
                <a:lnTo>
                  <a:pt x="406460" y="305328"/>
                </a:lnTo>
                <a:lnTo>
                  <a:pt x="422463" y="258742"/>
                </a:lnTo>
                <a:lnTo>
                  <a:pt x="427320" y="211290"/>
                </a:lnTo>
                <a:lnTo>
                  <a:pt x="421639" y="164681"/>
                </a:lnTo>
                <a:lnTo>
                  <a:pt x="406024" y="120623"/>
                </a:lnTo>
                <a:lnTo>
                  <a:pt x="381082" y="80824"/>
                </a:lnTo>
                <a:lnTo>
                  <a:pt x="347416" y="46992"/>
                </a:lnTo>
                <a:lnTo>
                  <a:pt x="305635" y="20835"/>
                </a:lnTo>
                <a:lnTo>
                  <a:pt x="259004" y="4852"/>
                </a:lnTo>
                <a:lnTo>
                  <a:pt x="21150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837478" y="5266320"/>
            <a:ext cx="104277" cy="104162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542042" y="5140135"/>
            <a:ext cx="75586" cy="75510"/>
          </a:xfrm>
          <a:prstGeom prst="rect">
            <a:avLst/>
          </a:prstGeom>
          <a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2730514" y="3910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9293" y="0"/>
                </a:moveTo>
                <a:lnTo>
                  <a:pt x="18662" y="1582"/>
                </a:lnTo>
                <a:lnTo>
                  <a:pt x="9401" y="7031"/>
                </a:lnTo>
                <a:lnTo>
                  <a:pt x="2713" y="15926"/>
                </a:lnTo>
                <a:lnTo>
                  <a:pt x="0" y="26713"/>
                </a:lnTo>
                <a:lnTo>
                  <a:pt x="1581" y="37334"/>
                </a:lnTo>
                <a:lnTo>
                  <a:pt x="7036" y="46586"/>
                </a:lnTo>
                <a:lnTo>
                  <a:pt x="15946" y="53264"/>
                </a:lnTo>
                <a:lnTo>
                  <a:pt x="26742" y="55971"/>
                </a:lnTo>
                <a:lnTo>
                  <a:pt x="37373" y="54388"/>
                </a:lnTo>
                <a:lnTo>
                  <a:pt x="46634" y="48939"/>
                </a:lnTo>
                <a:lnTo>
                  <a:pt x="53322" y="40044"/>
                </a:lnTo>
                <a:lnTo>
                  <a:pt x="56039" y="29257"/>
                </a:lnTo>
                <a:lnTo>
                  <a:pt x="54454" y="18636"/>
                </a:lnTo>
                <a:lnTo>
                  <a:pt x="48995" y="9385"/>
                </a:lnTo>
                <a:lnTo>
                  <a:pt x="40089" y="2706"/>
                </a:lnTo>
                <a:lnTo>
                  <a:pt x="2929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2722185" y="5151143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80" h="334645">
                <a:moveTo>
                  <a:pt x="153376" y="0"/>
                </a:moveTo>
                <a:lnTo>
                  <a:pt x="111376" y="9058"/>
                </a:lnTo>
                <a:lnTo>
                  <a:pt x="73027" y="28412"/>
                </a:lnTo>
                <a:lnTo>
                  <a:pt x="40463" y="57306"/>
                </a:lnTo>
                <a:lnTo>
                  <a:pt x="15820" y="94986"/>
                </a:lnTo>
                <a:lnTo>
                  <a:pt x="1999" y="137834"/>
                </a:lnTo>
                <a:lnTo>
                  <a:pt x="0" y="181301"/>
                </a:lnTo>
                <a:lnTo>
                  <a:pt x="9065" y="223256"/>
                </a:lnTo>
                <a:lnTo>
                  <a:pt x="28440" y="261566"/>
                </a:lnTo>
                <a:lnTo>
                  <a:pt x="57368" y="294099"/>
                </a:lnTo>
                <a:lnTo>
                  <a:pt x="95093" y="318722"/>
                </a:lnTo>
                <a:lnTo>
                  <a:pt x="137986" y="332524"/>
                </a:lnTo>
                <a:lnTo>
                  <a:pt x="181499" y="334517"/>
                </a:lnTo>
                <a:lnTo>
                  <a:pt x="223497" y="325458"/>
                </a:lnTo>
                <a:lnTo>
                  <a:pt x="261845" y="306102"/>
                </a:lnTo>
                <a:lnTo>
                  <a:pt x="294410" y="277206"/>
                </a:lnTo>
                <a:lnTo>
                  <a:pt x="319058" y="239525"/>
                </a:lnTo>
                <a:lnTo>
                  <a:pt x="332868" y="196677"/>
                </a:lnTo>
                <a:lnTo>
                  <a:pt x="334861" y="153209"/>
                </a:lnTo>
                <a:lnTo>
                  <a:pt x="325794" y="111255"/>
                </a:lnTo>
                <a:lnTo>
                  <a:pt x="306421" y="72945"/>
                </a:lnTo>
                <a:lnTo>
                  <a:pt x="277499" y="40412"/>
                </a:lnTo>
                <a:lnTo>
                  <a:pt x="239784" y="15789"/>
                </a:lnTo>
                <a:lnTo>
                  <a:pt x="196890" y="1992"/>
                </a:lnTo>
                <a:lnTo>
                  <a:pt x="15337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4496119"/>
            <a:ext cx="36830" cy="167005"/>
          </a:xfrm>
          <a:custGeom>
            <a:avLst/>
            <a:gdLst/>
            <a:ahLst/>
            <a:cxnLst/>
            <a:rect l="l" t="t" r="r" b="b"/>
            <a:pathLst>
              <a:path w="36830" h="167004">
                <a:moveTo>
                  <a:pt x="0" y="0"/>
                </a:moveTo>
                <a:lnTo>
                  <a:pt x="0" y="166492"/>
                </a:lnTo>
                <a:lnTo>
                  <a:pt x="25281" y="132868"/>
                </a:lnTo>
                <a:lnTo>
                  <a:pt x="36549" y="88042"/>
                </a:lnTo>
                <a:lnTo>
                  <a:pt x="29963" y="43913"/>
                </a:lnTo>
                <a:lnTo>
                  <a:pt x="7292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606669" y="3786463"/>
            <a:ext cx="304165" cy="303530"/>
          </a:xfrm>
          <a:custGeom>
            <a:avLst/>
            <a:gdLst/>
            <a:ahLst/>
            <a:cxnLst/>
            <a:rect l="l" t="t" r="r" b="b"/>
            <a:pathLst>
              <a:path w="304164" h="303529">
                <a:moveTo>
                  <a:pt x="170737" y="0"/>
                </a:moveTo>
                <a:lnTo>
                  <a:pt x="123482" y="1513"/>
                </a:lnTo>
                <a:lnTo>
                  <a:pt x="79333" y="17125"/>
                </a:lnTo>
                <a:lnTo>
                  <a:pt x="41646" y="45647"/>
                </a:lnTo>
                <a:lnTo>
                  <a:pt x="13778" y="85893"/>
                </a:lnTo>
                <a:lnTo>
                  <a:pt x="0" y="132843"/>
                </a:lnTo>
                <a:lnTo>
                  <a:pt x="1519" y="180047"/>
                </a:lnTo>
                <a:lnTo>
                  <a:pt x="17148" y="224149"/>
                </a:lnTo>
                <a:lnTo>
                  <a:pt x="45697" y="261794"/>
                </a:lnTo>
                <a:lnTo>
                  <a:pt x="85977" y="289627"/>
                </a:lnTo>
                <a:lnTo>
                  <a:pt x="132982" y="303396"/>
                </a:lnTo>
                <a:lnTo>
                  <a:pt x="180239" y="301880"/>
                </a:lnTo>
                <a:lnTo>
                  <a:pt x="224390" y="286266"/>
                </a:lnTo>
                <a:lnTo>
                  <a:pt x="262077" y="257745"/>
                </a:lnTo>
                <a:lnTo>
                  <a:pt x="289939" y="217503"/>
                </a:lnTo>
                <a:lnTo>
                  <a:pt x="303723" y="170553"/>
                </a:lnTo>
                <a:lnTo>
                  <a:pt x="302204" y="123350"/>
                </a:lnTo>
                <a:lnTo>
                  <a:pt x="286574" y="79248"/>
                </a:lnTo>
                <a:lnTo>
                  <a:pt x="258022" y="41603"/>
                </a:lnTo>
                <a:lnTo>
                  <a:pt x="217740" y="13770"/>
                </a:lnTo>
                <a:lnTo>
                  <a:pt x="17073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808429" y="5237294"/>
            <a:ext cx="162375" cy="162203"/>
          </a:xfrm>
          <a:prstGeom prst="rect">
            <a:avLst/>
          </a:prstGeom>
          <a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718814" y="6459364"/>
            <a:ext cx="306705" cy="306070"/>
          </a:xfrm>
          <a:custGeom>
            <a:avLst/>
            <a:gdLst/>
            <a:ahLst/>
            <a:cxnLst/>
            <a:rect l="l" t="t" r="r" b="b"/>
            <a:pathLst>
              <a:path w="306704" h="306070">
                <a:moveTo>
                  <a:pt x="172192" y="0"/>
                </a:moveTo>
                <a:lnTo>
                  <a:pt x="124530" y="1531"/>
                </a:lnTo>
                <a:lnTo>
                  <a:pt x="80003" y="17279"/>
                </a:lnTo>
                <a:lnTo>
                  <a:pt x="41997" y="46045"/>
                </a:lnTo>
                <a:lnTo>
                  <a:pt x="13900" y="86629"/>
                </a:lnTo>
                <a:lnTo>
                  <a:pt x="0" y="133984"/>
                </a:lnTo>
                <a:lnTo>
                  <a:pt x="1528" y="181593"/>
                </a:lnTo>
                <a:lnTo>
                  <a:pt x="17288" y="226073"/>
                </a:lnTo>
                <a:lnTo>
                  <a:pt x="46081" y="264041"/>
                </a:lnTo>
                <a:lnTo>
                  <a:pt x="86709" y="292115"/>
                </a:lnTo>
                <a:lnTo>
                  <a:pt x="134119" y="306000"/>
                </a:lnTo>
                <a:lnTo>
                  <a:pt x="181780" y="304471"/>
                </a:lnTo>
                <a:lnTo>
                  <a:pt x="226308" y="288724"/>
                </a:lnTo>
                <a:lnTo>
                  <a:pt x="264314" y="259958"/>
                </a:lnTo>
                <a:lnTo>
                  <a:pt x="292411" y="219369"/>
                </a:lnTo>
                <a:lnTo>
                  <a:pt x="306316" y="172019"/>
                </a:lnTo>
                <a:lnTo>
                  <a:pt x="304788" y="124411"/>
                </a:lnTo>
                <a:lnTo>
                  <a:pt x="289027" y="79929"/>
                </a:lnTo>
                <a:lnTo>
                  <a:pt x="260231" y="41958"/>
                </a:lnTo>
                <a:lnTo>
                  <a:pt x="219602" y="13883"/>
                </a:lnTo>
                <a:lnTo>
                  <a:pt x="17219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431955" y="5030172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66264" y="0"/>
                </a:moveTo>
                <a:lnTo>
                  <a:pt x="120246" y="1476"/>
                </a:lnTo>
                <a:lnTo>
                  <a:pt x="77251" y="16677"/>
                </a:lnTo>
                <a:lnTo>
                  <a:pt x="40551" y="44448"/>
                </a:lnTo>
                <a:lnTo>
                  <a:pt x="13418" y="83635"/>
                </a:lnTo>
                <a:lnTo>
                  <a:pt x="0" y="129356"/>
                </a:lnTo>
                <a:lnTo>
                  <a:pt x="1478" y="175324"/>
                </a:lnTo>
                <a:lnTo>
                  <a:pt x="16697" y="218271"/>
                </a:lnTo>
                <a:lnTo>
                  <a:pt x="44498" y="254930"/>
                </a:lnTo>
                <a:lnTo>
                  <a:pt x="83725" y="282034"/>
                </a:lnTo>
                <a:lnTo>
                  <a:pt x="129494" y="295443"/>
                </a:lnTo>
                <a:lnTo>
                  <a:pt x="175511" y="293967"/>
                </a:lnTo>
                <a:lnTo>
                  <a:pt x="218504" y="278764"/>
                </a:lnTo>
                <a:lnTo>
                  <a:pt x="255200" y="250990"/>
                </a:lnTo>
                <a:lnTo>
                  <a:pt x="282327" y="211803"/>
                </a:lnTo>
                <a:lnTo>
                  <a:pt x="295750" y="166082"/>
                </a:lnTo>
                <a:lnTo>
                  <a:pt x="294273" y="120114"/>
                </a:lnTo>
                <a:lnTo>
                  <a:pt x="279055" y="77167"/>
                </a:lnTo>
                <a:lnTo>
                  <a:pt x="251255" y="40507"/>
                </a:lnTo>
                <a:lnTo>
                  <a:pt x="212033" y="13404"/>
                </a:lnTo>
                <a:lnTo>
                  <a:pt x="1662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5989566" y="515470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7365" y="0"/>
                </a:moveTo>
                <a:lnTo>
                  <a:pt x="161622" y="5562"/>
                </a:lnTo>
                <a:lnTo>
                  <a:pt x="118383" y="20852"/>
                </a:lnTo>
                <a:lnTo>
                  <a:pt x="79324" y="45277"/>
                </a:lnTo>
                <a:lnTo>
                  <a:pt x="46121" y="78243"/>
                </a:lnTo>
                <a:lnTo>
                  <a:pt x="20450" y="119158"/>
                </a:lnTo>
                <a:lnTo>
                  <a:pt x="4763" y="164836"/>
                </a:lnTo>
                <a:lnTo>
                  <a:pt x="0" y="211361"/>
                </a:lnTo>
                <a:lnTo>
                  <a:pt x="5568" y="257058"/>
                </a:lnTo>
                <a:lnTo>
                  <a:pt x="20874" y="300253"/>
                </a:lnTo>
                <a:lnTo>
                  <a:pt x="45326" y="339273"/>
                </a:lnTo>
                <a:lnTo>
                  <a:pt x="78330" y="372443"/>
                </a:lnTo>
                <a:lnTo>
                  <a:pt x="119294" y="398088"/>
                </a:lnTo>
                <a:lnTo>
                  <a:pt x="165016" y="413755"/>
                </a:lnTo>
                <a:lnTo>
                  <a:pt x="211585" y="418510"/>
                </a:lnTo>
                <a:lnTo>
                  <a:pt x="257327" y="412947"/>
                </a:lnTo>
                <a:lnTo>
                  <a:pt x="300564" y="397657"/>
                </a:lnTo>
                <a:lnTo>
                  <a:pt x="339623" y="373232"/>
                </a:lnTo>
                <a:lnTo>
                  <a:pt x="372828" y="340264"/>
                </a:lnTo>
                <a:lnTo>
                  <a:pt x="398503" y="299345"/>
                </a:lnTo>
                <a:lnTo>
                  <a:pt x="414190" y="253672"/>
                </a:lnTo>
                <a:lnTo>
                  <a:pt x="418953" y="207150"/>
                </a:lnTo>
                <a:lnTo>
                  <a:pt x="413385" y="161456"/>
                </a:lnTo>
                <a:lnTo>
                  <a:pt x="398079" y="118261"/>
                </a:lnTo>
                <a:lnTo>
                  <a:pt x="373627" y="79242"/>
                </a:lnTo>
                <a:lnTo>
                  <a:pt x="340623" y="46073"/>
                </a:lnTo>
                <a:lnTo>
                  <a:pt x="299659" y="20428"/>
                </a:lnTo>
                <a:lnTo>
                  <a:pt x="253936" y="4757"/>
                </a:lnTo>
                <a:lnTo>
                  <a:pt x="20736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62252" y="6402866"/>
            <a:ext cx="419734" cy="419100"/>
          </a:xfrm>
          <a:custGeom>
            <a:avLst/>
            <a:gdLst/>
            <a:ahLst/>
            <a:cxnLst/>
            <a:rect l="l" t="t" r="r" b="b"/>
            <a:pathLst>
              <a:path w="419735" h="419100">
                <a:moveTo>
                  <a:pt x="207605" y="0"/>
                </a:moveTo>
                <a:lnTo>
                  <a:pt x="161809" y="5570"/>
                </a:lnTo>
                <a:lnTo>
                  <a:pt x="118521" y="20879"/>
                </a:lnTo>
                <a:lnTo>
                  <a:pt x="79418" y="45334"/>
                </a:lnTo>
                <a:lnTo>
                  <a:pt x="46177" y="78340"/>
                </a:lnTo>
                <a:lnTo>
                  <a:pt x="20475" y="119304"/>
                </a:lnTo>
                <a:lnTo>
                  <a:pt x="4768" y="165032"/>
                </a:lnTo>
                <a:lnTo>
                  <a:pt x="0" y="211608"/>
                </a:lnTo>
                <a:lnTo>
                  <a:pt x="5575" y="257356"/>
                </a:lnTo>
                <a:lnTo>
                  <a:pt x="20901" y="300599"/>
                </a:lnTo>
                <a:lnTo>
                  <a:pt x="45382" y="339661"/>
                </a:lnTo>
                <a:lnTo>
                  <a:pt x="78424" y="372867"/>
                </a:lnTo>
                <a:lnTo>
                  <a:pt x="119433" y="398539"/>
                </a:lnTo>
                <a:lnTo>
                  <a:pt x="165206" y="414226"/>
                </a:lnTo>
                <a:lnTo>
                  <a:pt x="211829" y="418989"/>
                </a:lnTo>
                <a:lnTo>
                  <a:pt x="257623" y="413421"/>
                </a:lnTo>
                <a:lnTo>
                  <a:pt x="300911" y="398114"/>
                </a:lnTo>
                <a:lnTo>
                  <a:pt x="340015" y="373663"/>
                </a:lnTo>
                <a:lnTo>
                  <a:pt x="373257" y="340658"/>
                </a:lnTo>
                <a:lnTo>
                  <a:pt x="398960" y="299695"/>
                </a:lnTo>
                <a:lnTo>
                  <a:pt x="414666" y="253966"/>
                </a:lnTo>
                <a:lnTo>
                  <a:pt x="419434" y="207390"/>
                </a:lnTo>
                <a:lnTo>
                  <a:pt x="413857" y="161642"/>
                </a:lnTo>
                <a:lnTo>
                  <a:pt x="398531" y="118397"/>
                </a:lnTo>
                <a:lnTo>
                  <a:pt x="374052" y="79333"/>
                </a:lnTo>
                <a:lnTo>
                  <a:pt x="341015" y="46124"/>
                </a:lnTo>
                <a:lnTo>
                  <a:pt x="300014" y="20447"/>
                </a:lnTo>
                <a:lnTo>
                  <a:pt x="254233" y="4761"/>
                </a:lnTo>
                <a:lnTo>
                  <a:pt x="2076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987539" y="6629671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4">
                <a:moveTo>
                  <a:pt x="151514" y="0"/>
                </a:moveTo>
                <a:lnTo>
                  <a:pt x="110023" y="8946"/>
                </a:lnTo>
                <a:lnTo>
                  <a:pt x="72137" y="28066"/>
                </a:lnTo>
                <a:lnTo>
                  <a:pt x="39965" y="56612"/>
                </a:lnTo>
                <a:lnTo>
                  <a:pt x="15615" y="93839"/>
                </a:lnTo>
                <a:lnTo>
                  <a:pt x="1970" y="136173"/>
                </a:lnTo>
                <a:lnTo>
                  <a:pt x="0" y="179117"/>
                </a:lnTo>
                <a:lnTo>
                  <a:pt x="8957" y="220566"/>
                </a:lnTo>
                <a:lnTo>
                  <a:pt x="28098" y="258413"/>
                </a:lnTo>
                <a:lnTo>
                  <a:pt x="56676" y="290549"/>
                </a:lnTo>
                <a:lnTo>
                  <a:pt x="93948" y="314870"/>
                </a:lnTo>
                <a:lnTo>
                  <a:pt x="136321" y="328501"/>
                </a:lnTo>
                <a:lnTo>
                  <a:pt x="179306" y="330469"/>
                </a:lnTo>
                <a:lnTo>
                  <a:pt x="220794" y="321520"/>
                </a:lnTo>
                <a:lnTo>
                  <a:pt x="258680" y="302400"/>
                </a:lnTo>
                <a:lnTo>
                  <a:pt x="290853" y="273853"/>
                </a:lnTo>
                <a:lnTo>
                  <a:pt x="315208" y="236625"/>
                </a:lnTo>
                <a:lnTo>
                  <a:pt x="328851" y="194298"/>
                </a:lnTo>
                <a:lnTo>
                  <a:pt x="330820" y="151359"/>
                </a:lnTo>
                <a:lnTo>
                  <a:pt x="321861" y="109914"/>
                </a:lnTo>
                <a:lnTo>
                  <a:pt x="302720" y="72070"/>
                </a:lnTo>
                <a:lnTo>
                  <a:pt x="274142" y="39932"/>
                </a:lnTo>
                <a:lnTo>
                  <a:pt x="236874" y="15607"/>
                </a:lnTo>
                <a:lnTo>
                  <a:pt x="194501" y="1971"/>
                </a:lnTo>
                <a:lnTo>
                  <a:pt x="15151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148262" y="5313228"/>
            <a:ext cx="101567" cy="101463"/>
          </a:xfrm>
          <a:prstGeom prst="rect">
            <a:avLst/>
          </a:prstGeom>
          <a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684053" y="64246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72132" y="0"/>
                </a:moveTo>
                <a:lnTo>
                  <a:pt x="124995" y="10167"/>
                </a:lnTo>
                <a:lnTo>
                  <a:pt x="81954" y="31890"/>
                </a:lnTo>
                <a:lnTo>
                  <a:pt x="45406" y="64322"/>
                </a:lnTo>
                <a:lnTo>
                  <a:pt x="17747" y="106618"/>
                </a:lnTo>
                <a:lnTo>
                  <a:pt x="2240" y="154704"/>
                </a:lnTo>
                <a:lnTo>
                  <a:pt x="0" y="203486"/>
                </a:lnTo>
                <a:lnTo>
                  <a:pt x="10176" y="250571"/>
                </a:lnTo>
                <a:lnTo>
                  <a:pt x="31921" y="293566"/>
                </a:lnTo>
                <a:lnTo>
                  <a:pt x="64386" y="330077"/>
                </a:lnTo>
                <a:lnTo>
                  <a:pt x="106723" y="357710"/>
                </a:lnTo>
                <a:lnTo>
                  <a:pt x="154861" y="373199"/>
                </a:lnTo>
                <a:lnTo>
                  <a:pt x="203696" y="375438"/>
                </a:lnTo>
                <a:lnTo>
                  <a:pt x="250833" y="365273"/>
                </a:lnTo>
                <a:lnTo>
                  <a:pt x="293874" y="343551"/>
                </a:lnTo>
                <a:lnTo>
                  <a:pt x="330422" y="311119"/>
                </a:lnTo>
                <a:lnTo>
                  <a:pt x="358081" y="268823"/>
                </a:lnTo>
                <a:lnTo>
                  <a:pt x="373588" y="220737"/>
                </a:lnTo>
                <a:lnTo>
                  <a:pt x="375831" y="171955"/>
                </a:lnTo>
                <a:lnTo>
                  <a:pt x="365657" y="124868"/>
                </a:lnTo>
                <a:lnTo>
                  <a:pt x="343913" y="81871"/>
                </a:lnTo>
                <a:lnTo>
                  <a:pt x="311446" y="45357"/>
                </a:lnTo>
                <a:lnTo>
                  <a:pt x="269105" y="17718"/>
                </a:lnTo>
                <a:lnTo>
                  <a:pt x="220967" y="2235"/>
                </a:lnTo>
                <a:lnTo>
                  <a:pt x="1721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834532" y="5263367"/>
            <a:ext cx="110168" cy="110060"/>
          </a:xfrm>
          <a:prstGeom prst="rect">
            <a:avLst/>
          </a:prstGeom>
          <a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449027" y="5047222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36753" y="0"/>
                </a:moveTo>
                <a:lnTo>
                  <a:pt x="87116" y="7391"/>
                </a:lnTo>
                <a:lnTo>
                  <a:pt x="43879" y="32836"/>
                </a:lnTo>
                <a:lnTo>
                  <a:pt x="12656" y="74348"/>
                </a:lnTo>
                <a:lnTo>
                  <a:pt x="0" y="124717"/>
                </a:lnTo>
                <a:lnTo>
                  <a:pt x="7399" y="174303"/>
                </a:lnTo>
                <a:lnTo>
                  <a:pt x="32871" y="217498"/>
                </a:lnTo>
                <a:lnTo>
                  <a:pt x="74428" y="248694"/>
                </a:lnTo>
                <a:lnTo>
                  <a:pt x="124847" y="261338"/>
                </a:lnTo>
                <a:lnTo>
                  <a:pt x="174482" y="253944"/>
                </a:lnTo>
                <a:lnTo>
                  <a:pt x="217721" y="228497"/>
                </a:lnTo>
                <a:lnTo>
                  <a:pt x="248952" y="186984"/>
                </a:lnTo>
                <a:lnTo>
                  <a:pt x="261608" y="136615"/>
                </a:lnTo>
                <a:lnTo>
                  <a:pt x="254208" y="87031"/>
                </a:lnTo>
                <a:lnTo>
                  <a:pt x="228737" y="43840"/>
                </a:lnTo>
                <a:lnTo>
                  <a:pt x="187179" y="12651"/>
                </a:lnTo>
                <a:lnTo>
                  <a:pt x="13675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772886" y="6513385"/>
            <a:ext cx="198162" cy="197952"/>
          </a:xfrm>
          <a:prstGeom prst="rect">
            <a:avLst/>
          </a:prstGeom>
          <a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733940" y="7483747"/>
            <a:ext cx="217341" cy="76257"/>
          </a:xfrm>
          <a:prstGeom prst="rect">
            <a:avLst/>
          </a:prstGeom>
          <a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132626" y="677460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>
                <a:moveTo>
                  <a:pt x="21250" y="0"/>
                </a:moveTo>
                <a:lnTo>
                  <a:pt x="13539" y="1149"/>
                </a:lnTo>
                <a:lnTo>
                  <a:pt x="6820" y="5102"/>
                </a:lnTo>
                <a:lnTo>
                  <a:pt x="1968" y="11549"/>
                </a:lnTo>
                <a:lnTo>
                  <a:pt x="0" y="19379"/>
                </a:lnTo>
                <a:lnTo>
                  <a:pt x="1148" y="27084"/>
                </a:lnTo>
                <a:lnTo>
                  <a:pt x="5107" y="33795"/>
                </a:lnTo>
                <a:lnTo>
                  <a:pt x="11569" y="38638"/>
                </a:lnTo>
                <a:lnTo>
                  <a:pt x="19401" y="40599"/>
                </a:lnTo>
                <a:lnTo>
                  <a:pt x="27112" y="39449"/>
                </a:lnTo>
                <a:lnTo>
                  <a:pt x="33831" y="35497"/>
                </a:lnTo>
                <a:lnTo>
                  <a:pt x="38683" y="29050"/>
                </a:lnTo>
                <a:lnTo>
                  <a:pt x="40650" y="21227"/>
                </a:lnTo>
                <a:lnTo>
                  <a:pt x="39498" y="13524"/>
                </a:lnTo>
                <a:lnTo>
                  <a:pt x="35538" y="6811"/>
                </a:lnTo>
                <a:lnTo>
                  <a:pt x="29082" y="1961"/>
                </a:lnTo>
                <a:lnTo>
                  <a:pt x="2125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726097" y="172532"/>
            <a:ext cx="212070" cy="211838"/>
          </a:xfrm>
          <a:prstGeom prst="rect">
            <a:avLst/>
          </a:prstGeom>
          <a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07752" y="135509"/>
            <a:ext cx="82593" cy="82512"/>
          </a:xfrm>
          <a:prstGeom prst="rect">
            <a:avLst/>
          </a:prstGeom>
          <a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635589" y="82111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5">
                <a:moveTo>
                  <a:pt x="194561" y="0"/>
                </a:moveTo>
                <a:lnTo>
                  <a:pt x="151640" y="5217"/>
                </a:lnTo>
                <a:lnTo>
                  <a:pt x="111069" y="19563"/>
                </a:lnTo>
                <a:lnTo>
                  <a:pt x="74421" y="42481"/>
                </a:lnTo>
                <a:lnTo>
                  <a:pt x="43267" y="73415"/>
                </a:lnTo>
                <a:lnTo>
                  <a:pt x="19180" y="111808"/>
                </a:lnTo>
                <a:lnTo>
                  <a:pt x="4465" y="154666"/>
                </a:lnTo>
                <a:lnTo>
                  <a:pt x="0" y="198318"/>
                </a:lnTo>
                <a:lnTo>
                  <a:pt x="5226" y="241194"/>
                </a:lnTo>
                <a:lnTo>
                  <a:pt x="19588" y="281723"/>
                </a:lnTo>
                <a:lnTo>
                  <a:pt x="42530" y="318334"/>
                </a:lnTo>
                <a:lnTo>
                  <a:pt x="73496" y="349455"/>
                </a:lnTo>
                <a:lnTo>
                  <a:pt x="111928" y="373517"/>
                </a:lnTo>
                <a:lnTo>
                  <a:pt x="154826" y="388219"/>
                </a:lnTo>
                <a:lnTo>
                  <a:pt x="198522" y="392683"/>
                </a:lnTo>
                <a:lnTo>
                  <a:pt x="241441" y="387463"/>
                </a:lnTo>
                <a:lnTo>
                  <a:pt x="282012" y="373115"/>
                </a:lnTo>
                <a:lnTo>
                  <a:pt x="318661" y="350197"/>
                </a:lnTo>
                <a:lnTo>
                  <a:pt x="349816" y="319263"/>
                </a:lnTo>
                <a:lnTo>
                  <a:pt x="373904" y="280870"/>
                </a:lnTo>
                <a:lnTo>
                  <a:pt x="388623" y="238012"/>
                </a:lnTo>
                <a:lnTo>
                  <a:pt x="393092" y="194360"/>
                </a:lnTo>
                <a:lnTo>
                  <a:pt x="387868" y="151484"/>
                </a:lnTo>
                <a:lnTo>
                  <a:pt x="373507" y="110957"/>
                </a:lnTo>
                <a:lnTo>
                  <a:pt x="350566" y="74349"/>
                </a:lnTo>
                <a:lnTo>
                  <a:pt x="319601" y="43231"/>
                </a:lnTo>
                <a:lnTo>
                  <a:pt x="281168" y="19174"/>
                </a:lnTo>
                <a:lnTo>
                  <a:pt x="238261" y="4466"/>
                </a:lnTo>
                <a:lnTo>
                  <a:pt x="19456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489507" y="117289"/>
            <a:ext cx="119086" cy="118964"/>
          </a:xfrm>
          <a:prstGeom prst="rect">
            <a:avLst/>
          </a:prstGeom>
          <a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9253532" y="2502670"/>
            <a:ext cx="142396" cy="142256"/>
          </a:xfrm>
          <a:prstGeom prst="rect">
            <a:avLst/>
          </a:prstGeom>
          <a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998351" y="5162548"/>
            <a:ext cx="87278" cy="87189"/>
          </a:xfrm>
          <a:prstGeom prst="rect">
            <a:avLst/>
          </a:prstGeom>
          <a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9189978" y="2439185"/>
            <a:ext cx="269875" cy="269240"/>
          </a:xfrm>
          <a:custGeom>
            <a:avLst/>
            <a:gdLst/>
            <a:ahLst/>
            <a:cxnLst/>
            <a:rect l="l" t="t" r="r" b="b"/>
            <a:pathLst>
              <a:path w="269875" h="269239">
                <a:moveTo>
                  <a:pt x="151499" y="0"/>
                </a:moveTo>
                <a:lnTo>
                  <a:pt x="109571" y="1342"/>
                </a:lnTo>
                <a:lnTo>
                  <a:pt x="70395" y="15195"/>
                </a:lnTo>
                <a:lnTo>
                  <a:pt x="36952" y="40505"/>
                </a:lnTo>
                <a:lnTo>
                  <a:pt x="12224" y="76216"/>
                </a:lnTo>
                <a:lnTo>
                  <a:pt x="0" y="117877"/>
                </a:lnTo>
                <a:lnTo>
                  <a:pt x="1348" y="159764"/>
                </a:lnTo>
                <a:lnTo>
                  <a:pt x="15217" y="198900"/>
                </a:lnTo>
                <a:lnTo>
                  <a:pt x="40550" y="232305"/>
                </a:lnTo>
                <a:lnTo>
                  <a:pt x="76295" y="257001"/>
                </a:lnTo>
                <a:lnTo>
                  <a:pt x="118001" y="269216"/>
                </a:lnTo>
                <a:lnTo>
                  <a:pt x="159933" y="267870"/>
                </a:lnTo>
                <a:lnTo>
                  <a:pt x="199108" y="254017"/>
                </a:lnTo>
                <a:lnTo>
                  <a:pt x="232548" y="228711"/>
                </a:lnTo>
                <a:lnTo>
                  <a:pt x="257270" y="193005"/>
                </a:lnTo>
                <a:lnTo>
                  <a:pt x="269501" y="151345"/>
                </a:lnTo>
                <a:lnTo>
                  <a:pt x="268155" y="109457"/>
                </a:lnTo>
                <a:lnTo>
                  <a:pt x="254287" y="70321"/>
                </a:lnTo>
                <a:lnTo>
                  <a:pt x="228950" y="36916"/>
                </a:lnTo>
                <a:lnTo>
                  <a:pt x="193199" y="12221"/>
                </a:lnTo>
                <a:lnTo>
                  <a:pt x="15149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8008695" y="5172885"/>
            <a:ext cx="66590" cy="66523"/>
          </a:xfrm>
          <a:prstGeom prst="rect">
            <a:avLst/>
          </a:prstGeom>
          <a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997905" y="3864279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97905" y="1604200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150305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5" h="764539">
                <a:moveTo>
                  <a:pt x="3550221" y="0"/>
                </a:moveTo>
                <a:lnTo>
                  <a:pt x="0" y="1727"/>
                </a:lnTo>
                <a:lnTo>
                  <a:pt x="0" y="764451"/>
                </a:lnTo>
                <a:lnTo>
                  <a:pt x="2874391" y="763790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048705" y="6089172"/>
            <a:ext cx="3651885" cy="764540"/>
          </a:xfrm>
          <a:custGeom>
            <a:avLst/>
            <a:gdLst/>
            <a:ahLst/>
            <a:cxnLst/>
            <a:rect l="l" t="t" r="r" b="b"/>
            <a:pathLst>
              <a:path w="3651885" h="764540">
                <a:moveTo>
                  <a:pt x="0" y="0"/>
                </a:moveTo>
                <a:lnTo>
                  <a:pt x="0" y="762723"/>
                </a:lnTo>
                <a:lnTo>
                  <a:pt x="3651821" y="764451"/>
                </a:lnTo>
                <a:lnTo>
                  <a:pt x="2975991" y="66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12"/>
            <a:ext cx="7912734" cy="955040"/>
          </a:xfrm>
          <a:custGeom>
            <a:avLst/>
            <a:gdLst/>
            <a:ahLst/>
            <a:cxnLst/>
            <a:rect l="l" t="t" r="r" b="b"/>
            <a:pathLst>
              <a:path w="7912734" h="955040">
                <a:moveTo>
                  <a:pt x="7912608" y="76"/>
                </a:moveTo>
                <a:lnTo>
                  <a:pt x="0" y="0"/>
                </a:lnTo>
                <a:lnTo>
                  <a:pt x="0" y="952969"/>
                </a:lnTo>
                <a:lnTo>
                  <a:pt x="7067182" y="954570"/>
                </a:lnTo>
                <a:lnTo>
                  <a:pt x="7912608" y="76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897A-C6FA-4956-A09A-7041C00EB472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 9">
            <a:extLst>
              <a:ext uri="{FF2B5EF4-FFF2-40B4-BE49-F238E27FC236}">
                <a16:creationId xmlns:a16="http://schemas.microsoft.com/office/drawing/2014/main" id="{95E0BEA9-8D48-7340-8125-B47D816DD175}"/>
              </a:ext>
            </a:extLst>
          </p:cNvPr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2930A1A6-8FCA-374C-AFE6-04315F66D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1" y="6904602"/>
            <a:ext cx="942635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83BBDC8F-2BB9-D545-AF62-C63F9B0AEA0F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1C65ECCE-F103-7C4B-927A-9231528C4E8B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429097" y="2839933"/>
            <a:ext cx="9835206" cy="9445837"/>
            <a:chOff x="-1728305" y="-2049517"/>
            <a:chExt cx="8917229" cy="10769768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172DDE2E-988E-9743-84F9-3F6CA159E3BD}"/>
                </a:ext>
              </a:extLst>
            </p:cNvPr>
            <p:cNvSpPr/>
            <p:nvPr userDrawn="1"/>
          </p:nvSpPr>
          <p:spPr>
            <a:xfrm>
              <a:off x="754171" y="708015"/>
              <a:ext cx="5333195" cy="5334083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B4DB95E-1A83-9F47-8D17-94977A654BD1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0" name="Полилиния 5">
                <a:extLst>
                  <a:ext uri="{FF2B5EF4-FFF2-40B4-BE49-F238E27FC236}">
                    <a16:creationId xmlns:a16="http://schemas.microsoft.com/office/drawing/2014/main" id="{1E1D728E-4FF8-094E-979D-C021FF23E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79" dirty="0">
                  <a:latin typeface="+mn-lt"/>
                  <a:cs typeface="+mn-cs"/>
                </a:endParaRPr>
              </a:p>
            </p:txBody>
          </p:sp>
          <p:sp>
            <p:nvSpPr>
              <p:cNvPr id="11" name="Полилиния 6">
                <a:extLst>
                  <a:ext uri="{FF2B5EF4-FFF2-40B4-BE49-F238E27FC236}">
                    <a16:creationId xmlns:a16="http://schemas.microsoft.com/office/drawing/2014/main" id="{EEAB50F3-60E4-EA42-9AF2-C6E10557A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79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201327"/>
            <a:ext cx="9223058" cy="1036811"/>
          </a:xfrm>
        </p:spPr>
        <p:txBody>
          <a:bodyPr rtlCol="0" anchor="b">
            <a:noAutofit/>
          </a:bodyPr>
          <a:lstStyle>
            <a:lvl1pPr algn="ctr">
              <a:defRPr sz="3508" b="1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729602" y="1271887"/>
            <a:ext cx="9223058" cy="715199"/>
          </a:xfrm>
        </p:spPr>
        <p:txBody>
          <a:bodyPr rtlCol="0">
            <a:normAutofit/>
          </a:bodyPr>
          <a:lstStyle>
            <a:lvl1pPr marL="0" indent="0" algn="ctr">
              <a:buNone/>
              <a:defRPr sz="1579">
                <a:solidFill>
                  <a:schemeClr val="bg1"/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94ADF31B-1A0D-B849-95BE-A806D010D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rgbClr val="2C567A"/>
                </a:solidFill>
              </a:defRPr>
            </a:lvl1pPr>
          </a:lstStyle>
          <a:p>
            <a:pPr>
              <a:defRPr/>
            </a:pPr>
            <a:fld id="{C234AA73-F652-7A4B-AA67-15AE8C6EE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576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780E96-6947-2245-A8D2-18971EBAB4BA}"/>
              </a:ext>
            </a:extLst>
          </p:cNvPr>
          <p:cNvGrpSpPr/>
          <p:nvPr userDrawn="1"/>
        </p:nvGrpSpPr>
        <p:grpSpPr>
          <a:xfrm rot="8650774" flipH="1" flipV="1">
            <a:off x="6516768" y="-2032558"/>
            <a:ext cx="3890938" cy="6045907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id="{8C89AA33-BE14-9D46-A472-5334626F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dirty="0">
                <a:latin typeface="+mn-lt"/>
                <a:cs typeface="+mn-cs"/>
              </a:endParaRPr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id="{FA797CB5-C726-F74A-B5FB-6E931870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dirty="0">
                <a:latin typeface="+mn-lt"/>
                <a:cs typeface="+mn-cs"/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9B9A4CC8-3C4E-0F48-A521-6F074276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dirty="0">
                <a:latin typeface="+mn-lt"/>
                <a:cs typeface="+mn-cs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BA31AF-00C4-4D49-ABFF-2DC833C8B34E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79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5600B63-F562-BD4E-A7F4-345274521086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79" dirty="0"/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EF92EE56-3532-FB40-9501-9E8CE1EFA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бъект 2"/>
          <p:cNvSpPr>
            <a:spLocks noGrp="1"/>
          </p:cNvSpPr>
          <p:nvPr>
            <p:ph idx="1"/>
          </p:nvPr>
        </p:nvSpPr>
        <p:spPr>
          <a:xfrm>
            <a:off x="452521" y="2013259"/>
            <a:ext cx="9505708" cy="4798559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  <a:endParaRPr lang="ru" noProof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C064AE4-FE71-CB48-B993-EE3A5C556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79EADA-6524-A04B-93A4-BEF3A8A237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645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4235BEA-0841-F641-BED6-7169C8A1C5C5}"/>
              </a:ext>
            </a:extLst>
          </p:cNvPr>
          <p:cNvGrpSpPr/>
          <p:nvPr userDrawn="1"/>
        </p:nvGrpSpPr>
        <p:grpSpPr>
          <a:xfrm rot="8650774" flipH="1" flipV="1">
            <a:off x="6516768" y="-2032558"/>
            <a:ext cx="3890938" cy="6045907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A284D581-EFC6-6D4E-870A-657CAE8F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6142DF27-B17F-B746-B7F4-5112D0C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62FA0636-593D-5C4A-8E74-4E97496B4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4D4018-030A-D943-AC07-ABBD0ADE94D0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B9C70C3-B32D-D94D-ADE6-E1B89B13262F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40067D07-7540-E647-BCE9-AF07182D5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 2"/>
          <p:cNvSpPr>
            <a:spLocks noGrp="1"/>
          </p:cNvSpPr>
          <p:nvPr>
            <p:ph sz="half" idx="1"/>
          </p:nvPr>
        </p:nvSpPr>
        <p:spPr>
          <a:xfrm>
            <a:off x="452520" y="2013259"/>
            <a:ext cx="4827346" cy="4798559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Объект 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033D955D-7FD1-6347-BBB4-774CC66A0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03E6D9-36B7-584A-A388-43E1A0625C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661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FD8F302-A91E-8144-B78B-19950375D541}"/>
              </a:ext>
            </a:extLst>
          </p:cNvPr>
          <p:cNvGrpSpPr/>
          <p:nvPr userDrawn="1"/>
        </p:nvGrpSpPr>
        <p:grpSpPr>
          <a:xfrm rot="8650774" flipH="1" flipV="1">
            <a:off x="6516768" y="-2032558"/>
            <a:ext cx="3890938" cy="6045907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8" name="Полилиния 5">
              <a:extLst>
                <a:ext uri="{FF2B5EF4-FFF2-40B4-BE49-F238E27FC236}">
                  <a16:creationId xmlns:a16="http://schemas.microsoft.com/office/drawing/2014/main" id="{7903DC8D-F66C-3E46-A86D-1671BB41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9" name="Полилиния 6">
              <a:extLst>
                <a:ext uri="{FF2B5EF4-FFF2-40B4-BE49-F238E27FC236}">
                  <a16:creationId xmlns:a16="http://schemas.microsoft.com/office/drawing/2014/main" id="{3EE1413B-A0FB-234F-8FC9-042561DC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32159423-7DCC-9E41-B7D8-05BCAE45E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247D37-DEBA-6749-9A24-A94A3133C42D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9233B8E-F6BA-9141-98F7-6C9112584F0D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0770E8-3706-994F-BAE5-A646E95CE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 2"/>
          <p:cNvSpPr>
            <a:spLocks noGrp="1"/>
          </p:cNvSpPr>
          <p:nvPr>
            <p:ph type="body" idx="1"/>
          </p:nvPr>
        </p:nvSpPr>
        <p:spPr>
          <a:xfrm>
            <a:off x="452521" y="1853949"/>
            <a:ext cx="4523809" cy="908592"/>
          </a:xfrm>
        </p:spPr>
        <p:txBody>
          <a:bodyPr rtlCol="0" anchor="b"/>
          <a:lstStyle>
            <a:lvl1pPr marL="0" indent="0">
              <a:buNone/>
              <a:defRPr sz="2105" b="1">
                <a:solidFill>
                  <a:schemeClr val="accent1"/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Объект 3"/>
          <p:cNvSpPr>
            <a:spLocks noGrp="1"/>
          </p:cNvSpPr>
          <p:nvPr>
            <p:ph sz="half" idx="2"/>
          </p:nvPr>
        </p:nvSpPr>
        <p:spPr>
          <a:xfrm>
            <a:off x="452521" y="2762541"/>
            <a:ext cx="4523809" cy="4063282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Текст 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rtlCol="0" anchor="b"/>
          <a:lstStyle>
            <a:lvl1pPr marL="0" indent="0">
              <a:buNone/>
              <a:defRPr sz="2105" b="1">
                <a:solidFill>
                  <a:schemeClr val="accent5"/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9" name="Объект 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Заголовок 1"/>
          <p:cNvSpPr>
            <a:spLocks noGrp="1"/>
          </p:cNvSpPr>
          <p:nvPr>
            <p:ph type="title"/>
          </p:nvPr>
        </p:nvSpPr>
        <p:spPr>
          <a:xfrm>
            <a:off x="452521" y="271968"/>
            <a:ext cx="9780005" cy="1014926"/>
          </a:xfrm>
        </p:spPr>
        <p:txBody>
          <a:bodyPr lIns="0" tIns="0" rIns="0" bIns="0" rtlCol="0" anchor="b">
            <a:noAutofit/>
          </a:bodyPr>
          <a:lstStyle>
            <a:lvl1pPr>
              <a:defRPr sz="2807" b="1" cap="all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3423B5F4-F70E-884A-BD83-CB51155FF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276D45-67E9-CC4F-89DB-AC3A5F9A9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290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01CC6B0-7CDE-E247-AA0B-8A63BA636AB5}"/>
              </a:ext>
            </a:extLst>
          </p:cNvPr>
          <p:cNvGrpSpPr/>
          <p:nvPr userDrawn="1"/>
        </p:nvGrpSpPr>
        <p:grpSpPr>
          <a:xfrm flipH="1">
            <a:off x="4736940" y="-2209425"/>
            <a:ext cx="7821153" cy="11876661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A179BA2A-6B81-124E-9578-B5D43F52B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0B73AC00-5008-3949-994B-C632D9A9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DECB5896-9A10-4E41-943D-FB395DD8B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Рисунок 21"/>
          <p:cNvSpPr>
            <a:spLocks noGrp="1"/>
          </p:cNvSpPr>
          <p:nvPr>
            <p:ph type="pic" idx="1"/>
          </p:nvPr>
        </p:nvSpPr>
        <p:spPr>
          <a:xfrm>
            <a:off x="5346700" y="847468"/>
            <a:ext cx="4653508" cy="5850966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Заголовок 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rtlCol="0" anchor="b"/>
          <a:lstStyle>
            <a:lvl1pPr>
              <a:defRPr sz="2807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842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2401BCD-FF72-EF4E-AA01-B28DC62A9CD4}"/>
              </a:ext>
            </a:extLst>
          </p:cNvPr>
          <p:cNvGrpSpPr/>
          <p:nvPr userDrawn="1"/>
        </p:nvGrpSpPr>
        <p:grpSpPr>
          <a:xfrm rot="8650774" flipH="1" flipV="1">
            <a:off x="6516768" y="-2032558"/>
            <a:ext cx="3890938" cy="6045907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6" name="Полилиния 5">
              <a:extLst>
                <a:ext uri="{FF2B5EF4-FFF2-40B4-BE49-F238E27FC236}">
                  <a16:creationId xmlns:a16="http://schemas.microsoft.com/office/drawing/2014/main" id="{4426E494-AA2E-DC45-9171-811391DA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A785C63-FF3C-8F4B-AE03-E0CCD6BBB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F4DA5214-B780-474F-A01F-BD8DCDAF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79" dirty="0">
                <a:latin typeface="+mn-lt"/>
                <a:cs typeface="+mn-cs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EC6AE-2BCC-A442-B94A-BEFE9C4E9CA2}"/>
              </a:ext>
            </a:extLst>
          </p:cNvPr>
          <p:cNvSpPr/>
          <p:nvPr userDrawn="1"/>
        </p:nvSpPr>
        <p:spPr>
          <a:xfrm rot="10800000">
            <a:off x="452521" y="-19258"/>
            <a:ext cx="1104149" cy="122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FD70B0B-4A7F-0647-B838-36A82FB06421}"/>
              </a:ext>
            </a:extLst>
          </p:cNvPr>
          <p:cNvSpPr/>
          <p:nvPr userDrawn="1"/>
        </p:nvSpPr>
        <p:spPr>
          <a:xfrm>
            <a:off x="9973546" y="7067415"/>
            <a:ext cx="246449" cy="3098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/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7FBFE159-5A38-B042-929A-4169F8040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" y="6904602"/>
            <a:ext cx="941242" cy="4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rtlCol="0" anchor="b"/>
          <a:lstStyle>
            <a:lvl1pPr>
              <a:defRPr sz="2807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 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 rtlCol="0"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Объект 2"/>
          <p:cNvSpPr>
            <a:spLocks noGrp="1"/>
          </p:cNvSpPr>
          <p:nvPr>
            <p:ph idx="1"/>
          </p:nvPr>
        </p:nvSpPr>
        <p:spPr>
          <a:xfrm>
            <a:off x="4546088" y="504191"/>
            <a:ext cx="5413534" cy="5959246"/>
          </a:xfrm>
        </p:spPr>
        <p:txBody>
          <a:bodyPr rtlCol="0"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BC96EFA3-03E7-D94C-9092-0ABA1E9B1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66583" y="7119934"/>
            <a:ext cx="258981" cy="206578"/>
          </a:xfrm>
        </p:spPr>
        <p:txBody>
          <a:bodyPr lIns="0" tIns="0" rIns="0" bIns="0"/>
          <a:lstStyle>
            <a:lvl1pPr algn="ctr">
              <a:defRPr sz="789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E8E2EF-55BF-7A4A-8DBB-C1D77445A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099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4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E3790F9-1F42-A049-8C9C-37E0B287C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6E3C665-EB8B-DD4B-929E-454E1B5722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FB8B02A-AE69-7D4F-8486-59CCF377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36202">
              <a:spcBef>
                <a:spcPts val="55"/>
              </a:spcBef>
              <a:defRPr b="1">
                <a:solidFill>
                  <a:srgbClr val="58595B"/>
                </a:solidFill>
                <a:latin typeface="DIN Pro Medium"/>
                <a:ea typeface="DIN Pro Medium"/>
                <a:cs typeface="DIN Pro Medium"/>
              </a:defRPr>
            </a:lvl1pPr>
          </a:lstStyle>
          <a:p>
            <a:pPr>
              <a:defRPr/>
            </a:pPr>
            <a:fld id="{84AD2483-C93B-1A45-966D-E54A822429CD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63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567F-618A-43AA-8B11-46B7B8C995F2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01E-71BF-4D0E-BC1D-8AC80D1C002E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B0C-C026-419D-844E-2D1DB6CE652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77BE-FE7D-4F40-8F5B-A9F80944C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2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4"/>
            <a:ext cx="9089390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197"/>
            <a:ext cx="748538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4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09" y="147558"/>
            <a:ext cx="988098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893" y="1202461"/>
            <a:ext cx="7939613" cy="253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D371-223F-4EEA-A3A4-B500C1E83E7F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487" y="7161321"/>
            <a:ext cx="214629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10" y="147559"/>
            <a:ext cx="9880981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1" y="1739456"/>
            <a:ext cx="962406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7" y="7033450"/>
            <a:ext cx="3421888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1" y="7033450"/>
            <a:ext cx="2459482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0077" y="7183522"/>
            <a:ext cx="291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DIN Pro Medium" panose="020B0604020101020102" pitchFamily="34" charset="0"/>
          <a:ea typeface="+mj-ea"/>
          <a:cs typeface="DIN Pro Medium" panose="020B0604020101020102" pitchFamily="34" charset="0"/>
        </a:defRPr>
      </a:lvl1pPr>
    </p:titleStyle>
    <p:bodyStyle>
      <a:lvl1pPr marL="0">
        <a:defRPr>
          <a:latin typeface="DIN Pro Medium" panose="020B0604020101020102" pitchFamily="34" charset="0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09" y="147558"/>
            <a:ext cx="988098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893" y="1202461"/>
            <a:ext cx="7939613" cy="253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1D371-223F-4EEA-A3A4-B500C1E83E7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487" y="7161321"/>
            <a:ext cx="214629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Montserra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5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6ACE9E6-D7A9-E243-99AC-22782BFDAE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171" y="402652"/>
            <a:ext cx="9223058" cy="1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 2">
            <a:extLst>
              <a:ext uri="{FF2B5EF4-FFF2-40B4-BE49-F238E27FC236}">
                <a16:creationId xmlns:a16="http://schemas.microsoft.com/office/drawing/2014/main" id="{EA00416A-00A1-2C4D-AA30-A51D64351D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5171" y="2013259"/>
            <a:ext cx="9223058" cy="479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1C600-FDF9-C240-B37F-CA48941A3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EF7B8-B6A1-2E4F-A244-95ADDCE9D7BF}" type="datetime1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89115-97A7-0840-B316-5A2BC06C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D753CA7-5F8E-7842-9BAE-F0F143C2D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40FFE3-8AE5-D443-99E7-AF560E031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7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5pPr>
      <a:lvl6pPr marL="401010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6pPr>
      <a:lvl7pPr marL="802020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7pPr>
      <a:lvl8pPr marL="1203030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8pPr>
      <a:lvl9pPr marL="1604040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200505" indent="-200505" algn="l" rtl="0" eaLnBrk="0" fontAlgn="base" hangingPunct="0">
        <a:lnSpc>
          <a:spcPct val="90000"/>
        </a:lnSpc>
        <a:spcBef>
          <a:spcPts val="877"/>
        </a:spcBef>
        <a:spcAft>
          <a:spcPct val="0"/>
        </a:spcAft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rtl="0" eaLnBrk="0" fontAlgn="base" hangingPunct="0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rtl="0" eaLnBrk="0" fontAlgn="base" hangingPunct="0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rtl="0" eaLnBrk="0" fontAlgn="base" hangingPunct="0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rtl="0" eaLnBrk="0" fontAlgn="base" hangingPunct="0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svg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67.png"/><Relationship Id="rId14" Type="http://schemas.openxmlformats.org/officeDocument/2006/relationships/image" Target="../media/image8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sv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891F78-6C26-02C8-E8A7-FDF190DD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8" y="1465200"/>
            <a:ext cx="2816803" cy="383900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48ED2D-F119-92F8-D3D9-5AFAC01D1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r="26232"/>
          <a:stretch/>
        </p:blipFill>
        <p:spPr>
          <a:xfrm>
            <a:off x="3353000" y="-1"/>
            <a:ext cx="7341877" cy="6217200"/>
          </a:xfrm>
          <a:custGeom>
            <a:avLst/>
            <a:gdLst>
              <a:gd name="connsiteX0" fmla="*/ 38335 w 7156509"/>
              <a:gd name="connsiteY0" fmla="*/ 0 h 6060227"/>
              <a:gd name="connsiteX1" fmla="*/ 7156509 w 7156509"/>
              <a:gd name="connsiteY1" fmla="*/ 0 h 6060227"/>
              <a:gd name="connsiteX2" fmla="*/ 7156509 w 7156509"/>
              <a:gd name="connsiteY2" fmla="*/ 5950881 h 6060227"/>
              <a:gd name="connsiteX3" fmla="*/ 6871156 w 7156509"/>
              <a:gd name="connsiteY3" fmla="*/ 5997445 h 6060227"/>
              <a:gd name="connsiteX4" fmla="*/ 5963044 w 7156509"/>
              <a:gd name="connsiteY4" fmla="*/ 6060227 h 6060227"/>
              <a:gd name="connsiteX5" fmla="*/ 0 w 7156509"/>
              <a:gd name="connsiteY5" fmla="*/ 611386 h 6060227"/>
              <a:gd name="connsiteX6" fmla="*/ 30787 w 7156509"/>
              <a:gd name="connsiteY6" fmla="*/ 54274 h 60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509" h="6060227">
                <a:moveTo>
                  <a:pt x="38335" y="0"/>
                </a:moveTo>
                <a:lnTo>
                  <a:pt x="7156509" y="0"/>
                </a:lnTo>
                <a:lnTo>
                  <a:pt x="7156509" y="5950881"/>
                </a:lnTo>
                <a:lnTo>
                  <a:pt x="6871156" y="5997445"/>
                </a:lnTo>
                <a:cubicBezTo>
                  <a:pt x="6575057" y="6038786"/>
                  <a:pt x="6271791" y="6060227"/>
                  <a:pt x="5963044" y="6060227"/>
                </a:cubicBezTo>
                <a:cubicBezTo>
                  <a:pt x="2669746" y="6060227"/>
                  <a:pt x="0" y="3620698"/>
                  <a:pt x="0" y="611386"/>
                </a:cubicBezTo>
                <a:cubicBezTo>
                  <a:pt x="0" y="423304"/>
                  <a:pt x="10429" y="237447"/>
                  <a:pt x="30787" y="54274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F8BA02-DB49-5E25-F553-78A8A5DA93F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17386" r="18565" b="16804"/>
          <a:stretch/>
        </p:blipFill>
        <p:spPr>
          <a:xfrm>
            <a:off x="8903935" y="475588"/>
            <a:ext cx="589457" cy="705600"/>
          </a:xfrm>
          <a:custGeom>
            <a:avLst/>
            <a:gdLst>
              <a:gd name="connsiteX0" fmla="*/ 0 w 562278"/>
              <a:gd name="connsiteY0" fmla="*/ 0 h 677857"/>
              <a:gd name="connsiteX1" fmla="*/ 562278 w 562278"/>
              <a:gd name="connsiteY1" fmla="*/ 0 h 677857"/>
              <a:gd name="connsiteX2" fmla="*/ 562278 w 562278"/>
              <a:gd name="connsiteY2" fmla="*/ 560125 h 677857"/>
              <a:gd name="connsiteX3" fmla="*/ 487613 w 562278"/>
              <a:gd name="connsiteY3" fmla="*/ 634790 h 677857"/>
              <a:gd name="connsiteX4" fmla="*/ 323628 w 562278"/>
              <a:gd name="connsiteY4" fmla="*/ 634790 h 677857"/>
              <a:gd name="connsiteX5" fmla="*/ 281139 w 562278"/>
              <a:gd name="connsiteY5" fmla="*/ 677857 h 677857"/>
              <a:gd name="connsiteX6" fmla="*/ 238650 w 562278"/>
              <a:gd name="connsiteY6" fmla="*/ 634790 h 677857"/>
              <a:gd name="connsiteX7" fmla="*/ 74665 w 562278"/>
              <a:gd name="connsiteY7" fmla="*/ 634790 h 677857"/>
              <a:gd name="connsiteX8" fmla="*/ 0 w 562278"/>
              <a:gd name="connsiteY8" fmla="*/ 560125 h 67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278" h="677857">
                <a:moveTo>
                  <a:pt x="0" y="0"/>
                </a:moveTo>
                <a:lnTo>
                  <a:pt x="562278" y="0"/>
                </a:lnTo>
                <a:lnTo>
                  <a:pt x="562278" y="560125"/>
                </a:lnTo>
                <a:cubicBezTo>
                  <a:pt x="562278" y="601361"/>
                  <a:pt x="528849" y="634790"/>
                  <a:pt x="487613" y="634790"/>
                </a:cubicBezTo>
                <a:lnTo>
                  <a:pt x="323628" y="634790"/>
                </a:lnTo>
                <a:lnTo>
                  <a:pt x="281139" y="677857"/>
                </a:lnTo>
                <a:lnTo>
                  <a:pt x="238650" y="634790"/>
                </a:lnTo>
                <a:lnTo>
                  <a:pt x="74665" y="634790"/>
                </a:lnTo>
                <a:cubicBezTo>
                  <a:pt x="33429" y="634790"/>
                  <a:pt x="0" y="601361"/>
                  <a:pt x="0" y="560125"/>
                </a:cubicBezTo>
                <a:close/>
              </a:path>
            </a:pathLst>
          </a:custGeom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2679B0EC-D418-AB4F-0E07-52B296B1841C}"/>
              </a:ext>
            </a:extLst>
          </p:cNvPr>
          <p:cNvSpPr txBox="1"/>
          <p:nvPr/>
        </p:nvSpPr>
        <p:spPr>
          <a:xfrm>
            <a:off x="282757" y="6973826"/>
            <a:ext cx="769621" cy="32060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93F5F20F-502E-5AB5-6496-5AB4A2438180}"/>
              </a:ext>
            </a:extLst>
          </p:cNvPr>
          <p:cNvSpPr txBox="1"/>
          <p:nvPr/>
        </p:nvSpPr>
        <p:spPr>
          <a:xfrm>
            <a:off x="5274692" y="6973826"/>
            <a:ext cx="769621" cy="32060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7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9990C71-0284-BBED-1294-593565C1A5C2}"/>
              </a:ext>
            </a:extLst>
          </p:cNvPr>
          <p:cNvSpPr/>
          <p:nvPr/>
        </p:nvSpPr>
        <p:spPr>
          <a:xfrm>
            <a:off x="4842644" y="7045826"/>
            <a:ext cx="212400" cy="212400"/>
          </a:xfrm>
          <a:prstGeom prst="ellipse">
            <a:avLst/>
          </a:prstGeom>
          <a:noFill/>
          <a:ln w="44450">
            <a:solidFill>
              <a:srgbClr val="1F4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9570229-ABBE-0FC4-797B-D8078BB4B377}"/>
              </a:ext>
            </a:extLst>
          </p:cNvPr>
          <p:cNvSpPr/>
          <p:nvPr/>
        </p:nvSpPr>
        <p:spPr>
          <a:xfrm>
            <a:off x="1221828" y="7045826"/>
            <a:ext cx="212400" cy="212400"/>
          </a:xfrm>
          <a:prstGeom prst="ellipse">
            <a:avLst/>
          </a:prstGeom>
          <a:solidFill>
            <a:srgbClr val="1F41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E313B22-CCD3-9586-0869-4A5FCAB6646F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>
            <a:off x="1434228" y="7152026"/>
            <a:ext cx="3408416" cy="0"/>
          </a:xfrm>
          <a:prstGeom prst="line">
            <a:avLst/>
          </a:prstGeom>
          <a:ln w="44450">
            <a:solidFill>
              <a:srgbClr val="1F4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9">
            <a:extLst>
              <a:ext uri="{FF2B5EF4-FFF2-40B4-BE49-F238E27FC236}">
                <a16:creationId xmlns:a16="http://schemas.microsoft.com/office/drawing/2014/main" id="{E5C2DE1F-4C42-818A-A816-CA0AA3CDC7DC}"/>
              </a:ext>
            </a:extLst>
          </p:cNvPr>
          <p:cNvSpPr txBox="1"/>
          <p:nvPr/>
        </p:nvSpPr>
        <p:spPr>
          <a:xfrm>
            <a:off x="282758" y="6373713"/>
            <a:ext cx="5923672" cy="28982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ПЕРМСКИЙ КРАЙ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8238D-BE3B-7FD9-48E1-25A7B95CDFF6}"/>
              </a:ext>
            </a:extLst>
          </p:cNvPr>
          <p:cNvSpPr txBox="1"/>
          <p:nvPr/>
        </p:nvSpPr>
        <p:spPr>
          <a:xfrm>
            <a:off x="7597207" y="6675167"/>
            <a:ext cx="284941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ИНВЕСТИЦИОННЫЙ ПРОФИЛЬ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039F4E-1861-3240-0374-A74943EC35EB}"/>
              </a:ext>
            </a:extLst>
          </p:cNvPr>
          <p:cNvSpPr txBox="1"/>
          <p:nvPr/>
        </p:nvSpPr>
        <p:spPr>
          <a:xfrm>
            <a:off x="7597207" y="6415900"/>
            <a:ext cx="29464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75A8A79-9970-D7DC-F8A5-7DF86843EDF8}"/>
              </a:ext>
            </a:extLst>
          </p:cNvPr>
          <p:cNvSpPr txBox="1"/>
          <p:nvPr/>
        </p:nvSpPr>
        <p:spPr>
          <a:xfrm>
            <a:off x="282756" y="5653633"/>
            <a:ext cx="9240408" cy="53604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10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ВЕРЕЩАГИНСКИЙ 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7415F-1EA1-6676-99CC-4D8C73919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56" y="289182"/>
            <a:ext cx="2444696" cy="7307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C568E8-EDA9-A319-6A72-BAD6AADE0B89}"/>
              </a:ext>
            </a:extLst>
          </p:cNvPr>
          <p:cNvSpPr txBox="1"/>
          <p:nvPr/>
        </p:nvSpPr>
        <p:spPr>
          <a:xfrm>
            <a:off x="7597207" y="6674213"/>
            <a:ext cx="284941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ИНВЕСТИЦИОННЫЙ ПРОФИЛЬ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E42E7C-1AD0-3382-6CA0-6895E646B529}"/>
              </a:ext>
            </a:extLst>
          </p:cNvPr>
          <p:cNvSpPr txBox="1"/>
          <p:nvPr/>
        </p:nvSpPr>
        <p:spPr>
          <a:xfrm>
            <a:off x="7597207" y="6373713"/>
            <a:ext cx="29464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5C610F-D73C-5301-BB64-98BB7368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996" y="72000"/>
            <a:ext cx="593616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7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2D99FDD1-BCB6-2D79-8611-5AAD9583E671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61F4B69-0E8B-F40A-FC36-45DE651B6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8015"/>
              </p:ext>
            </p:extLst>
          </p:nvPr>
        </p:nvGraphicFramePr>
        <p:xfrm>
          <a:off x="495299" y="930466"/>
          <a:ext cx="9652001" cy="5651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8001">
                  <a:extLst>
                    <a:ext uri="{9D8B030D-6E8A-4147-A177-3AD203B41FA5}">
                      <a16:colId xmlns:a16="http://schemas.microsoft.com/office/drawing/2014/main" val="80492245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4829761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935399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77094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8814046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62282678"/>
                    </a:ext>
                  </a:extLst>
                </a:gridCol>
              </a:tblGrid>
              <a:tr h="408560">
                <a:tc gridSpan="2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ТОП 10 ИДЕЙ </a:t>
                      </a:r>
                      <a:endParaRPr lang="en-US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— по оценке команды Администрации и бизнеса 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7895D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</a:t>
                      </a:r>
                      <a:r>
                        <a:rPr lang="en-US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спроса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 компетенций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 ресурсов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рейтинг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735420"/>
                  </a:ext>
                </a:extLst>
              </a:tr>
              <a:tr h="336133">
                <a:tc>
                  <a:txBody>
                    <a:bodyPr/>
                    <a:lstStyle/>
                    <a:p>
                      <a:pPr marL="12700" algn="ctr">
                        <a:spcBef>
                          <a:spcPts val="100"/>
                        </a:spcBef>
                      </a:pPr>
                      <a:r>
                        <a:rPr lang="ru-RU" sz="1600" b="1" i="0" kern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11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по пошиву медицинской одежды и медицинских масок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88227"/>
                  </a:ext>
                </a:extLst>
              </a:tr>
              <a:tr h="347716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12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современного элеватора для хранения и переработки зерна на базе КХП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56722"/>
                  </a:ext>
                </a:extLst>
              </a:tr>
              <a:tr h="283630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13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мясоперерабатывающего производства и выпуск мясных полуфабрикатов, колбасных изделий и мясных консервов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85430"/>
                  </a:ext>
                </a:extLst>
              </a:tr>
              <a:tr h="23770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14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текстильных полотен на базе промышленной площадки фабрики «Верещагинский трикотаж»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09402"/>
                  </a:ext>
                </a:extLst>
              </a:tr>
              <a:tr h="49955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15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частного краевого учебно-производственного комбината по направлению пищевой промышленности (технологи) в кооперации с крупными предприятиями пищевой промышленности края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93368"/>
                  </a:ext>
                </a:extLst>
              </a:tr>
              <a:tr h="336133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16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центра по дизайну и производству детской одежды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12734"/>
                  </a:ext>
                </a:extLst>
              </a:tr>
              <a:tr h="283630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17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керамических изделий (кирпич, брусчатка, черепица)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23152"/>
                  </a:ext>
                </a:extLst>
              </a:tr>
              <a:tr h="336133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18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снегоуборочной техники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8101"/>
                  </a:ext>
                </a:extLst>
              </a:tr>
              <a:tr h="49955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19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Строительство овощехранилища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88607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20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хозяйства по выращиванию плодово-ягодных культур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36637"/>
                  </a:ext>
                </a:extLst>
              </a:tr>
              <a:tr h="336133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21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Строительство регионального транспортно-логистического комплекса с функциями </a:t>
                      </a:r>
                      <a:r>
                        <a:rPr lang="ru-RU" sz="8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мультимодальных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перевозок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252460"/>
                  </a:ext>
                </a:extLst>
              </a:tr>
              <a:tr h="49955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22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</a:t>
                      </a:r>
                      <a:r>
                        <a:rPr lang="ru-RU" sz="8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экотехнопарка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603875"/>
                  </a:ext>
                </a:extLst>
              </a:tr>
              <a:tr h="23770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23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кооперации деревообрабатывающих предприятий муниципалитета с разделением труда (обработка, ремонт техники, переработка отходов и т. д.), укрупнением партий готовой продукции, совместным продвижением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646106"/>
                  </a:ext>
                </a:extLst>
              </a:tr>
              <a:tr h="49955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24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детского творческо-досугового центра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515163"/>
                  </a:ext>
                </a:extLst>
              </a:tr>
            </a:tbl>
          </a:graphicData>
        </a:graphic>
      </p:graphicFrame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BB32BD3-71BA-8545-8B33-43DBCF86812C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716BC-5055-8741-9BBD-55BB7DCEDB40}"/>
              </a:ext>
            </a:extLst>
          </p:cNvPr>
          <p:cNvSpPr txBox="1"/>
          <p:nvPr/>
        </p:nvSpPr>
        <p:spPr>
          <a:xfrm>
            <a:off x="495299" y="468000"/>
            <a:ext cx="93472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>
                    <a:lumMod val="75000"/>
                  </a:prst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38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БИЗНЕС-ИДЕЙ РАЗРАБОТАНО КОМАНДОЙ ПРОЕКТА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5EB6A7D-501F-9741-91CA-6AB2F0392C93}"/>
              </a:ext>
            </a:extLst>
          </p:cNvPr>
          <p:cNvSpPr/>
          <p:nvPr/>
        </p:nvSpPr>
        <p:spPr>
          <a:xfrm>
            <a:off x="9901400" y="6770850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00017C4D-00E3-1746-ACFC-FBFFB238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54000" y="1765201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54000" y="2125241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60349" y="2752337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54000" y="4213473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54000" y="4892825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41301" y="5365601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54000" y="5838377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4C1051-1F37-FAA2-6FFE-D5FA2BD8983B}"/>
              </a:ext>
            </a:extLst>
          </p:cNvPr>
          <p:cNvSpPr txBox="1"/>
          <p:nvPr/>
        </p:nvSpPr>
        <p:spPr>
          <a:xfrm>
            <a:off x="1043228" y="6723109"/>
            <a:ext cx="968502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Идеи, имеющие интеграционный потенциал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A337526-0D71-E64C-D92C-26729D6CCF72}"/>
              </a:ext>
            </a:extLst>
          </p:cNvPr>
          <p:cNvSpPr/>
          <p:nvPr/>
        </p:nvSpPr>
        <p:spPr>
          <a:xfrm>
            <a:off x="855977" y="6704536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4C1051-1F37-FAA2-6FFE-D5FA2BD8983B}"/>
              </a:ext>
            </a:extLst>
          </p:cNvPr>
          <p:cNvSpPr txBox="1"/>
          <p:nvPr/>
        </p:nvSpPr>
        <p:spPr>
          <a:xfrm>
            <a:off x="834502" y="6922420"/>
            <a:ext cx="968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платежеспособного спроса», «Наличие носителей компетенций» и «Наличие необходимых ресурсов».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8D9417-E599-AC40-A9FE-301FA155B7B2}"/>
              </a:ext>
            </a:extLst>
          </p:cNvPr>
          <p:cNvSpPr txBox="1"/>
          <p:nvPr/>
        </p:nvSpPr>
        <p:spPr>
          <a:xfrm>
            <a:off x="823696" y="7234125"/>
            <a:ext cx="968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Представленные бизнес-идеи не являются планом, а представляют собой прежде всего ориентир для бизнеса и для администрации МО в части наиболее перспективных, обеспеченных ресурсами и спросом идей для реализации на территории МО в перспективе до 2027 года.</a:t>
            </a:r>
          </a:p>
        </p:txBody>
      </p:sp>
    </p:spTree>
    <p:extLst>
      <p:ext uri="{BB962C8B-B14F-4D97-AF65-F5344CB8AC3E}">
        <p14:creationId xmlns:p14="http://schemas.microsoft.com/office/powerpoint/2010/main" val="360081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2D99FDD1-BCB6-2D79-8611-5AAD9583E671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61F4B69-0E8B-F40A-FC36-45DE651B6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57018"/>
              </p:ext>
            </p:extLst>
          </p:nvPr>
        </p:nvGraphicFramePr>
        <p:xfrm>
          <a:off x="495299" y="1039008"/>
          <a:ext cx="9652001" cy="547602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8001">
                  <a:extLst>
                    <a:ext uri="{9D8B030D-6E8A-4147-A177-3AD203B41FA5}">
                      <a16:colId xmlns:a16="http://schemas.microsoft.com/office/drawing/2014/main" val="80492245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4829761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935399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77094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8814046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62282678"/>
                    </a:ext>
                  </a:extLst>
                </a:gridCol>
              </a:tblGrid>
              <a:tr h="425507">
                <a:tc gridSpan="2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ТОП 10 ИДЕЙ </a:t>
                      </a:r>
                      <a:endParaRPr lang="en-US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— по оценке команды Администрации и бизнеса 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7895D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</a:t>
                      </a:r>
                      <a:r>
                        <a:rPr lang="en-US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спроса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 компетенций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 ресурсов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рейтинг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735420"/>
                  </a:ext>
                </a:extLst>
              </a:tr>
              <a:tr h="308353">
                <a:tc>
                  <a:txBody>
                    <a:bodyPr/>
                    <a:lstStyle/>
                    <a:p>
                      <a:pPr marL="12700" algn="ctr">
                        <a:spcBef>
                          <a:spcPts val="100"/>
                        </a:spcBef>
                      </a:pPr>
                      <a:r>
                        <a:rPr lang="ru-RU" sz="1600" b="1" i="0" kern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25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сервиса по ремонту и обслуживанию большегрузной спецтехники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88227"/>
                  </a:ext>
                </a:extLst>
              </a:tr>
              <a:tr h="417957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26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</a:t>
                      </a:r>
                      <a:r>
                        <a:rPr lang="ru-RU" sz="8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экофермы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с контактным зоопарком и ремесленными мастерскими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56722"/>
                  </a:ext>
                </a:extLst>
              </a:tr>
              <a:tr h="458270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27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пивоваренного завода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85430"/>
                  </a:ext>
                </a:extLst>
              </a:tr>
              <a:tr h="458270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28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сервиса оказания ветеринарных услуг для предприятий АПК края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09402"/>
                  </a:ext>
                </a:extLst>
              </a:tr>
              <a:tr h="458270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29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контейнерных площадок для перевалки грузов (проходит Транссибирская ж.-д. магистраль — граница Пермского края и Удмуртской Республики)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93368"/>
                  </a:ext>
                </a:extLst>
              </a:tr>
              <a:tr h="251049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30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железобетонных изделий, в т. ч. железобетонных модульных домов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12734"/>
                  </a:ext>
                </a:extLst>
              </a:tr>
              <a:tr h="312060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31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хозяйства по выращиванию лекарственных трав для дальнейшей переработки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23152"/>
                  </a:ext>
                </a:extLst>
              </a:tr>
              <a:tr h="272711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32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картонной упаковки из отходов деревообработки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8101"/>
                  </a:ext>
                </a:extLst>
              </a:tr>
              <a:tr h="372122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33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научно-производственного предприятия краевого значения в сфере АПК (научная разработка, создание, освоение и продвижение инноваций в агропромышленное производство)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88607"/>
                  </a:ext>
                </a:extLst>
              </a:tr>
              <a:tr h="308353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34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спецсредств (карабины и зажимы и пр.) для нужд строительной и машиностроительной отраслей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36637"/>
                  </a:ext>
                </a:extLst>
              </a:tr>
              <a:tr h="272711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35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переработки известняка и мергеля с производством средств для </a:t>
                      </a:r>
                      <a:r>
                        <a:rPr lang="ru-RU" sz="8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раскисления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почв для нужд АПК и строительных материалов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252460"/>
                  </a:ext>
                </a:extLst>
              </a:tr>
              <a:tr h="308353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36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сети зарядных станций для электромобилей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838571"/>
                  </a:ext>
                </a:extLst>
              </a:tr>
              <a:tr h="404232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37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производства обуви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544633"/>
                  </a:ext>
                </a:extLst>
              </a:tr>
              <a:tr h="404232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38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Строительство завода по производству зарядных станций для электромобилей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67486"/>
                  </a:ext>
                </a:extLst>
              </a:tr>
            </a:tbl>
          </a:graphicData>
        </a:graphic>
      </p:graphicFrame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1FC271D-92ED-6C43-8056-73057330FF18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E7F7D-F89E-C84E-809D-EFF513EF0C61}"/>
              </a:ext>
            </a:extLst>
          </p:cNvPr>
          <p:cNvSpPr txBox="1"/>
          <p:nvPr/>
        </p:nvSpPr>
        <p:spPr>
          <a:xfrm>
            <a:off x="495299" y="468000"/>
            <a:ext cx="93472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38 БИЗНЕС-ИДЕЙ РАЗРАБОТАНО КОМАНДОЙ ПРОЕКТА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E17883B-7F37-8948-83B4-4488AD212774}"/>
              </a:ext>
            </a:extLst>
          </p:cNvPr>
          <p:cNvSpPr/>
          <p:nvPr/>
        </p:nvSpPr>
        <p:spPr>
          <a:xfrm>
            <a:off x="9901400" y="6770850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420B7EC7-55D3-E64B-AFF7-170EDDEA0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41301" y="1549177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45981" y="2845321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41301" y="3277369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41301" y="4497313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C1051-1F37-FAA2-6FFE-D5FA2BD8983B}"/>
              </a:ext>
            </a:extLst>
          </p:cNvPr>
          <p:cNvSpPr txBox="1"/>
          <p:nvPr/>
        </p:nvSpPr>
        <p:spPr>
          <a:xfrm>
            <a:off x="1043228" y="6723109"/>
            <a:ext cx="968502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Идеи, имеющие интеграционный потенциал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A337526-0D71-E64C-D92C-26729D6CCF72}"/>
              </a:ext>
            </a:extLst>
          </p:cNvPr>
          <p:cNvSpPr/>
          <p:nvPr/>
        </p:nvSpPr>
        <p:spPr>
          <a:xfrm>
            <a:off x="855977" y="6704536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C1051-1F37-FAA2-6FFE-D5FA2BD8983B}"/>
              </a:ext>
            </a:extLst>
          </p:cNvPr>
          <p:cNvSpPr txBox="1"/>
          <p:nvPr/>
        </p:nvSpPr>
        <p:spPr>
          <a:xfrm>
            <a:off x="834502" y="6922420"/>
            <a:ext cx="968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платежеспособного спроса», «Наличие носителей компетенций» и «Наличие необходимых ресурсов».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D9417-E599-AC40-A9FE-301FA155B7B2}"/>
              </a:ext>
            </a:extLst>
          </p:cNvPr>
          <p:cNvSpPr txBox="1"/>
          <p:nvPr/>
        </p:nvSpPr>
        <p:spPr>
          <a:xfrm>
            <a:off x="823696" y="7234125"/>
            <a:ext cx="968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Представленные бизнес-идеи не являются планом, а представляют собой прежде всего ориентир для бизнеса и для администрации МО в части наиболее перспективных, обеспеченных ресурсами и спросом идей для реализации на территории МО в перспективе до 2027 года.</a:t>
            </a:r>
          </a:p>
        </p:txBody>
      </p:sp>
    </p:spTree>
    <p:extLst>
      <p:ext uri="{BB962C8B-B14F-4D97-AF65-F5344CB8AC3E}">
        <p14:creationId xmlns:p14="http://schemas.microsoft.com/office/powerpoint/2010/main" val="23739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Рисунок 28">
            <a:extLst>
              <a:ext uri="{FF2B5EF4-FFF2-40B4-BE49-F238E27FC236}">
                <a16:creationId xmlns:a16="http://schemas.microsoft.com/office/drawing/2014/main" id="{98C7264A-32DC-80DD-0126-7B606CFD219D}"/>
              </a:ext>
            </a:extLst>
          </p:cNvPr>
          <p:cNvGrpSpPr/>
          <p:nvPr/>
        </p:nvGrpSpPr>
        <p:grpSpPr>
          <a:xfrm>
            <a:off x="12701" y="5653633"/>
            <a:ext cx="7548995" cy="1909371"/>
            <a:chOff x="12701" y="5437668"/>
            <a:chExt cx="8386272" cy="2121144"/>
          </a:xfrm>
          <a:solidFill>
            <a:srgbClr val="7895D0"/>
          </a:solidFill>
        </p:grpSpPr>
        <p:sp>
          <p:nvSpPr>
            <p:cNvPr id="35" name="Полилиния: фигура 2">
              <a:extLst>
                <a:ext uri="{FF2B5EF4-FFF2-40B4-BE49-F238E27FC236}">
                  <a16:creationId xmlns:a16="http://schemas.microsoft.com/office/drawing/2014/main" id="{B7EB2CBD-824F-A261-3C19-391ABF96D2F2}"/>
                </a:ext>
              </a:extLst>
            </p:cNvPr>
            <p:cNvSpPr/>
            <p:nvPr/>
          </p:nvSpPr>
          <p:spPr>
            <a:xfrm>
              <a:off x="3241551" y="7531386"/>
              <a:ext cx="42147" cy="14959"/>
            </a:xfrm>
            <a:custGeom>
              <a:avLst/>
              <a:gdLst>
                <a:gd name="connsiteX0" fmla="*/ 0 w 42147"/>
                <a:gd name="connsiteY0" fmla="*/ 119 h 14959"/>
                <a:gd name="connsiteX1" fmla="*/ 119 w 42147"/>
                <a:gd name="connsiteY1" fmla="*/ 14841 h 14959"/>
                <a:gd name="connsiteX2" fmla="*/ 119 w 42147"/>
                <a:gd name="connsiteY2" fmla="*/ 14959 h 14959"/>
                <a:gd name="connsiteX3" fmla="*/ 42148 w 42147"/>
                <a:gd name="connsiteY3" fmla="*/ 14722 h 14959"/>
                <a:gd name="connsiteX4" fmla="*/ 42029 w 42147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14959">
                  <a:moveTo>
                    <a:pt x="0" y="119"/>
                  </a:moveTo>
                  <a:lnTo>
                    <a:pt x="119" y="14841"/>
                  </a:lnTo>
                  <a:lnTo>
                    <a:pt x="119" y="14959"/>
                  </a:lnTo>
                  <a:lnTo>
                    <a:pt x="42148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">
              <a:extLst>
                <a:ext uri="{FF2B5EF4-FFF2-40B4-BE49-F238E27FC236}">
                  <a16:creationId xmlns:a16="http://schemas.microsoft.com/office/drawing/2014/main" id="{888FA4C1-C616-071E-00AD-85212D4D4F67}"/>
                </a:ext>
              </a:extLst>
            </p:cNvPr>
            <p:cNvSpPr/>
            <p:nvPr/>
          </p:nvSpPr>
          <p:spPr>
            <a:xfrm>
              <a:off x="3185394" y="7531505"/>
              <a:ext cx="42266" cy="15078"/>
            </a:xfrm>
            <a:custGeom>
              <a:avLst/>
              <a:gdLst>
                <a:gd name="connsiteX0" fmla="*/ 0 w 42266"/>
                <a:gd name="connsiteY0" fmla="*/ 238 h 15078"/>
                <a:gd name="connsiteX1" fmla="*/ 118 w 42266"/>
                <a:gd name="connsiteY1" fmla="*/ 15078 h 15078"/>
                <a:gd name="connsiteX2" fmla="*/ 42266 w 42266"/>
                <a:gd name="connsiteY2" fmla="*/ 14841 h 15078"/>
                <a:gd name="connsiteX3" fmla="*/ 42028 w 42266"/>
                <a:gd name="connsiteY3" fmla="*/ 0 h 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15078">
                  <a:moveTo>
                    <a:pt x="0" y="238"/>
                  </a:moveTo>
                  <a:lnTo>
                    <a:pt x="118" y="15078"/>
                  </a:lnTo>
                  <a:lnTo>
                    <a:pt x="42266" y="14841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олилиния: фигура 4">
              <a:extLst>
                <a:ext uri="{FF2B5EF4-FFF2-40B4-BE49-F238E27FC236}">
                  <a16:creationId xmlns:a16="http://schemas.microsoft.com/office/drawing/2014/main" id="{DE00ED74-BDB2-1F18-014C-3C13D9410F4E}"/>
                </a:ext>
              </a:extLst>
            </p:cNvPr>
            <p:cNvSpPr/>
            <p:nvPr/>
          </p:nvSpPr>
          <p:spPr>
            <a:xfrm>
              <a:off x="3129237" y="7531743"/>
              <a:ext cx="42266" cy="14959"/>
            </a:xfrm>
            <a:custGeom>
              <a:avLst/>
              <a:gdLst>
                <a:gd name="connsiteX0" fmla="*/ 42029 w 42266"/>
                <a:gd name="connsiteY0" fmla="*/ 0 h 14959"/>
                <a:gd name="connsiteX1" fmla="*/ 0 w 42266"/>
                <a:gd name="connsiteY1" fmla="*/ 237 h 14959"/>
                <a:gd name="connsiteX2" fmla="*/ 0 w 42266"/>
                <a:gd name="connsiteY2" fmla="*/ 237 h 14959"/>
                <a:gd name="connsiteX3" fmla="*/ 119 w 42266"/>
                <a:gd name="connsiteY3" fmla="*/ 14959 h 14959"/>
                <a:gd name="connsiteX4" fmla="*/ 119 w 42266"/>
                <a:gd name="connsiteY4" fmla="*/ 14959 h 14959"/>
                <a:gd name="connsiteX5" fmla="*/ 42266 w 42266"/>
                <a:gd name="connsiteY5" fmla="*/ 14841 h 14959"/>
                <a:gd name="connsiteX6" fmla="*/ 42266 w 42266"/>
                <a:gd name="connsiteY6" fmla="*/ 14841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14959">
                  <a:moveTo>
                    <a:pt x="42029" y="0"/>
                  </a:moveTo>
                  <a:lnTo>
                    <a:pt x="0" y="237"/>
                  </a:lnTo>
                  <a:lnTo>
                    <a:pt x="0" y="237"/>
                  </a:lnTo>
                  <a:lnTo>
                    <a:pt x="119" y="14959"/>
                  </a:lnTo>
                  <a:lnTo>
                    <a:pt x="119" y="14959"/>
                  </a:lnTo>
                  <a:lnTo>
                    <a:pt x="42266" y="14841"/>
                  </a:lnTo>
                  <a:lnTo>
                    <a:pt x="42266" y="1484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олилиния: фигура 5">
              <a:extLst>
                <a:ext uri="{FF2B5EF4-FFF2-40B4-BE49-F238E27FC236}">
                  <a16:creationId xmlns:a16="http://schemas.microsoft.com/office/drawing/2014/main" id="{4F8E921D-7844-62D9-0485-79EAE715C5E6}"/>
                </a:ext>
              </a:extLst>
            </p:cNvPr>
            <p:cNvSpPr/>
            <p:nvPr/>
          </p:nvSpPr>
          <p:spPr>
            <a:xfrm>
              <a:off x="3073199" y="7532099"/>
              <a:ext cx="42147" cy="14840"/>
            </a:xfrm>
            <a:custGeom>
              <a:avLst/>
              <a:gdLst>
                <a:gd name="connsiteX0" fmla="*/ 0 w 42147"/>
                <a:gd name="connsiteY0" fmla="*/ 119 h 14840"/>
                <a:gd name="connsiteX1" fmla="*/ 0 w 42147"/>
                <a:gd name="connsiteY1" fmla="*/ 14841 h 14840"/>
                <a:gd name="connsiteX2" fmla="*/ 42147 w 42147"/>
                <a:gd name="connsiteY2" fmla="*/ 14722 h 14840"/>
                <a:gd name="connsiteX3" fmla="*/ 42029 w 42147"/>
                <a:gd name="connsiteY3" fmla="*/ 0 h 1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14840">
                  <a:moveTo>
                    <a:pt x="0" y="119"/>
                  </a:moveTo>
                  <a:lnTo>
                    <a:pt x="0" y="14841"/>
                  </a:lnTo>
                  <a:lnTo>
                    <a:pt x="42147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олилиния: фигура 6">
              <a:extLst>
                <a:ext uri="{FF2B5EF4-FFF2-40B4-BE49-F238E27FC236}">
                  <a16:creationId xmlns:a16="http://schemas.microsoft.com/office/drawing/2014/main" id="{97BB749A-E011-0B33-B41C-9E42A611391A}"/>
                </a:ext>
              </a:extLst>
            </p:cNvPr>
            <p:cNvSpPr/>
            <p:nvPr/>
          </p:nvSpPr>
          <p:spPr>
            <a:xfrm>
              <a:off x="3129000" y="7498974"/>
              <a:ext cx="42384" cy="23982"/>
            </a:xfrm>
            <a:custGeom>
              <a:avLst/>
              <a:gdLst>
                <a:gd name="connsiteX0" fmla="*/ 237 w 42384"/>
                <a:gd name="connsiteY0" fmla="*/ 23983 h 23982"/>
                <a:gd name="connsiteX1" fmla="*/ 237 w 42384"/>
                <a:gd name="connsiteY1" fmla="*/ 23983 h 23982"/>
                <a:gd name="connsiteX2" fmla="*/ 593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147 w 42384"/>
                <a:gd name="connsiteY5" fmla="*/ 0 h 23982"/>
                <a:gd name="connsiteX6" fmla="*/ 0 w 42384"/>
                <a:gd name="connsiteY6" fmla="*/ 119 h 23982"/>
                <a:gd name="connsiteX7" fmla="*/ 237 w 42384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237" y="23983"/>
                  </a:moveTo>
                  <a:lnTo>
                    <a:pt x="237" y="23983"/>
                  </a:lnTo>
                  <a:lnTo>
                    <a:pt x="593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олилиния: фигура 7">
              <a:extLst>
                <a:ext uri="{FF2B5EF4-FFF2-40B4-BE49-F238E27FC236}">
                  <a16:creationId xmlns:a16="http://schemas.microsoft.com/office/drawing/2014/main" id="{8EECF02B-320C-6C2D-E1F3-83DC9C4DFBEE}"/>
                </a:ext>
              </a:extLst>
            </p:cNvPr>
            <p:cNvSpPr/>
            <p:nvPr/>
          </p:nvSpPr>
          <p:spPr>
            <a:xfrm>
              <a:off x="3017160" y="7532217"/>
              <a:ext cx="42028" cy="14959"/>
            </a:xfrm>
            <a:custGeom>
              <a:avLst/>
              <a:gdLst>
                <a:gd name="connsiteX0" fmla="*/ 0 w 42028"/>
                <a:gd name="connsiteY0" fmla="*/ 119 h 14959"/>
                <a:gd name="connsiteX1" fmla="*/ 0 w 42028"/>
                <a:gd name="connsiteY1" fmla="*/ 14841 h 14959"/>
                <a:gd name="connsiteX2" fmla="*/ 0 w 42028"/>
                <a:gd name="connsiteY2" fmla="*/ 14959 h 14959"/>
                <a:gd name="connsiteX3" fmla="*/ 42029 w 42028"/>
                <a:gd name="connsiteY3" fmla="*/ 14841 h 14959"/>
                <a:gd name="connsiteX4" fmla="*/ 41910 w 42028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8" h="14959">
                  <a:moveTo>
                    <a:pt x="0" y="119"/>
                  </a:moveTo>
                  <a:lnTo>
                    <a:pt x="0" y="14841"/>
                  </a:lnTo>
                  <a:lnTo>
                    <a:pt x="0" y="14959"/>
                  </a:lnTo>
                  <a:lnTo>
                    <a:pt x="42029" y="14841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8">
              <a:extLst>
                <a:ext uri="{FF2B5EF4-FFF2-40B4-BE49-F238E27FC236}">
                  <a16:creationId xmlns:a16="http://schemas.microsoft.com/office/drawing/2014/main" id="{0D019DB7-57EA-210B-B21C-5569C94954E6}"/>
                </a:ext>
              </a:extLst>
            </p:cNvPr>
            <p:cNvSpPr/>
            <p:nvPr/>
          </p:nvSpPr>
          <p:spPr>
            <a:xfrm>
              <a:off x="2961003" y="7532455"/>
              <a:ext cx="42147" cy="14959"/>
            </a:xfrm>
            <a:custGeom>
              <a:avLst/>
              <a:gdLst>
                <a:gd name="connsiteX0" fmla="*/ 42029 w 42147"/>
                <a:gd name="connsiteY0" fmla="*/ 0 h 14959"/>
                <a:gd name="connsiteX1" fmla="*/ 0 w 42147"/>
                <a:gd name="connsiteY1" fmla="*/ 119 h 14959"/>
                <a:gd name="connsiteX2" fmla="*/ 0 w 42147"/>
                <a:gd name="connsiteY2" fmla="*/ 119 h 14959"/>
                <a:gd name="connsiteX3" fmla="*/ 0 w 42147"/>
                <a:gd name="connsiteY3" fmla="*/ 14959 h 14959"/>
                <a:gd name="connsiteX4" fmla="*/ 0 w 42147"/>
                <a:gd name="connsiteY4" fmla="*/ 14959 h 14959"/>
                <a:gd name="connsiteX5" fmla="*/ 42147 w 42147"/>
                <a:gd name="connsiteY5" fmla="*/ 14722 h 14959"/>
                <a:gd name="connsiteX6" fmla="*/ 42147 w 42147"/>
                <a:gd name="connsiteY6" fmla="*/ 1472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14959">
                  <a:moveTo>
                    <a:pt x="42029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4959"/>
                  </a:lnTo>
                  <a:lnTo>
                    <a:pt x="0" y="14959"/>
                  </a:lnTo>
                  <a:lnTo>
                    <a:pt x="42147" y="14722"/>
                  </a:lnTo>
                  <a:lnTo>
                    <a:pt x="42147" y="1472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Полилиния: фигура 9">
              <a:extLst>
                <a:ext uri="{FF2B5EF4-FFF2-40B4-BE49-F238E27FC236}">
                  <a16:creationId xmlns:a16="http://schemas.microsoft.com/office/drawing/2014/main" id="{25B5F329-E667-53B5-5796-F9E501CA6F16}"/>
                </a:ext>
              </a:extLst>
            </p:cNvPr>
            <p:cNvSpPr/>
            <p:nvPr/>
          </p:nvSpPr>
          <p:spPr>
            <a:xfrm>
              <a:off x="3241314" y="7498499"/>
              <a:ext cx="42147" cy="23982"/>
            </a:xfrm>
            <a:custGeom>
              <a:avLst/>
              <a:gdLst>
                <a:gd name="connsiteX0" fmla="*/ 42029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119 w 42147"/>
                <a:gd name="connsiteY4" fmla="*/ 23983 h 23982"/>
                <a:gd name="connsiteX5" fmla="*/ 119 w 42147"/>
                <a:gd name="connsiteY5" fmla="*/ 23983 h 23982"/>
                <a:gd name="connsiteX6" fmla="*/ 42147 w 42147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Полилиния: фигура 10">
              <a:extLst>
                <a:ext uri="{FF2B5EF4-FFF2-40B4-BE49-F238E27FC236}">
                  <a16:creationId xmlns:a16="http://schemas.microsoft.com/office/drawing/2014/main" id="{4F62E62A-E10D-CCFA-7D75-CE0783EC840E}"/>
                </a:ext>
              </a:extLst>
            </p:cNvPr>
            <p:cNvSpPr/>
            <p:nvPr/>
          </p:nvSpPr>
          <p:spPr>
            <a:xfrm>
              <a:off x="2960647" y="7499568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385 w 42384"/>
                <a:gd name="connsiteY1" fmla="*/ 23983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238 w 42384"/>
                <a:gd name="connsiteY4" fmla="*/ 23983 h 24101"/>
                <a:gd name="connsiteX5" fmla="*/ 238 w 42384"/>
                <a:gd name="connsiteY5" fmla="*/ 24101 h 24101"/>
                <a:gd name="connsiteX6" fmla="*/ 238 w 42384"/>
                <a:gd name="connsiteY6" fmla="*/ 24101 h 24101"/>
                <a:gd name="connsiteX7" fmla="*/ 356 w 42384"/>
                <a:gd name="connsiteY7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385" y="23983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Полилиния: фигура 11">
              <a:extLst>
                <a:ext uri="{FF2B5EF4-FFF2-40B4-BE49-F238E27FC236}">
                  <a16:creationId xmlns:a16="http://schemas.microsoft.com/office/drawing/2014/main" id="{F357E65D-C2BE-019A-B1D1-7D2E0DD62B1F}"/>
                </a:ext>
              </a:extLst>
            </p:cNvPr>
            <p:cNvSpPr/>
            <p:nvPr/>
          </p:nvSpPr>
          <p:spPr>
            <a:xfrm>
              <a:off x="3072842" y="7499212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385 w 42384"/>
                <a:gd name="connsiteY1" fmla="*/ 23864 h 23982"/>
                <a:gd name="connsiteX2" fmla="*/ 42147 w 42384"/>
                <a:gd name="connsiteY2" fmla="*/ 0 h 23982"/>
                <a:gd name="connsiteX3" fmla="*/ 41910 w 42384"/>
                <a:gd name="connsiteY3" fmla="*/ 0 h 23982"/>
                <a:gd name="connsiteX4" fmla="*/ 119 w 42384"/>
                <a:gd name="connsiteY4" fmla="*/ 119 h 23982"/>
                <a:gd name="connsiteX5" fmla="*/ 0 w 42384"/>
                <a:gd name="connsiteY5" fmla="*/ 119 h 23982"/>
                <a:gd name="connsiteX6" fmla="*/ 237 w 42384"/>
                <a:gd name="connsiteY6" fmla="*/ 22439 h 23982"/>
                <a:gd name="connsiteX7" fmla="*/ 356 w 42384"/>
                <a:gd name="connsiteY7" fmla="*/ 23983 h 23982"/>
                <a:gd name="connsiteX8" fmla="*/ 475 w 42384"/>
                <a:gd name="connsiteY8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237" y="22439"/>
                  </a:lnTo>
                  <a:lnTo>
                    <a:pt x="356" y="23983"/>
                  </a:lnTo>
                  <a:lnTo>
                    <a:pt x="475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Полилиния: фигура 12">
              <a:extLst>
                <a:ext uri="{FF2B5EF4-FFF2-40B4-BE49-F238E27FC236}">
                  <a16:creationId xmlns:a16="http://schemas.microsoft.com/office/drawing/2014/main" id="{C9BCAFBF-7EE3-659A-BFD2-FE4F4CE9A300}"/>
                </a:ext>
              </a:extLst>
            </p:cNvPr>
            <p:cNvSpPr/>
            <p:nvPr/>
          </p:nvSpPr>
          <p:spPr>
            <a:xfrm>
              <a:off x="3072724" y="7466325"/>
              <a:ext cx="42147" cy="23982"/>
            </a:xfrm>
            <a:custGeom>
              <a:avLst/>
              <a:gdLst>
                <a:gd name="connsiteX0" fmla="*/ 42148 w 42147"/>
                <a:gd name="connsiteY0" fmla="*/ 23864 h 23982"/>
                <a:gd name="connsiteX1" fmla="*/ 42029 w 42147"/>
                <a:gd name="connsiteY1" fmla="*/ 0 h 23982"/>
                <a:gd name="connsiteX2" fmla="*/ 0 w 42147"/>
                <a:gd name="connsiteY2" fmla="*/ 119 h 23982"/>
                <a:gd name="connsiteX3" fmla="*/ 238 w 42147"/>
                <a:gd name="connsiteY3" fmla="*/ 23983 h 23982"/>
                <a:gd name="connsiteX4" fmla="*/ 238 w 42147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8" y="23864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Полилиния: фигура 13">
              <a:extLst>
                <a:ext uri="{FF2B5EF4-FFF2-40B4-BE49-F238E27FC236}">
                  <a16:creationId xmlns:a16="http://schemas.microsoft.com/office/drawing/2014/main" id="{A6DAA847-7B5F-4C7F-CFC6-780BBB97BD4E}"/>
                </a:ext>
              </a:extLst>
            </p:cNvPr>
            <p:cNvSpPr/>
            <p:nvPr/>
          </p:nvSpPr>
          <p:spPr>
            <a:xfrm>
              <a:off x="3241076" y="746561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2147 w 42147"/>
                <a:gd name="connsiteY1" fmla="*/ 0 h 24101"/>
                <a:gd name="connsiteX2" fmla="*/ 0 w 42147"/>
                <a:gd name="connsiteY2" fmla="*/ 238 h 24101"/>
                <a:gd name="connsiteX3" fmla="*/ 118 w 42147"/>
                <a:gd name="connsiteY3" fmla="*/ 24101 h 24101"/>
                <a:gd name="connsiteX4" fmla="*/ 475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75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Полилиния: фигура 14">
              <a:extLst>
                <a:ext uri="{FF2B5EF4-FFF2-40B4-BE49-F238E27FC236}">
                  <a16:creationId xmlns:a16="http://schemas.microsoft.com/office/drawing/2014/main" id="{FFF765E0-04CA-BECF-BA2F-6C4217845C35}"/>
                </a:ext>
              </a:extLst>
            </p:cNvPr>
            <p:cNvSpPr/>
            <p:nvPr/>
          </p:nvSpPr>
          <p:spPr>
            <a:xfrm>
              <a:off x="2960410" y="7466681"/>
              <a:ext cx="42266" cy="24220"/>
            </a:xfrm>
            <a:custGeom>
              <a:avLst/>
              <a:gdLst>
                <a:gd name="connsiteX0" fmla="*/ 42266 w 42266"/>
                <a:gd name="connsiteY0" fmla="*/ 23983 h 24220"/>
                <a:gd name="connsiteX1" fmla="*/ 42266 w 42266"/>
                <a:gd name="connsiteY1" fmla="*/ 23983 h 24220"/>
                <a:gd name="connsiteX2" fmla="*/ 42147 w 42266"/>
                <a:gd name="connsiteY2" fmla="*/ 0 h 24220"/>
                <a:gd name="connsiteX3" fmla="*/ 356 w 42266"/>
                <a:gd name="connsiteY3" fmla="*/ 238 h 24220"/>
                <a:gd name="connsiteX4" fmla="*/ 0 w 42266"/>
                <a:gd name="connsiteY4" fmla="*/ 238 h 24220"/>
                <a:gd name="connsiteX5" fmla="*/ 0 w 42266"/>
                <a:gd name="connsiteY5" fmla="*/ 238 h 24220"/>
                <a:gd name="connsiteX6" fmla="*/ 119 w 42266"/>
                <a:gd name="connsiteY6" fmla="*/ 24220 h 24220"/>
                <a:gd name="connsiteX7" fmla="*/ 42266 w 42266"/>
                <a:gd name="connsiteY7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220">
                  <a:moveTo>
                    <a:pt x="42266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356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19" y="24220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Полилиния: фигура 16">
              <a:extLst>
                <a:ext uri="{FF2B5EF4-FFF2-40B4-BE49-F238E27FC236}">
                  <a16:creationId xmlns:a16="http://schemas.microsoft.com/office/drawing/2014/main" id="{49A1DB7D-CD61-41F0-0E2F-1B4681C3262C}"/>
                </a:ext>
              </a:extLst>
            </p:cNvPr>
            <p:cNvSpPr/>
            <p:nvPr/>
          </p:nvSpPr>
          <p:spPr>
            <a:xfrm>
              <a:off x="3184919" y="7465850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41910 w 42266"/>
                <a:gd name="connsiteY1" fmla="*/ 0 h 24101"/>
                <a:gd name="connsiteX2" fmla="*/ 0 w 42266"/>
                <a:gd name="connsiteY2" fmla="*/ 238 h 24101"/>
                <a:gd name="connsiteX3" fmla="*/ 119 w 42266"/>
                <a:gd name="connsiteY3" fmla="*/ 24101 h 24101"/>
                <a:gd name="connsiteX4" fmla="*/ 119 w 42266"/>
                <a:gd name="connsiteY4" fmla="*/ 24101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41910" y="0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Полилиния: фигура 17">
              <a:extLst>
                <a:ext uri="{FF2B5EF4-FFF2-40B4-BE49-F238E27FC236}">
                  <a16:creationId xmlns:a16="http://schemas.microsoft.com/office/drawing/2014/main" id="{C4D5E80D-179C-F2DC-BC37-9681C7CF7679}"/>
                </a:ext>
              </a:extLst>
            </p:cNvPr>
            <p:cNvSpPr/>
            <p:nvPr/>
          </p:nvSpPr>
          <p:spPr>
            <a:xfrm>
              <a:off x="3016567" y="7466562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238 w 42266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Полилиния: фигура 23">
              <a:extLst>
                <a:ext uri="{FF2B5EF4-FFF2-40B4-BE49-F238E27FC236}">
                  <a16:creationId xmlns:a16="http://schemas.microsoft.com/office/drawing/2014/main" id="{082B2582-0854-FAE9-6B43-7B0514C4C7D7}"/>
                </a:ext>
              </a:extLst>
            </p:cNvPr>
            <p:cNvSpPr/>
            <p:nvPr/>
          </p:nvSpPr>
          <p:spPr>
            <a:xfrm>
              <a:off x="3185156" y="7498737"/>
              <a:ext cx="42147" cy="24101"/>
            </a:xfrm>
            <a:custGeom>
              <a:avLst/>
              <a:gdLst>
                <a:gd name="connsiteX0" fmla="*/ 42148 w 42147"/>
                <a:gd name="connsiteY0" fmla="*/ 23864 h 24101"/>
                <a:gd name="connsiteX1" fmla="*/ 42148 w 42147"/>
                <a:gd name="connsiteY1" fmla="*/ 0 h 24101"/>
                <a:gd name="connsiteX2" fmla="*/ 0 w 42147"/>
                <a:gd name="connsiteY2" fmla="*/ 119 h 24101"/>
                <a:gd name="connsiteX3" fmla="*/ 0 w 42147"/>
                <a:gd name="connsiteY3" fmla="*/ 119 h 24101"/>
                <a:gd name="connsiteX4" fmla="*/ 238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8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Полилиния: фигура 24">
              <a:extLst>
                <a:ext uri="{FF2B5EF4-FFF2-40B4-BE49-F238E27FC236}">
                  <a16:creationId xmlns:a16="http://schemas.microsoft.com/office/drawing/2014/main" id="{C2E7A5B8-187D-E764-7A8F-38AF9F569AA4}"/>
                </a:ext>
              </a:extLst>
            </p:cNvPr>
            <p:cNvSpPr/>
            <p:nvPr/>
          </p:nvSpPr>
          <p:spPr>
            <a:xfrm>
              <a:off x="3016804" y="7499330"/>
              <a:ext cx="42266" cy="24101"/>
            </a:xfrm>
            <a:custGeom>
              <a:avLst/>
              <a:gdLst>
                <a:gd name="connsiteX0" fmla="*/ 42029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238 w 42266"/>
                <a:gd name="connsiteY3" fmla="*/ 24101 h 24101"/>
                <a:gd name="connsiteX4" fmla="*/ 42266 w 42266"/>
                <a:gd name="connsiteY4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Полилиния: фигура 26">
              <a:extLst>
                <a:ext uri="{FF2B5EF4-FFF2-40B4-BE49-F238E27FC236}">
                  <a16:creationId xmlns:a16="http://schemas.microsoft.com/office/drawing/2014/main" id="{4B2D679D-19D2-0F5D-BCE3-36C3F09C8B8C}"/>
                </a:ext>
              </a:extLst>
            </p:cNvPr>
            <p:cNvSpPr/>
            <p:nvPr/>
          </p:nvSpPr>
          <p:spPr>
            <a:xfrm>
              <a:off x="3128762" y="7466088"/>
              <a:ext cx="42266" cy="24101"/>
            </a:xfrm>
            <a:custGeom>
              <a:avLst/>
              <a:gdLst>
                <a:gd name="connsiteX0" fmla="*/ 42148 w 42266"/>
                <a:gd name="connsiteY0" fmla="*/ 0 h 24101"/>
                <a:gd name="connsiteX1" fmla="*/ 42148 w 42266"/>
                <a:gd name="connsiteY1" fmla="*/ 0 h 24101"/>
                <a:gd name="connsiteX2" fmla="*/ 41910 w 42266"/>
                <a:gd name="connsiteY2" fmla="*/ 0 h 24101"/>
                <a:gd name="connsiteX3" fmla="*/ 119 w 42266"/>
                <a:gd name="connsiteY3" fmla="*/ 119 h 24101"/>
                <a:gd name="connsiteX4" fmla="*/ 0 w 42266"/>
                <a:gd name="connsiteY4" fmla="*/ 119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8" y="0"/>
                  </a:moveTo>
                  <a:lnTo>
                    <a:pt x="42148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Полилиния: фигура 27">
              <a:extLst>
                <a:ext uri="{FF2B5EF4-FFF2-40B4-BE49-F238E27FC236}">
                  <a16:creationId xmlns:a16="http://schemas.microsoft.com/office/drawing/2014/main" id="{C32DDB4C-DEC7-9B0B-CD35-7AF38932CA4D}"/>
                </a:ext>
              </a:extLst>
            </p:cNvPr>
            <p:cNvSpPr/>
            <p:nvPr/>
          </p:nvSpPr>
          <p:spPr>
            <a:xfrm>
              <a:off x="3239651" y="7268529"/>
              <a:ext cx="42266" cy="23982"/>
            </a:xfrm>
            <a:custGeom>
              <a:avLst/>
              <a:gdLst>
                <a:gd name="connsiteX0" fmla="*/ 41673 w 42266"/>
                <a:gd name="connsiteY0" fmla="*/ 0 h 23982"/>
                <a:gd name="connsiteX1" fmla="*/ 0 w 42266"/>
                <a:gd name="connsiteY1" fmla="*/ 237 h 23982"/>
                <a:gd name="connsiteX2" fmla="*/ 238 w 42266"/>
                <a:gd name="connsiteY2" fmla="*/ 23982 h 23982"/>
                <a:gd name="connsiteX3" fmla="*/ 42266 w 42266"/>
                <a:gd name="connsiteY3" fmla="*/ 23864 h 23982"/>
                <a:gd name="connsiteX4" fmla="*/ 42029 w 42266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1673" y="0"/>
                  </a:moveTo>
                  <a:lnTo>
                    <a:pt x="0" y="237"/>
                  </a:lnTo>
                  <a:lnTo>
                    <a:pt x="238" y="23982"/>
                  </a:lnTo>
                  <a:lnTo>
                    <a:pt x="42266" y="23864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Полилиния: фигура 29">
              <a:extLst>
                <a:ext uri="{FF2B5EF4-FFF2-40B4-BE49-F238E27FC236}">
                  <a16:creationId xmlns:a16="http://schemas.microsoft.com/office/drawing/2014/main" id="{2E7B6C9B-EC8D-747B-A5F8-D8659AF544D8}"/>
                </a:ext>
              </a:extLst>
            </p:cNvPr>
            <p:cNvSpPr/>
            <p:nvPr/>
          </p:nvSpPr>
          <p:spPr>
            <a:xfrm>
              <a:off x="3127100" y="7236117"/>
              <a:ext cx="42384" cy="24101"/>
            </a:xfrm>
            <a:custGeom>
              <a:avLst/>
              <a:gdLst>
                <a:gd name="connsiteX0" fmla="*/ 356 w 42384"/>
                <a:gd name="connsiteY0" fmla="*/ 24101 h 24101"/>
                <a:gd name="connsiteX1" fmla="*/ 356 w 42384"/>
                <a:gd name="connsiteY1" fmla="*/ 24101 h 24101"/>
                <a:gd name="connsiteX2" fmla="*/ 42385 w 42384"/>
                <a:gd name="connsiteY2" fmla="*/ 23864 h 24101"/>
                <a:gd name="connsiteX3" fmla="*/ 42147 w 42384"/>
                <a:gd name="connsiteY3" fmla="*/ 0 h 24101"/>
                <a:gd name="connsiteX4" fmla="*/ 42147 w 42384"/>
                <a:gd name="connsiteY4" fmla="*/ 0 h 24101"/>
                <a:gd name="connsiteX5" fmla="*/ 118 w 42384"/>
                <a:gd name="connsiteY5" fmla="*/ 119 h 24101"/>
                <a:gd name="connsiteX6" fmla="*/ 0 w 42384"/>
                <a:gd name="connsiteY6" fmla="*/ 119 h 24101"/>
                <a:gd name="connsiteX7" fmla="*/ 356 w 42384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356" y="24101"/>
                  </a:moveTo>
                  <a:lnTo>
                    <a:pt x="356" y="24101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35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Полилиния: фигура 30">
              <a:extLst>
                <a:ext uri="{FF2B5EF4-FFF2-40B4-BE49-F238E27FC236}">
                  <a16:creationId xmlns:a16="http://schemas.microsoft.com/office/drawing/2014/main" id="{821CC5BE-407A-C3DB-5CD8-0F57B9141068}"/>
                </a:ext>
              </a:extLst>
            </p:cNvPr>
            <p:cNvSpPr/>
            <p:nvPr/>
          </p:nvSpPr>
          <p:spPr>
            <a:xfrm>
              <a:off x="3239414" y="7235642"/>
              <a:ext cx="42147" cy="23982"/>
            </a:xfrm>
            <a:custGeom>
              <a:avLst/>
              <a:gdLst>
                <a:gd name="connsiteX0" fmla="*/ 42147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42147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Полилиния: фигура 33">
              <a:extLst>
                <a:ext uri="{FF2B5EF4-FFF2-40B4-BE49-F238E27FC236}">
                  <a16:creationId xmlns:a16="http://schemas.microsoft.com/office/drawing/2014/main" id="{C4E002EE-AF69-531E-ACCC-A10448093768}"/>
                </a:ext>
              </a:extLst>
            </p:cNvPr>
            <p:cNvSpPr/>
            <p:nvPr/>
          </p:nvSpPr>
          <p:spPr>
            <a:xfrm>
              <a:off x="3183138" y="7203111"/>
              <a:ext cx="42147" cy="23982"/>
            </a:xfrm>
            <a:custGeom>
              <a:avLst/>
              <a:gdLst>
                <a:gd name="connsiteX0" fmla="*/ 42147 w 42147"/>
                <a:gd name="connsiteY0" fmla="*/ 23745 h 23982"/>
                <a:gd name="connsiteX1" fmla="*/ 42028 w 42147"/>
                <a:gd name="connsiteY1" fmla="*/ 0 h 23982"/>
                <a:gd name="connsiteX2" fmla="*/ 118 w 42147"/>
                <a:gd name="connsiteY2" fmla="*/ 119 h 23982"/>
                <a:gd name="connsiteX3" fmla="*/ 0 w 42147"/>
                <a:gd name="connsiteY3" fmla="*/ 119 h 23982"/>
                <a:gd name="connsiteX4" fmla="*/ 0 w 42147"/>
                <a:gd name="connsiteY4" fmla="*/ 119 h 23982"/>
                <a:gd name="connsiteX5" fmla="*/ 0 w 42147"/>
                <a:gd name="connsiteY5" fmla="*/ 23983 h 23982"/>
                <a:gd name="connsiteX6" fmla="*/ 0 w 42147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147" y="23745"/>
                  </a:moveTo>
                  <a:lnTo>
                    <a:pt x="42028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Полилиния: фигура 40">
              <a:extLst>
                <a:ext uri="{FF2B5EF4-FFF2-40B4-BE49-F238E27FC236}">
                  <a16:creationId xmlns:a16="http://schemas.microsoft.com/office/drawing/2014/main" id="{1A8DC61D-2AD3-7AA4-9B8E-BE847D22BA24}"/>
                </a:ext>
              </a:extLst>
            </p:cNvPr>
            <p:cNvSpPr/>
            <p:nvPr/>
          </p:nvSpPr>
          <p:spPr>
            <a:xfrm>
              <a:off x="3126981" y="7203230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147 w 42147"/>
                <a:gd name="connsiteY1" fmla="*/ 23982 h 24101"/>
                <a:gd name="connsiteX2" fmla="*/ 42147 w 42147"/>
                <a:gd name="connsiteY2" fmla="*/ 23982 h 24101"/>
                <a:gd name="connsiteX3" fmla="*/ 42029 w 42147"/>
                <a:gd name="connsiteY3" fmla="*/ 0 h 24101"/>
                <a:gd name="connsiteX4" fmla="*/ 237 w 42147"/>
                <a:gd name="connsiteY4" fmla="*/ 119 h 24101"/>
                <a:gd name="connsiteX5" fmla="*/ 0 w 42147"/>
                <a:gd name="connsiteY5" fmla="*/ 119 h 24101"/>
                <a:gd name="connsiteX6" fmla="*/ 119 w 42147"/>
                <a:gd name="connsiteY6" fmla="*/ 23982 h 24101"/>
                <a:gd name="connsiteX7" fmla="*/ 119 w 42147"/>
                <a:gd name="connsiteY7" fmla="*/ 24101 h 24101"/>
                <a:gd name="connsiteX8" fmla="*/ 119 w 42147"/>
                <a:gd name="connsiteY8" fmla="*/ 24101 h 24101"/>
                <a:gd name="connsiteX9" fmla="*/ 237 w 42147"/>
                <a:gd name="connsiteY9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147" y="23982"/>
                  </a:lnTo>
                  <a:lnTo>
                    <a:pt x="42147" y="23982"/>
                  </a:lnTo>
                  <a:lnTo>
                    <a:pt x="42029" y="0"/>
                  </a:lnTo>
                  <a:lnTo>
                    <a:pt x="237" y="119"/>
                  </a:lnTo>
                  <a:lnTo>
                    <a:pt x="0" y="119"/>
                  </a:ln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Полилиния: фигура 41">
              <a:extLst>
                <a:ext uri="{FF2B5EF4-FFF2-40B4-BE49-F238E27FC236}">
                  <a16:creationId xmlns:a16="http://schemas.microsoft.com/office/drawing/2014/main" id="{8ED18F25-D250-C18A-4C48-ABFFB36815F2}"/>
                </a:ext>
              </a:extLst>
            </p:cNvPr>
            <p:cNvSpPr/>
            <p:nvPr/>
          </p:nvSpPr>
          <p:spPr>
            <a:xfrm>
              <a:off x="3070824" y="720346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7 w 42266"/>
                <a:gd name="connsiteY1" fmla="*/ 23864 h 23982"/>
                <a:gd name="connsiteX2" fmla="*/ 42148 w 42266"/>
                <a:gd name="connsiteY2" fmla="*/ 0 h 23982"/>
                <a:gd name="connsiteX3" fmla="*/ 0 w 42266"/>
                <a:gd name="connsiteY3" fmla="*/ 119 h 23982"/>
                <a:gd name="connsiteX4" fmla="*/ 238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7" y="23864"/>
                  </a:ln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Полилиния: фигура 42">
              <a:extLst>
                <a:ext uri="{FF2B5EF4-FFF2-40B4-BE49-F238E27FC236}">
                  <a16:creationId xmlns:a16="http://schemas.microsoft.com/office/drawing/2014/main" id="{E329BCA8-B3FE-B355-09FD-695EF1E7629F}"/>
                </a:ext>
              </a:extLst>
            </p:cNvPr>
            <p:cNvSpPr/>
            <p:nvPr/>
          </p:nvSpPr>
          <p:spPr>
            <a:xfrm>
              <a:off x="3126744" y="7170343"/>
              <a:ext cx="42266" cy="24101"/>
            </a:xfrm>
            <a:custGeom>
              <a:avLst/>
              <a:gdLst>
                <a:gd name="connsiteX0" fmla="*/ 42147 w 42266"/>
                <a:gd name="connsiteY0" fmla="*/ 23983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42147 w 42266"/>
                <a:gd name="connsiteY3" fmla="*/ 0 h 24101"/>
                <a:gd name="connsiteX4" fmla="*/ 41910 w 42266"/>
                <a:gd name="connsiteY4" fmla="*/ 0 h 24101"/>
                <a:gd name="connsiteX5" fmla="*/ 0 w 42266"/>
                <a:gd name="connsiteY5" fmla="*/ 238 h 24101"/>
                <a:gd name="connsiteX6" fmla="*/ 118 w 42266"/>
                <a:gd name="connsiteY6" fmla="*/ 24101 h 24101"/>
                <a:gd name="connsiteX7" fmla="*/ 42147 w 42266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42147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214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Полилиния: фигура 47">
              <a:extLst>
                <a:ext uri="{FF2B5EF4-FFF2-40B4-BE49-F238E27FC236}">
                  <a16:creationId xmlns:a16="http://schemas.microsoft.com/office/drawing/2014/main" id="{5917AF4F-6325-A656-49BB-45D824A5B157}"/>
                </a:ext>
              </a:extLst>
            </p:cNvPr>
            <p:cNvSpPr/>
            <p:nvPr/>
          </p:nvSpPr>
          <p:spPr>
            <a:xfrm>
              <a:off x="3237752" y="7005671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7 w 42266"/>
                <a:gd name="connsiteY1" fmla="*/ 23626 h 23982"/>
                <a:gd name="connsiteX2" fmla="*/ 237 w 42266"/>
                <a:gd name="connsiteY2" fmla="*/ 23982 h 23982"/>
                <a:gd name="connsiteX3" fmla="*/ 475 w 42266"/>
                <a:gd name="connsiteY3" fmla="*/ 23982 h 23982"/>
                <a:gd name="connsiteX4" fmla="*/ 42266 w 42266"/>
                <a:gd name="connsiteY4" fmla="*/ 23864 h 23982"/>
                <a:gd name="connsiteX5" fmla="*/ 42028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7" y="23626"/>
                  </a:lnTo>
                  <a:lnTo>
                    <a:pt x="237" y="23982"/>
                  </a:lnTo>
                  <a:lnTo>
                    <a:pt x="475" y="23982"/>
                  </a:lnTo>
                  <a:lnTo>
                    <a:pt x="42266" y="23864"/>
                  </a:lnTo>
                  <a:lnTo>
                    <a:pt x="4202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Полилиния: фигура 48">
              <a:extLst>
                <a:ext uri="{FF2B5EF4-FFF2-40B4-BE49-F238E27FC236}">
                  <a16:creationId xmlns:a16="http://schemas.microsoft.com/office/drawing/2014/main" id="{1418ECEE-4785-0D07-3385-4FE0DFC71567}"/>
                </a:ext>
              </a:extLst>
            </p:cNvPr>
            <p:cNvSpPr/>
            <p:nvPr/>
          </p:nvSpPr>
          <p:spPr>
            <a:xfrm>
              <a:off x="3181595" y="7005909"/>
              <a:ext cx="42384" cy="24101"/>
            </a:xfrm>
            <a:custGeom>
              <a:avLst/>
              <a:gdLst>
                <a:gd name="connsiteX0" fmla="*/ 237 w 42384"/>
                <a:gd name="connsiteY0" fmla="*/ 24101 h 24101"/>
                <a:gd name="connsiteX1" fmla="*/ 42385 w 42384"/>
                <a:gd name="connsiteY1" fmla="*/ 23864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237" y="24101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Полилиния: фигура 49">
              <a:extLst>
                <a:ext uri="{FF2B5EF4-FFF2-40B4-BE49-F238E27FC236}">
                  <a16:creationId xmlns:a16="http://schemas.microsoft.com/office/drawing/2014/main" id="{A1419645-CBC5-01E5-F802-4B593CD9CD85}"/>
                </a:ext>
              </a:extLst>
            </p:cNvPr>
            <p:cNvSpPr/>
            <p:nvPr/>
          </p:nvSpPr>
          <p:spPr>
            <a:xfrm>
              <a:off x="3125438" y="7006027"/>
              <a:ext cx="42384" cy="24101"/>
            </a:xfrm>
            <a:custGeom>
              <a:avLst/>
              <a:gdLst>
                <a:gd name="connsiteX0" fmla="*/ 0 w 42384"/>
                <a:gd name="connsiteY0" fmla="*/ 237 h 24101"/>
                <a:gd name="connsiteX1" fmla="*/ 0 w 42384"/>
                <a:gd name="connsiteY1" fmla="*/ 237 h 24101"/>
                <a:gd name="connsiteX2" fmla="*/ 238 w 42384"/>
                <a:gd name="connsiteY2" fmla="*/ 24101 h 24101"/>
                <a:gd name="connsiteX3" fmla="*/ 238 w 42384"/>
                <a:gd name="connsiteY3" fmla="*/ 24101 h 24101"/>
                <a:gd name="connsiteX4" fmla="*/ 238 w 42384"/>
                <a:gd name="connsiteY4" fmla="*/ 24101 h 24101"/>
                <a:gd name="connsiteX5" fmla="*/ 42385 w 42384"/>
                <a:gd name="connsiteY5" fmla="*/ 23982 h 24101"/>
                <a:gd name="connsiteX6" fmla="*/ 42148 w 42384"/>
                <a:gd name="connsiteY6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4101">
                  <a:moveTo>
                    <a:pt x="0" y="237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42385" y="23982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Полилиния: фигура 50">
              <a:extLst>
                <a:ext uri="{FF2B5EF4-FFF2-40B4-BE49-F238E27FC236}">
                  <a16:creationId xmlns:a16="http://schemas.microsoft.com/office/drawing/2014/main" id="{91CBAE0A-F5CE-1D0E-E9AD-626DCC54E435}"/>
                </a:ext>
              </a:extLst>
            </p:cNvPr>
            <p:cNvSpPr/>
            <p:nvPr/>
          </p:nvSpPr>
          <p:spPr>
            <a:xfrm>
              <a:off x="3181357" y="697302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237 w 42266"/>
                <a:gd name="connsiteY1" fmla="*/ 24101 h 24101"/>
                <a:gd name="connsiteX2" fmla="*/ 356 w 42266"/>
                <a:gd name="connsiteY2" fmla="*/ 24101 h 24101"/>
                <a:gd name="connsiteX3" fmla="*/ 42266 w 42266"/>
                <a:gd name="connsiteY3" fmla="*/ 23864 h 24101"/>
                <a:gd name="connsiteX4" fmla="*/ 42147 w 42266"/>
                <a:gd name="connsiteY4" fmla="*/ 0 h 24101"/>
                <a:gd name="connsiteX5" fmla="*/ 0 w 42266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237" y="24101"/>
                  </a:lnTo>
                  <a:lnTo>
                    <a:pt x="356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Полилиния: фигура 51">
              <a:extLst>
                <a:ext uri="{FF2B5EF4-FFF2-40B4-BE49-F238E27FC236}">
                  <a16:creationId xmlns:a16="http://schemas.microsoft.com/office/drawing/2014/main" id="{896C2078-2F57-BC35-22BA-660ADE18BE87}"/>
                </a:ext>
              </a:extLst>
            </p:cNvPr>
            <p:cNvSpPr/>
            <p:nvPr/>
          </p:nvSpPr>
          <p:spPr>
            <a:xfrm>
              <a:off x="3069518" y="7006384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119 h 23982"/>
                <a:gd name="connsiteX2" fmla="*/ 119 w 42147"/>
                <a:gd name="connsiteY2" fmla="*/ 23982 h 23982"/>
                <a:gd name="connsiteX3" fmla="*/ 42147 w 42147"/>
                <a:gd name="connsiteY3" fmla="*/ 23864 h 23982"/>
                <a:gd name="connsiteX4" fmla="*/ 41910 w 42147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4214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Полилиния: фигура 52">
              <a:extLst>
                <a:ext uri="{FF2B5EF4-FFF2-40B4-BE49-F238E27FC236}">
                  <a16:creationId xmlns:a16="http://schemas.microsoft.com/office/drawing/2014/main" id="{4899E3E6-B774-A1F8-060F-75BBAB297770}"/>
                </a:ext>
              </a:extLst>
            </p:cNvPr>
            <p:cNvSpPr/>
            <p:nvPr/>
          </p:nvSpPr>
          <p:spPr>
            <a:xfrm>
              <a:off x="3013361" y="7006502"/>
              <a:ext cx="42147" cy="24101"/>
            </a:xfrm>
            <a:custGeom>
              <a:avLst/>
              <a:gdLst>
                <a:gd name="connsiteX0" fmla="*/ 0 w 42147"/>
                <a:gd name="connsiteY0" fmla="*/ 238 h 24101"/>
                <a:gd name="connsiteX1" fmla="*/ 119 w 42147"/>
                <a:gd name="connsiteY1" fmla="*/ 24101 h 24101"/>
                <a:gd name="connsiteX2" fmla="*/ 42147 w 42147"/>
                <a:gd name="connsiteY2" fmla="*/ 23983 h 24101"/>
                <a:gd name="connsiteX3" fmla="*/ 41910 w 42147"/>
                <a:gd name="connsiteY3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0" y="238"/>
                  </a:moveTo>
                  <a:lnTo>
                    <a:pt x="119" y="24101"/>
                  </a:lnTo>
                  <a:lnTo>
                    <a:pt x="42147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Полилиния: фигура 53">
              <a:extLst>
                <a:ext uri="{FF2B5EF4-FFF2-40B4-BE49-F238E27FC236}">
                  <a16:creationId xmlns:a16="http://schemas.microsoft.com/office/drawing/2014/main" id="{E8B41E0B-9155-6A6A-B387-FD941C7C2D65}"/>
                </a:ext>
              </a:extLst>
            </p:cNvPr>
            <p:cNvSpPr/>
            <p:nvPr/>
          </p:nvSpPr>
          <p:spPr>
            <a:xfrm>
              <a:off x="2957204" y="700674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119 w 42266"/>
                <a:gd name="connsiteY1" fmla="*/ 23982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356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147 w 42266"/>
                <a:gd name="connsiteY7" fmla="*/ 0 h 24101"/>
                <a:gd name="connsiteX8" fmla="*/ 41910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Полилиния: фигура 54">
              <a:extLst>
                <a:ext uri="{FF2B5EF4-FFF2-40B4-BE49-F238E27FC236}">
                  <a16:creationId xmlns:a16="http://schemas.microsoft.com/office/drawing/2014/main" id="{306F2D1C-5BB9-F99B-670D-E0B0C6598F36}"/>
                </a:ext>
              </a:extLst>
            </p:cNvPr>
            <p:cNvSpPr/>
            <p:nvPr/>
          </p:nvSpPr>
          <p:spPr>
            <a:xfrm rot="-11363">
              <a:off x="3237651" y="6972911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Полилиния: фигура 55">
              <a:extLst>
                <a:ext uri="{FF2B5EF4-FFF2-40B4-BE49-F238E27FC236}">
                  <a16:creationId xmlns:a16="http://schemas.microsoft.com/office/drawing/2014/main" id="{85C0645B-CB44-C3F8-EEA1-5FC9F9AE69CD}"/>
                </a:ext>
              </a:extLst>
            </p:cNvPr>
            <p:cNvSpPr/>
            <p:nvPr/>
          </p:nvSpPr>
          <p:spPr>
            <a:xfrm>
              <a:off x="2956848" y="6973853"/>
              <a:ext cx="42384" cy="24101"/>
            </a:xfrm>
            <a:custGeom>
              <a:avLst/>
              <a:gdLst>
                <a:gd name="connsiteX0" fmla="*/ 0 w 42384"/>
                <a:gd name="connsiteY0" fmla="*/ 119 h 24101"/>
                <a:gd name="connsiteX1" fmla="*/ 238 w 42384"/>
                <a:gd name="connsiteY1" fmla="*/ 24101 h 24101"/>
                <a:gd name="connsiteX2" fmla="*/ 238 w 42384"/>
                <a:gd name="connsiteY2" fmla="*/ 24101 h 24101"/>
                <a:gd name="connsiteX3" fmla="*/ 42147 w 42384"/>
                <a:gd name="connsiteY3" fmla="*/ 23983 h 24101"/>
                <a:gd name="connsiteX4" fmla="*/ 42385 w 42384"/>
                <a:gd name="connsiteY4" fmla="*/ 23983 h 24101"/>
                <a:gd name="connsiteX5" fmla="*/ 42147 w 42384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0" y="119"/>
                  </a:moveTo>
                  <a:lnTo>
                    <a:pt x="238" y="24101"/>
                  </a:lnTo>
                  <a:lnTo>
                    <a:pt x="238" y="24101"/>
                  </a:lnTo>
                  <a:lnTo>
                    <a:pt x="42147" y="23983"/>
                  </a:lnTo>
                  <a:lnTo>
                    <a:pt x="42385" y="23983"/>
                  </a:lnTo>
                  <a:lnTo>
                    <a:pt x="42147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Полилиния: фигура 56">
              <a:extLst>
                <a:ext uri="{FF2B5EF4-FFF2-40B4-BE49-F238E27FC236}">
                  <a16:creationId xmlns:a16="http://schemas.microsoft.com/office/drawing/2014/main" id="{E0D6CC67-4733-0C3B-B073-F400A2E4BF3E}"/>
                </a:ext>
              </a:extLst>
            </p:cNvPr>
            <p:cNvSpPr/>
            <p:nvPr/>
          </p:nvSpPr>
          <p:spPr>
            <a:xfrm>
              <a:off x="3125319" y="6973140"/>
              <a:ext cx="42266" cy="24219"/>
            </a:xfrm>
            <a:custGeom>
              <a:avLst/>
              <a:gdLst>
                <a:gd name="connsiteX0" fmla="*/ 237 w 42266"/>
                <a:gd name="connsiteY0" fmla="*/ 24220 h 24219"/>
                <a:gd name="connsiteX1" fmla="*/ 42266 w 42266"/>
                <a:gd name="connsiteY1" fmla="*/ 23983 h 24219"/>
                <a:gd name="connsiteX2" fmla="*/ 42028 w 42266"/>
                <a:gd name="connsiteY2" fmla="*/ 0 h 24219"/>
                <a:gd name="connsiteX3" fmla="*/ 0 w 42266"/>
                <a:gd name="connsiteY3" fmla="*/ 238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219">
                  <a:moveTo>
                    <a:pt x="237" y="24220"/>
                  </a:moveTo>
                  <a:lnTo>
                    <a:pt x="42266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Полилиния: фигура 57">
              <a:extLst>
                <a:ext uri="{FF2B5EF4-FFF2-40B4-BE49-F238E27FC236}">
                  <a16:creationId xmlns:a16="http://schemas.microsoft.com/office/drawing/2014/main" id="{20CD082D-A868-196C-D155-515334CC844E}"/>
                </a:ext>
              </a:extLst>
            </p:cNvPr>
            <p:cNvSpPr/>
            <p:nvPr/>
          </p:nvSpPr>
          <p:spPr>
            <a:xfrm>
              <a:off x="3069162" y="6973497"/>
              <a:ext cx="42266" cy="23982"/>
            </a:xfrm>
            <a:custGeom>
              <a:avLst/>
              <a:gdLst>
                <a:gd name="connsiteX0" fmla="*/ 237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7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Полилиния: фигура 58">
              <a:extLst>
                <a:ext uri="{FF2B5EF4-FFF2-40B4-BE49-F238E27FC236}">
                  <a16:creationId xmlns:a16="http://schemas.microsoft.com/office/drawing/2014/main" id="{F7A8CCE0-047B-B6D6-AD86-B46A7C396496}"/>
                </a:ext>
              </a:extLst>
            </p:cNvPr>
            <p:cNvSpPr/>
            <p:nvPr/>
          </p:nvSpPr>
          <p:spPr>
            <a:xfrm>
              <a:off x="3013005" y="697373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2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0 w 42384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Полилиния: фигура 59">
              <a:extLst>
                <a:ext uri="{FF2B5EF4-FFF2-40B4-BE49-F238E27FC236}">
                  <a16:creationId xmlns:a16="http://schemas.microsoft.com/office/drawing/2014/main" id="{72D8697D-A80A-7357-1C83-192418B960F2}"/>
                </a:ext>
              </a:extLst>
            </p:cNvPr>
            <p:cNvSpPr/>
            <p:nvPr/>
          </p:nvSpPr>
          <p:spPr>
            <a:xfrm>
              <a:off x="3012768" y="6940847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8 w 42266"/>
                <a:gd name="connsiteY1" fmla="*/ 23983 h 23982"/>
                <a:gd name="connsiteX2" fmla="*/ 238 w 42266"/>
                <a:gd name="connsiteY2" fmla="*/ 23983 h 23982"/>
                <a:gd name="connsiteX3" fmla="*/ 356 w 42266"/>
                <a:gd name="connsiteY3" fmla="*/ 23983 h 23982"/>
                <a:gd name="connsiteX4" fmla="*/ 42266 w 42266"/>
                <a:gd name="connsiteY4" fmla="*/ 23864 h 23982"/>
                <a:gd name="connsiteX5" fmla="*/ 42147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8" y="23983"/>
                  </a:lnTo>
                  <a:lnTo>
                    <a:pt x="238" y="23983"/>
                  </a:lnTo>
                  <a:lnTo>
                    <a:pt x="356" y="23983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Полилиния: фигура 60">
              <a:extLst>
                <a:ext uri="{FF2B5EF4-FFF2-40B4-BE49-F238E27FC236}">
                  <a16:creationId xmlns:a16="http://schemas.microsoft.com/office/drawing/2014/main" id="{A14DAB1E-F3A8-AFA0-26EE-9D1E0ADE6E86}"/>
                </a:ext>
              </a:extLst>
            </p:cNvPr>
            <p:cNvSpPr/>
            <p:nvPr/>
          </p:nvSpPr>
          <p:spPr>
            <a:xfrm>
              <a:off x="3237277" y="6939897"/>
              <a:ext cx="42266" cy="24101"/>
            </a:xfrm>
            <a:custGeom>
              <a:avLst/>
              <a:gdLst>
                <a:gd name="connsiteX0" fmla="*/ 0 w 42266"/>
                <a:gd name="connsiteY0" fmla="*/ 238 h 24101"/>
                <a:gd name="connsiteX1" fmla="*/ 118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118 w 42266"/>
                <a:gd name="connsiteY4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8"/>
                  </a:moveTo>
                  <a:lnTo>
                    <a:pt x="118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118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Полилиния: фигура 61">
              <a:extLst>
                <a:ext uri="{FF2B5EF4-FFF2-40B4-BE49-F238E27FC236}">
                  <a16:creationId xmlns:a16="http://schemas.microsoft.com/office/drawing/2014/main" id="{155085CE-E7F9-5D60-7CB8-ACCB72E7ABE6}"/>
                </a:ext>
              </a:extLst>
            </p:cNvPr>
            <p:cNvSpPr/>
            <p:nvPr/>
          </p:nvSpPr>
          <p:spPr>
            <a:xfrm>
              <a:off x="2956729" y="6940966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238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029 w 42266"/>
                <a:gd name="connsiteY7" fmla="*/ 0 h 24101"/>
                <a:gd name="connsiteX8" fmla="*/ 0 w 42266"/>
                <a:gd name="connsiteY8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8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Полилиния: фигура 62">
              <a:extLst>
                <a:ext uri="{FF2B5EF4-FFF2-40B4-BE49-F238E27FC236}">
                  <a16:creationId xmlns:a16="http://schemas.microsoft.com/office/drawing/2014/main" id="{18C7EE69-CE23-9A97-CE04-9C86164B8662}"/>
                </a:ext>
              </a:extLst>
            </p:cNvPr>
            <p:cNvSpPr/>
            <p:nvPr/>
          </p:nvSpPr>
          <p:spPr>
            <a:xfrm>
              <a:off x="3181239" y="6940254"/>
              <a:ext cx="42147" cy="23982"/>
            </a:xfrm>
            <a:custGeom>
              <a:avLst/>
              <a:gdLst>
                <a:gd name="connsiteX0" fmla="*/ 119 w 42147"/>
                <a:gd name="connsiteY0" fmla="*/ 23983 h 23982"/>
                <a:gd name="connsiteX1" fmla="*/ 42147 w 42147"/>
                <a:gd name="connsiteY1" fmla="*/ 23745 h 23982"/>
                <a:gd name="connsiteX2" fmla="*/ 42029 w 42147"/>
                <a:gd name="connsiteY2" fmla="*/ 0 h 23982"/>
                <a:gd name="connsiteX3" fmla="*/ 0 w 42147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119" y="23983"/>
                  </a:moveTo>
                  <a:lnTo>
                    <a:pt x="42147" y="23745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Полилиния: фигура 63">
              <a:extLst>
                <a:ext uri="{FF2B5EF4-FFF2-40B4-BE49-F238E27FC236}">
                  <a16:creationId xmlns:a16="http://schemas.microsoft.com/office/drawing/2014/main" id="{314169AC-5A05-F74D-4A3C-DA57D6B7121C}"/>
                </a:ext>
              </a:extLst>
            </p:cNvPr>
            <p:cNvSpPr/>
            <p:nvPr/>
          </p:nvSpPr>
          <p:spPr>
            <a:xfrm>
              <a:off x="3237039" y="6907011"/>
              <a:ext cx="42266" cy="24219"/>
            </a:xfrm>
            <a:custGeom>
              <a:avLst/>
              <a:gdLst>
                <a:gd name="connsiteX0" fmla="*/ 0 w 42266"/>
                <a:gd name="connsiteY0" fmla="*/ 237 h 24219"/>
                <a:gd name="connsiteX1" fmla="*/ 238 w 42266"/>
                <a:gd name="connsiteY1" fmla="*/ 24101 h 24219"/>
                <a:gd name="connsiteX2" fmla="*/ 238 w 42266"/>
                <a:gd name="connsiteY2" fmla="*/ 24220 h 24219"/>
                <a:gd name="connsiteX3" fmla="*/ 41910 w 42266"/>
                <a:gd name="connsiteY3" fmla="*/ 23982 h 24219"/>
                <a:gd name="connsiteX4" fmla="*/ 42267 w 42266"/>
                <a:gd name="connsiteY4" fmla="*/ 23982 h 24219"/>
                <a:gd name="connsiteX5" fmla="*/ 42029 w 42266"/>
                <a:gd name="connsiteY5" fmla="*/ 0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219">
                  <a:moveTo>
                    <a:pt x="0" y="237"/>
                  </a:moveTo>
                  <a:lnTo>
                    <a:pt x="238" y="24101"/>
                  </a:lnTo>
                  <a:lnTo>
                    <a:pt x="238" y="24220"/>
                  </a:lnTo>
                  <a:lnTo>
                    <a:pt x="41910" y="23982"/>
                  </a:lnTo>
                  <a:lnTo>
                    <a:pt x="42267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Полилиния: фигура 64">
              <a:extLst>
                <a:ext uri="{FF2B5EF4-FFF2-40B4-BE49-F238E27FC236}">
                  <a16:creationId xmlns:a16="http://schemas.microsoft.com/office/drawing/2014/main" id="{C8B13D2A-71F4-22AB-054B-9415E96E7769}"/>
                </a:ext>
              </a:extLst>
            </p:cNvPr>
            <p:cNvSpPr/>
            <p:nvPr/>
          </p:nvSpPr>
          <p:spPr>
            <a:xfrm rot="-17934">
              <a:off x="3125243" y="6940511"/>
              <a:ext cx="42029" cy="23864"/>
            </a:xfrm>
            <a:custGeom>
              <a:avLst/>
              <a:gdLst>
                <a:gd name="connsiteX0" fmla="*/ 0 w 42029"/>
                <a:gd name="connsiteY0" fmla="*/ 0 h 23864"/>
                <a:gd name="connsiteX1" fmla="*/ 42029 w 42029"/>
                <a:gd name="connsiteY1" fmla="*/ 0 h 23864"/>
                <a:gd name="connsiteX2" fmla="*/ 42029 w 42029"/>
                <a:gd name="connsiteY2" fmla="*/ 23864 h 23864"/>
                <a:gd name="connsiteX3" fmla="*/ 0 w 42029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9" h="23864">
                  <a:moveTo>
                    <a:pt x="0" y="0"/>
                  </a:moveTo>
                  <a:lnTo>
                    <a:pt x="42029" y="0"/>
                  </a:lnTo>
                  <a:lnTo>
                    <a:pt x="42029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Полилиния: фигура 65">
              <a:extLst>
                <a:ext uri="{FF2B5EF4-FFF2-40B4-BE49-F238E27FC236}">
                  <a16:creationId xmlns:a16="http://schemas.microsoft.com/office/drawing/2014/main" id="{89FDA8B5-3421-E894-89D8-7A588AEE3E62}"/>
                </a:ext>
              </a:extLst>
            </p:cNvPr>
            <p:cNvSpPr/>
            <p:nvPr/>
          </p:nvSpPr>
          <p:spPr>
            <a:xfrm>
              <a:off x="3181001" y="6907367"/>
              <a:ext cx="42266" cy="23982"/>
            </a:xfrm>
            <a:custGeom>
              <a:avLst/>
              <a:gdLst>
                <a:gd name="connsiteX0" fmla="*/ 0 w 42266"/>
                <a:gd name="connsiteY0" fmla="*/ 119 h 23982"/>
                <a:gd name="connsiteX1" fmla="*/ 0 w 42266"/>
                <a:gd name="connsiteY1" fmla="*/ 119 h 23982"/>
                <a:gd name="connsiteX2" fmla="*/ 119 w 42266"/>
                <a:gd name="connsiteY2" fmla="*/ 23982 h 23982"/>
                <a:gd name="connsiteX3" fmla="*/ 119 w 42266"/>
                <a:gd name="connsiteY3" fmla="*/ 23982 h 23982"/>
                <a:gd name="connsiteX4" fmla="*/ 42267 w 42266"/>
                <a:gd name="connsiteY4" fmla="*/ 23864 h 23982"/>
                <a:gd name="connsiteX5" fmla="*/ 41910 w 42266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119" y="23982"/>
                  </a:lnTo>
                  <a:lnTo>
                    <a:pt x="4226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Полилиния: фигура 66">
              <a:extLst>
                <a:ext uri="{FF2B5EF4-FFF2-40B4-BE49-F238E27FC236}">
                  <a16:creationId xmlns:a16="http://schemas.microsoft.com/office/drawing/2014/main" id="{018D400E-7D9A-CC3B-817F-527598E5D600}"/>
                </a:ext>
              </a:extLst>
            </p:cNvPr>
            <p:cNvSpPr/>
            <p:nvPr/>
          </p:nvSpPr>
          <p:spPr>
            <a:xfrm>
              <a:off x="3068925" y="694061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0 w 42266"/>
                <a:gd name="connsiteY4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Полилиния: фигура 67">
              <a:extLst>
                <a:ext uri="{FF2B5EF4-FFF2-40B4-BE49-F238E27FC236}">
                  <a16:creationId xmlns:a16="http://schemas.microsoft.com/office/drawing/2014/main" id="{ABB714CD-9B13-37FC-81AE-A16FD8336064}"/>
                </a:ext>
              </a:extLst>
            </p:cNvPr>
            <p:cNvSpPr/>
            <p:nvPr/>
          </p:nvSpPr>
          <p:spPr>
            <a:xfrm>
              <a:off x="3124844" y="6907604"/>
              <a:ext cx="42266" cy="23982"/>
            </a:xfrm>
            <a:custGeom>
              <a:avLst/>
              <a:gdLst>
                <a:gd name="connsiteX0" fmla="*/ 119 w 42266"/>
                <a:gd name="connsiteY0" fmla="*/ 23983 h 23982"/>
                <a:gd name="connsiteX1" fmla="*/ 42266 w 42266"/>
                <a:gd name="connsiteY1" fmla="*/ 23864 h 23982"/>
                <a:gd name="connsiteX2" fmla="*/ 42266 w 42266"/>
                <a:gd name="connsiteY2" fmla="*/ 23864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119" y="23983"/>
                  </a:moveTo>
                  <a:lnTo>
                    <a:pt x="42266" y="23864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Полилиния: фигура 68">
              <a:extLst>
                <a:ext uri="{FF2B5EF4-FFF2-40B4-BE49-F238E27FC236}">
                  <a16:creationId xmlns:a16="http://schemas.microsoft.com/office/drawing/2014/main" id="{03B4866F-42EA-88D9-55A4-0830B9B5F18B}"/>
                </a:ext>
              </a:extLst>
            </p:cNvPr>
            <p:cNvSpPr/>
            <p:nvPr/>
          </p:nvSpPr>
          <p:spPr>
            <a:xfrm>
              <a:off x="3068687" y="6907723"/>
              <a:ext cx="42266" cy="24101"/>
            </a:xfrm>
            <a:custGeom>
              <a:avLst/>
              <a:gdLst>
                <a:gd name="connsiteX0" fmla="*/ 119 w 42266"/>
                <a:gd name="connsiteY0" fmla="*/ 23982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356 w 42266"/>
                <a:gd name="connsiteY3" fmla="*/ 24101 h 24101"/>
                <a:gd name="connsiteX4" fmla="*/ 42266 w 42266"/>
                <a:gd name="connsiteY4" fmla="*/ 23982 h 24101"/>
                <a:gd name="connsiteX5" fmla="*/ 42148 w 42266"/>
                <a:gd name="connsiteY5" fmla="*/ 0 h 24101"/>
                <a:gd name="connsiteX6" fmla="*/ 0 w 42266"/>
                <a:gd name="connsiteY6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119" y="23982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14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Полилиния: фигура 69">
              <a:extLst>
                <a:ext uri="{FF2B5EF4-FFF2-40B4-BE49-F238E27FC236}">
                  <a16:creationId xmlns:a16="http://schemas.microsoft.com/office/drawing/2014/main" id="{C838DB3F-429F-E95D-AB30-92F14C00ED47}"/>
                </a:ext>
              </a:extLst>
            </p:cNvPr>
            <p:cNvSpPr/>
            <p:nvPr/>
          </p:nvSpPr>
          <p:spPr>
            <a:xfrm>
              <a:off x="3012649" y="6907960"/>
              <a:ext cx="42147" cy="23982"/>
            </a:xfrm>
            <a:custGeom>
              <a:avLst/>
              <a:gdLst>
                <a:gd name="connsiteX0" fmla="*/ 0 w 42147"/>
                <a:gd name="connsiteY0" fmla="*/ 238 h 23982"/>
                <a:gd name="connsiteX1" fmla="*/ 119 w 42147"/>
                <a:gd name="connsiteY1" fmla="*/ 23983 h 23982"/>
                <a:gd name="connsiteX2" fmla="*/ 119 w 42147"/>
                <a:gd name="connsiteY2" fmla="*/ 23983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  <a:gd name="connsiteX5" fmla="*/ 42029 w 42147"/>
                <a:gd name="connsiteY5" fmla="*/ 0 h 23982"/>
                <a:gd name="connsiteX6" fmla="*/ 0 w 42147"/>
                <a:gd name="connsiteY6" fmla="*/ 238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0" y="238"/>
                  </a:move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Полилиния: фигура 70">
              <a:extLst>
                <a:ext uri="{FF2B5EF4-FFF2-40B4-BE49-F238E27FC236}">
                  <a16:creationId xmlns:a16="http://schemas.microsoft.com/office/drawing/2014/main" id="{B82B2840-6762-ED2C-D8CA-F30D6C4F7A6D}"/>
                </a:ext>
              </a:extLst>
            </p:cNvPr>
            <p:cNvSpPr/>
            <p:nvPr/>
          </p:nvSpPr>
          <p:spPr>
            <a:xfrm>
              <a:off x="2956492" y="6908198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119 w 42147"/>
                <a:gd name="connsiteY1" fmla="*/ 24101 h 24101"/>
                <a:gd name="connsiteX2" fmla="*/ 119 w 42147"/>
                <a:gd name="connsiteY2" fmla="*/ 24101 h 24101"/>
                <a:gd name="connsiteX3" fmla="*/ 42147 w 42147"/>
                <a:gd name="connsiteY3" fmla="*/ 23864 h 24101"/>
                <a:gd name="connsiteX4" fmla="*/ 42147 w 42147"/>
                <a:gd name="connsiteY4" fmla="*/ 0 h 24101"/>
                <a:gd name="connsiteX5" fmla="*/ 0 w 42147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42147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Полилиния: фигура 71">
              <a:extLst>
                <a:ext uri="{FF2B5EF4-FFF2-40B4-BE49-F238E27FC236}">
                  <a16:creationId xmlns:a16="http://schemas.microsoft.com/office/drawing/2014/main" id="{02D6369B-A85C-FFFA-09C4-60091222A502}"/>
                </a:ext>
              </a:extLst>
            </p:cNvPr>
            <p:cNvSpPr/>
            <p:nvPr/>
          </p:nvSpPr>
          <p:spPr>
            <a:xfrm>
              <a:off x="3236802" y="6874242"/>
              <a:ext cx="42266" cy="24101"/>
            </a:xfrm>
            <a:custGeom>
              <a:avLst/>
              <a:gdLst>
                <a:gd name="connsiteX0" fmla="*/ 42266 w 42266"/>
                <a:gd name="connsiteY0" fmla="*/ 23982 h 24101"/>
                <a:gd name="connsiteX1" fmla="*/ 42029 w 42266"/>
                <a:gd name="connsiteY1" fmla="*/ 0 h 24101"/>
                <a:gd name="connsiteX2" fmla="*/ 0 w 42266"/>
                <a:gd name="connsiteY2" fmla="*/ 119 h 24101"/>
                <a:gd name="connsiteX3" fmla="*/ 237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982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Полилиния: фигура 72">
              <a:extLst>
                <a:ext uri="{FF2B5EF4-FFF2-40B4-BE49-F238E27FC236}">
                  <a16:creationId xmlns:a16="http://schemas.microsoft.com/office/drawing/2014/main" id="{EC20BCE5-67A3-8C9E-9B47-6D38FEBB83E7}"/>
                </a:ext>
              </a:extLst>
            </p:cNvPr>
            <p:cNvSpPr/>
            <p:nvPr/>
          </p:nvSpPr>
          <p:spPr>
            <a:xfrm>
              <a:off x="3180645" y="6874480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8 w 42384"/>
                <a:gd name="connsiteY1" fmla="*/ 0 h 23982"/>
                <a:gd name="connsiteX2" fmla="*/ 0 w 42384"/>
                <a:gd name="connsiteY2" fmla="*/ 119 h 23982"/>
                <a:gd name="connsiteX3" fmla="*/ 238 w 42384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Полилиния: фигура 73">
              <a:extLst>
                <a:ext uri="{FF2B5EF4-FFF2-40B4-BE49-F238E27FC236}">
                  <a16:creationId xmlns:a16="http://schemas.microsoft.com/office/drawing/2014/main" id="{A618CE55-0F85-A528-ED2A-FA5274F6340D}"/>
                </a:ext>
              </a:extLst>
            </p:cNvPr>
            <p:cNvSpPr/>
            <p:nvPr/>
          </p:nvSpPr>
          <p:spPr>
            <a:xfrm>
              <a:off x="3124488" y="6874717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7 w 42384"/>
                <a:gd name="connsiteY1" fmla="*/ 0 h 23982"/>
                <a:gd name="connsiteX2" fmla="*/ 0 w 42384"/>
                <a:gd name="connsiteY2" fmla="*/ 119 h 23982"/>
                <a:gd name="connsiteX3" fmla="*/ 237 w 42384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7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Полилиния: фигура 74">
              <a:extLst>
                <a:ext uri="{FF2B5EF4-FFF2-40B4-BE49-F238E27FC236}">
                  <a16:creationId xmlns:a16="http://schemas.microsoft.com/office/drawing/2014/main" id="{25AE8A61-FCC5-6D4A-9589-E18579D81543}"/>
                </a:ext>
              </a:extLst>
            </p:cNvPr>
            <p:cNvSpPr/>
            <p:nvPr/>
          </p:nvSpPr>
          <p:spPr>
            <a:xfrm>
              <a:off x="3068569" y="6874836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8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Полилиния: фигура 75">
              <a:extLst>
                <a:ext uri="{FF2B5EF4-FFF2-40B4-BE49-F238E27FC236}">
                  <a16:creationId xmlns:a16="http://schemas.microsoft.com/office/drawing/2014/main" id="{05776E68-B4D2-43BB-9745-CFE4F603E813}"/>
                </a:ext>
              </a:extLst>
            </p:cNvPr>
            <p:cNvSpPr/>
            <p:nvPr/>
          </p:nvSpPr>
          <p:spPr>
            <a:xfrm>
              <a:off x="3012411" y="687507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9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Полилиния: фигура 76">
              <a:extLst>
                <a:ext uri="{FF2B5EF4-FFF2-40B4-BE49-F238E27FC236}">
                  <a16:creationId xmlns:a16="http://schemas.microsoft.com/office/drawing/2014/main" id="{5DD0F7DD-17DC-9413-5535-18BE148B0BA1}"/>
                </a:ext>
              </a:extLst>
            </p:cNvPr>
            <p:cNvSpPr/>
            <p:nvPr/>
          </p:nvSpPr>
          <p:spPr>
            <a:xfrm>
              <a:off x="2956254" y="6875430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0 w 42266"/>
                <a:gd name="connsiteY3" fmla="*/ 119 h 23982"/>
                <a:gd name="connsiteX4" fmla="*/ 119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Полилиния: фигура 77">
              <a:extLst>
                <a:ext uri="{FF2B5EF4-FFF2-40B4-BE49-F238E27FC236}">
                  <a16:creationId xmlns:a16="http://schemas.microsoft.com/office/drawing/2014/main" id="{1FDF555D-9A5D-3A99-D580-E8C1E7346551}"/>
                </a:ext>
              </a:extLst>
            </p:cNvPr>
            <p:cNvSpPr/>
            <p:nvPr/>
          </p:nvSpPr>
          <p:spPr>
            <a:xfrm>
              <a:off x="3235615" y="6709927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42266 w 42266"/>
                <a:gd name="connsiteY2" fmla="*/ 23864 h 24101"/>
                <a:gd name="connsiteX3" fmla="*/ 42148 w 42266"/>
                <a:gd name="connsiteY3" fmla="*/ 0 h 24101"/>
                <a:gd name="connsiteX4" fmla="*/ 0 w 42266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42266" y="23864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Полилиния: фигура 78">
              <a:extLst>
                <a:ext uri="{FF2B5EF4-FFF2-40B4-BE49-F238E27FC236}">
                  <a16:creationId xmlns:a16="http://schemas.microsoft.com/office/drawing/2014/main" id="{7014F1F1-3F95-79A2-9755-16F6621C7817}"/>
                </a:ext>
              </a:extLst>
            </p:cNvPr>
            <p:cNvSpPr/>
            <p:nvPr/>
          </p:nvSpPr>
          <p:spPr>
            <a:xfrm>
              <a:off x="3179576" y="6710164"/>
              <a:ext cx="42147" cy="24101"/>
            </a:xfrm>
            <a:custGeom>
              <a:avLst/>
              <a:gdLst>
                <a:gd name="connsiteX0" fmla="*/ 0 w 42147"/>
                <a:gd name="connsiteY0" fmla="*/ 237 h 24101"/>
                <a:gd name="connsiteX1" fmla="*/ 238 w 42147"/>
                <a:gd name="connsiteY1" fmla="*/ 24101 h 24101"/>
                <a:gd name="connsiteX2" fmla="*/ 42148 w 42147"/>
                <a:gd name="connsiteY2" fmla="*/ 23864 h 24101"/>
                <a:gd name="connsiteX3" fmla="*/ 42029 w 42147"/>
                <a:gd name="connsiteY3" fmla="*/ 0 h 24101"/>
                <a:gd name="connsiteX4" fmla="*/ 0 w 42147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0" y="237"/>
                  </a:moveTo>
                  <a:lnTo>
                    <a:pt x="238" y="24101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Полилиния: фигура 79">
              <a:extLst>
                <a:ext uri="{FF2B5EF4-FFF2-40B4-BE49-F238E27FC236}">
                  <a16:creationId xmlns:a16="http://schemas.microsoft.com/office/drawing/2014/main" id="{ABF9E717-2471-79E7-1F19-18B219E38E64}"/>
                </a:ext>
              </a:extLst>
            </p:cNvPr>
            <p:cNvSpPr/>
            <p:nvPr/>
          </p:nvSpPr>
          <p:spPr>
            <a:xfrm>
              <a:off x="3235496" y="6677040"/>
              <a:ext cx="42147" cy="24101"/>
            </a:xfrm>
            <a:custGeom>
              <a:avLst/>
              <a:gdLst>
                <a:gd name="connsiteX0" fmla="*/ 118 w 42147"/>
                <a:gd name="connsiteY0" fmla="*/ 24101 h 24101"/>
                <a:gd name="connsiteX1" fmla="*/ 118 w 42147"/>
                <a:gd name="connsiteY1" fmla="*/ 24101 h 24101"/>
                <a:gd name="connsiteX2" fmla="*/ 41791 w 42147"/>
                <a:gd name="connsiteY2" fmla="*/ 23983 h 24101"/>
                <a:gd name="connsiteX3" fmla="*/ 42147 w 42147"/>
                <a:gd name="connsiteY3" fmla="*/ 23983 h 24101"/>
                <a:gd name="connsiteX4" fmla="*/ 42028 w 42147"/>
                <a:gd name="connsiteY4" fmla="*/ 0 h 24101"/>
                <a:gd name="connsiteX5" fmla="*/ 0 w 42147"/>
                <a:gd name="connsiteY5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8" y="24101"/>
                  </a:moveTo>
                  <a:lnTo>
                    <a:pt x="118" y="24101"/>
                  </a:lnTo>
                  <a:lnTo>
                    <a:pt x="41791" y="23983"/>
                  </a:lnTo>
                  <a:lnTo>
                    <a:pt x="42147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Полилиния: фигура 80">
              <a:extLst>
                <a:ext uri="{FF2B5EF4-FFF2-40B4-BE49-F238E27FC236}">
                  <a16:creationId xmlns:a16="http://schemas.microsoft.com/office/drawing/2014/main" id="{5D250E36-B25B-4EEA-F62B-543B6CF07293}"/>
                </a:ext>
              </a:extLst>
            </p:cNvPr>
            <p:cNvSpPr/>
            <p:nvPr/>
          </p:nvSpPr>
          <p:spPr>
            <a:xfrm>
              <a:off x="3123420" y="6710402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3983 h 24101"/>
                <a:gd name="connsiteX2" fmla="*/ 237 w 42266"/>
                <a:gd name="connsiteY2" fmla="*/ 24101 h 24101"/>
                <a:gd name="connsiteX3" fmla="*/ 237 w 42266"/>
                <a:gd name="connsiteY3" fmla="*/ 24101 h 24101"/>
                <a:gd name="connsiteX4" fmla="*/ 42147 w 42266"/>
                <a:gd name="connsiteY4" fmla="*/ 23983 h 24101"/>
                <a:gd name="connsiteX5" fmla="*/ 42266 w 42266"/>
                <a:gd name="connsiteY5" fmla="*/ 23983 h 24101"/>
                <a:gd name="connsiteX6" fmla="*/ 42028 w 42266"/>
                <a:gd name="connsiteY6" fmla="*/ 0 h 24101"/>
                <a:gd name="connsiteX7" fmla="*/ 0 w 42266"/>
                <a:gd name="connsiteY7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3983"/>
                  </a:lnTo>
                  <a:lnTo>
                    <a:pt x="237" y="24101"/>
                  </a:lnTo>
                  <a:lnTo>
                    <a:pt x="237" y="24101"/>
                  </a:lnTo>
                  <a:lnTo>
                    <a:pt x="42147" y="23983"/>
                  </a:lnTo>
                  <a:lnTo>
                    <a:pt x="42266" y="23983"/>
                  </a:lnTo>
                  <a:lnTo>
                    <a:pt x="4202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Полилиния: фигура 81">
              <a:extLst>
                <a:ext uri="{FF2B5EF4-FFF2-40B4-BE49-F238E27FC236}">
                  <a16:creationId xmlns:a16="http://schemas.microsoft.com/office/drawing/2014/main" id="{E065FEAB-D449-D96D-5270-ADFA04CF1BFE}"/>
                </a:ext>
              </a:extLst>
            </p:cNvPr>
            <p:cNvSpPr/>
            <p:nvPr/>
          </p:nvSpPr>
          <p:spPr>
            <a:xfrm>
              <a:off x="3067262" y="6710639"/>
              <a:ext cx="42384" cy="23982"/>
            </a:xfrm>
            <a:custGeom>
              <a:avLst/>
              <a:gdLst>
                <a:gd name="connsiteX0" fmla="*/ 237 w 42384"/>
                <a:gd name="connsiteY0" fmla="*/ 23982 h 23982"/>
                <a:gd name="connsiteX1" fmla="*/ 237 w 42384"/>
                <a:gd name="connsiteY1" fmla="*/ 23982 h 23982"/>
                <a:gd name="connsiteX2" fmla="*/ 237 w 42384"/>
                <a:gd name="connsiteY2" fmla="*/ 23982 h 23982"/>
                <a:gd name="connsiteX3" fmla="*/ 42385 w 42384"/>
                <a:gd name="connsiteY3" fmla="*/ 23864 h 23982"/>
                <a:gd name="connsiteX4" fmla="*/ 42147 w 42384"/>
                <a:gd name="connsiteY4" fmla="*/ 0 h 23982"/>
                <a:gd name="connsiteX5" fmla="*/ 0 w 42384"/>
                <a:gd name="connsiteY5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237" y="23982"/>
                  </a:moveTo>
                  <a:lnTo>
                    <a:pt x="237" y="23982"/>
                  </a:ln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Полилиния: фигура 82">
              <a:extLst>
                <a:ext uri="{FF2B5EF4-FFF2-40B4-BE49-F238E27FC236}">
                  <a16:creationId xmlns:a16="http://schemas.microsoft.com/office/drawing/2014/main" id="{879DC972-FE76-90BD-2050-BBFB12515603}"/>
                </a:ext>
              </a:extLst>
            </p:cNvPr>
            <p:cNvSpPr/>
            <p:nvPr/>
          </p:nvSpPr>
          <p:spPr>
            <a:xfrm>
              <a:off x="2955067" y="6710995"/>
              <a:ext cx="42266" cy="24101"/>
            </a:xfrm>
            <a:custGeom>
              <a:avLst/>
              <a:gdLst>
                <a:gd name="connsiteX0" fmla="*/ 41672 w 42266"/>
                <a:gd name="connsiteY0" fmla="*/ 0 h 24101"/>
                <a:gd name="connsiteX1" fmla="*/ 0 w 42266"/>
                <a:gd name="connsiteY1" fmla="*/ 237 h 24101"/>
                <a:gd name="connsiteX2" fmla="*/ 238 w 42266"/>
                <a:gd name="connsiteY2" fmla="*/ 24101 h 24101"/>
                <a:gd name="connsiteX3" fmla="*/ 238 w 42266"/>
                <a:gd name="connsiteY3" fmla="*/ 24101 h 24101"/>
                <a:gd name="connsiteX4" fmla="*/ 238 w 42266"/>
                <a:gd name="connsiteY4" fmla="*/ 24101 h 24101"/>
                <a:gd name="connsiteX5" fmla="*/ 356 w 42266"/>
                <a:gd name="connsiteY5" fmla="*/ 24101 h 24101"/>
                <a:gd name="connsiteX6" fmla="*/ 42266 w 42266"/>
                <a:gd name="connsiteY6" fmla="*/ 23982 h 24101"/>
                <a:gd name="connsiteX7" fmla="*/ 42266 w 42266"/>
                <a:gd name="connsiteY7" fmla="*/ 23982 h 24101"/>
                <a:gd name="connsiteX8" fmla="*/ 42029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41672" y="0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Полилиния: фигура 83">
              <a:extLst>
                <a:ext uri="{FF2B5EF4-FFF2-40B4-BE49-F238E27FC236}">
                  <a16:creationId xmlns:a16="http://schemas.microsoft.com/office/drawing/2014/main" id="{159DB654-27B7-EEE9-AA43-C647FEC84AE8}"/>
                </a:ext>
              </a:extLst>
            </p:cNvPr>
            <p:cNvSpPr/>
            <p:nvPr/>
          </p:nvSpPr>
          <p:spPr>
            <a:xfrm>
              <a:off x="3010987" y="6677990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42147 w 42147"/>
                <a:gd name="connsiteY1" fmla="*/ 23864 h 23982"/>
                <a:gd name="connsiteX2" fmla="*/ 42147 w 42147"/>
                <a:gd name="connsiteY2" fmla="*/ 23864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42147" y="23864"/>
                  </a:lnTo>
                  <a:lnTo>
                    <a:pt x="42147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Полилиния: фигура 84">
              <a:extLst>
                <a:ext uri="{FF2B5EF4-FFF2-40B4-BE49-F238E27FC236}">
                  <a16:creationId xmlns:a16="http://schemas.microsoft.com/office/drawing/2014/main" id="{3F20D49F-8493-D5F5-5F7F-EDA03CE491AD}"/>
                </a:ext>
              </a:extLst>
            </p:cNvPr>
            <p:cNvSpPr/>
            <p:nvPr/>
          </p:nvSpPr>
          <p:spPr>
            <a:xfrm>
              <a:off x="3123182" y="6677515"/>
              <a:ext cx="42266" cy="24101"/>
            </a:xfrm>
            <a:custGeom>
              <a:avLst/>
              <a:gdLst>
                <a:gd name="connsiteX0" fmla="*/ 119 w 42266"/>
                <a:gd name="connsiteY0" fmla="*/ 24101 h 24101"/>
                <a:gd name="connsiteX1" fmla="*/ 42266 w 42266"/>
                <a:gd name="connsiteY1" fmla="*/ 23982 h 24101"/>
                <a:gd name="connsiteX2" fmla="*/ 42148 w 42266"/>
                <a:gd name="connsiteY2" fmla="*/ 0 h 24101"/>
                <a:gd name="connsiteX3" fmla="*/ 0 w 42266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119" y="24101"/>
                  </a:moveTo>
                  <a:lnTo>
                    <a:pt x="42266" y="23982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Полилиния: фигура 85">
              <a:extLst>
                <a:ext uri="{FF2B5EF4-FFF2-40B4-BE49-F238E27FC236}">
                  <a16:creationId xmlns:a16="http://schemas.microsoft.com/office/drawing/2014/main" id="{29ADE058-F0EE-E572-A3E0-6D711AAA3ED0}"/>
                </a:ext>
              </a:extLst>
            </p:cNvPr>
            <p:cNvSpPr/>
            <p:nvPr/>
          </p:nvSpPr>
          <p:spPr>
            <a:xfrm>
              <a:off x="3067025" y="667775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0 w 42266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Полилиния: фигура 86">
              <a:extLst>
                <a:ext uri="{FF2B5EF4-FFF2-40B4-BE49-F238E27FC236}">
                  <a16:creationId xmlns:a16="http://schemas.microsoft.com/office/drawing/2014/main" id="{EE46E211-3683-5F64-0A31-29BE3066284A}"/>
                </a:ext>
              </a:extLst>
            </p:cNvPr>
            <p:cNvSpPr/>
            <p:nvPr/>
          </p:nvSpPr>
          <p:spPr>
            <a:xfrm>
              <a:off x="2954830" y="667822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Полилиния: фигура 87">
              <a:extLst>
                <a:ext uri="{FF2B5EF4-FFF2-40B4-BE49-F238E27FC236}">
                  <a16:creationId xmlns:a16="http://schemas.microsoft.com/office/drawing/2014/main" id="{98F42A12-5E14-D1FD-6E27-4556878074FB}"/>
                </a:ext>
              </a:extLst>
            </p:cNvPr>
            <p:cNvSpPr/>
            <p:nvPr/>
          </p:nvSpPr>
          <p:spPr>
            <a:xfrm>
              <a:off x="3235140" y="6644272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028 w 42384"/>
                <a:gd name="connsiteY1" fmla="*/ 0 h 24101"/>
                <a:gd name="connsiteX2" fmla="*/ 0 w 42384"/>
                <a:gd name="connsiteY2" fmla="*/ 119 h 24101"/>
                <a:gd name="connsiteX3" fmla="*/ 0 w 42384"/>
                <a:gd name="connsiteY3" fmla="*/ 119 h 24101"/>
                <a:gd name="connsiteX4" fmla="*/ 237 w 42384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Полилиния: фигура 88">
              <a:extLst>
                <a:ext uri="{FF2B5EF4-FFF2-40B4-BE49-F238E27FC236}">
                  <a16:creationId xmlns:a16="http://schemas.microsoft.com/office/drawing/2014/main" id="{01AEEE44-FAEA-B55C-EF17-B837ABE35A7E}"/>
                </a:ext>
              </a:extLst>
            </p:cNvPr>
            <p:cNvSpPr/>
            <p:nvPr/>
          </p:nvSpPr>
          <p:spPr>
            <a:xfrm>
              <a:off x="3123063" y="6644747"/>
              <a:ext cx="42147" cy="23982"/>
            </a:xfrm>
            <a:custGeom>
              <a:avLst/>
              <a:gdLst>
                <a:gd name="connsiteX0" fmla="*/ 0 w 42147"/>
                <a:gd name="connsiteY0" fmla="*/ 23983 h 23982"/>
                <a:gd name="connsiteX1" fmla="*/ 0 w 42147"/>
                <a:gd name="connsiteY1" fmla="*/ 23983 h 23982"/>
                <a:gd name="connsiteX2" fmla="*/ 42147 w 42147"/>
                <a:gd name="connsiteY2" fmla="*/ 23864 h 23982"/>
                <a:gd name="connsiteX3" fmla="*/ 42028 w 42147"/>
                <a:gd name="connsiteY3" fmla="*/ 0 h 23982"/>
                <a:gd name="connsiteX4" fmla="*/ 0 w 42147"/>
                <a:gd name="connsiteY4" fmla="*/ 119 h 23982"/>
                <a:gd name="connsiteX5" fmla="*/ 0 w 42147"/>
                <a:gd name="connsiteY5" fmla="*/ 119 h 23982"/>
                <a:gd name="connsiteX6" fmla="*/ 0 w 42147"/>
                <a:gd name="connsiteY6" fmla="*/ 119 h 23982"/>
                <a:gd name="connsiteX7" fmla="*/ 0 w 42147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7" h="23982">
                  <a:moveTo>
                    <a:pt x="0" y="23983"/>
                  </a:moveTo>
                  <a:lnTo>
                    <a:pt x="0" y="23983"/>
                  </a:lnTo>
                  <a:lnTo>
                    <a:pt x="42147" y="23864"/>
                  </a:ln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Полилиния: фигура 89">
              <a:extLst>
                <a:ext uri="{FF2B5EF4-FFF2-40B4-BE49-F238E27FC236}">
                  <a16:creationId xmlns:a16="http://schemas.microsoft.com/office/drawing/2014/main" id="{425ABB2C-10B0-502F-B69D-CE6A96988A09}"/>
                </a:ext>
              </a:extLst>
            </p:cNvPr>
            <p:cNvSpPr/>
            <p:nvPr/>
          </p:nvSpPr>
          <p:spPr>
            <a:xfrm rot="-14175">
              <a:off x="3010774" y="6645232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Полилиния: фигура 90">
              <a:extLst>
                <a:ext uri="{FF2B5EF4-FFF2-40B4-BE49-F238E27FC236}">
                  <a16:creationId xmlns:a16="http://schemas.microsoft.com/office/drawing/2014/main" id="{CC24DB29-8EBB-ECB0-8151-CE405153EF15}"/>
                </a:ext>
              </a:extLst>
            </p:cNvPr>
            <p:cNvSpPr/>
            <p:nvPr/>
          </p:nvSpPr>
          <p:spPr>
            <a:xfrm>
              <a:off x="3233715" y="6447069"/>
              <a:ext cx="42266" cy="24101"/>
            </a:xfrm>
            <a:custGeom>
              <a:avLst/>
              <a:gdLst>
                <a:gd name="connsiteX0" fmla="*/ 42266 w 42266"/>
                <a:gd name="connsiteY0" fmla="*/ 23983 h 24101"/>
                <a:gd name="connsiteX1" fmla="*/ 42266 w 42266"/>
                <a:gd name="connsiteY1" fmla="*/ 23983 h 24101"/>
                <a:gd name="connsiteX2" fmla="*/ 42148 w 42266"/>
                <a:gd name="connsiteY2" fmla="*/ 0 h 24101"/>
                <a:gd name="connsiteX3" fmla="*/ 0 w 42266"/>
                <a:gd name="connsiteY3" fmla="*/ 238 h 24101"/>
                <a:gd name="connsiteX4" fmla="*/ 119 w 42266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266" y="23983"/>
                  </a:moveTo>
                  <a:lnTo>
                    <a:pt x="42266" y="23983"/>
                  </a:lnTo>
                  <a:lnTo>
                    <a:pt x="42148" y="0"/>
                  </a:lnTo>
                  <a:lnTo>
                    <a:pt x="0" y="238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Полилиния: фигура 91">
              <a:extLst>
                <a:ext uri="{FF2B5EF4-FFF2-40B4-BE49-F238E27FC236}">
                  <a16:creationId xmlns:a16="http://schemas.microsoft.com/office/drawing/2014/main" id="{8B9206F4-06F6-B127-CDA0-0AEFFECDD5E4}"/>
                </a:ext>
              </a:extLst>
            </p:cNvPr>
            <p:cNvSpPr/>
            <p:nvPr/>
          </p:nvSpPr>
          <p:spPr>
            <a:xfrm>
              <a:off x="3177677" y="6447425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238 w 42147"/>
                <a:gd name="connsiteY1" fmla="*/ 23982 h 23982"/>
                <a:gd name="connsiteX2" fmla="*/ 42148 w 42147"/>
                <a:gd name="connsiteY2" fmla="*/ 23745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  <a:gd name="connsiteX5" fmla="*/ 238 w 42147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238" y="23982"/>
                  </a:lnTo>
                  <a:lnTo>
                    <a:pt x="42148" y="23745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Полилиния: фигура 92">
              <a:extLst>
                <a:ext uri="{FF2B5EF4-FFF2-40B4-BE49-F238E27FC236}">
                  <a16:creationId xmlns:a16="http://schemas.microsoft.com/office/drawing/2014/main" id="{78CE924A-91A6-D3E5-C4EB-98066493066E}"/>
                </a:ext>
              </a:extLst>
            </p:cNvPr>
            <p:cNvSpPr/>
            <p:nvPr/>
          </p:nvSpPr>
          <p:spPr>
            <a:xfrm>
              <a:off x="3009206" y="6448019"/>
              <a:ext cx="42384" cy="23982"/>
            </a:xfrm>
            <a:custGeom>
              <a:avLst/>
              <a:gdLst>
                <a:gd name="connsiteX0" fmla="*/ 238 w 42384"/>
                <a:gd name="connsiteY0" fmla="*/ 23983 h 23982"/>
                <a:gd name="connsiteX1" fmla="*/ 356 w 42384"/>
                <a:gd name="connsiteY1" fmla="*/ 23983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119 w 42384"/>
                <a:gd name="connsiteY4" fmla="*/ 238 h 23982"/>
                <a:gd name="connsiteX5" fmla="*/ 0 w 42384"/>
                <a:gd name="connsiteY5" fmla="*/ 238 h 23982"/>
                <a:gd name="connsiteX6" fmla="*/ 238 w 42384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238" y="23983"/>
                  </a:moveTo>
                  <a:lnTo>
                    <a:pt x="356" y="23983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Полилиния: фигура 93">
              <a:extLst>
                <a:ext uri="{FF2B5EF4-FFF2-40B4-BE49-F238E27FC236}">
                  <a16:creationId xmlns:a16="http://schemas.microsoft.com/office/drawing/2014/main" id="{3E77E48F-702A-29E6-85E4-756D12911C7B}"/>
                </a:ext>
              </a:extLst>
            </p:cNvPr>
            <p:cNvSpPr/>
            <p:nvPr/>
          </p:nvSpPr>
          <p:spPr>
            <a:xfrm>
              <a:off x="2953167" y="6448256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  <a:gd name="connsiteX4" fmla="*/ 0 w 42266"/>
                <a:gd name="connsiteY4" fmla="*/ 119 h 23982"/>
                <a:gd name="connsiteX5" fmla="*/ 238 w 42266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Полилиния: фигура 94">
              <a:extLst>
                <a:ext uri="{FF2B5EF4-FFF2-40B4-BE49-F238E27FC236}">
                  <a16:creationId xmlns:a16="http://schemas.microsoft.com/office/drawing/2014/main" id="{18804E76-3470-735A-7743-0B19F2417ADD}"/>
                </a:ext>
              </a:extLst>
            </p:cNvPr>
            <p:cNvSpPr/>
            <p:nvPr/>
          </p:nvSpPr>
          <p:spPr>
            <a:xfrm>
              <a:off x="3183494" y="726876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7 w 42384"/>
                <a:gd name="connsiteY3" fmla="*/ 23983 h 23982"/>
                <a:gd name="connsiteX4" fmla="*/ 42266 w 42384"/>
                <a:gd name="connsiteY4" fmla="*/ 23864 h 23982"/>
                <a:gd name="connsiteX5" fmla="*/ 42266 w 42384"/>
                <a:gd name="connsiteY5" fmla="*/ 23864 h 23982"/>
                <a:gd name="connsiteX6" fmla="*/ 42385 w 42384"/>
                <a:gd name="connsiteY6" fmla="*/ 23864 h 23982"/>
                <a:gd name="connsiteX7" fmla="*/ 42028 w 42384"/>
                <a:gd name="connsiteY7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7" y="23983"/>
                  </a:lnTo>
                  <a:lnTo>
                    <a:pt x="42266" y="23864"/>
                  </a:lnTo>
                  <a:lnTo>
                    <a:pt x="42266" y="23864"/>
                  </a:lnTo>
                  <a:lnTo>
                    <a:pt x="42385" y="23864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Полилиния: фигура 95">
              <a:extLst>
                <a:ext uri="{FF2B5EF4-FFF2-40B4-BE49-F238E27FC236}">
                  <a16:creationId xmlns:a16="http://schemas.microsoft.com/office/drawing/2014/main" id="{CAED07D4-FC4F-B24D-679A-EAC36180B5EC}"/>
                </a:ext>
              </a:extLst>
            </p:cNvPr>
            <p:cNvSpPr/>
            <p:nvPr/>
          </p:nvSpPr>
          <p:spPr>
            <a:xfrm>
              <a:off x="3127337" y="726900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3 h 23982"/>
                <a:gd name="connsiteX2" fmla="*/ 237 w 42384"/>
                <a:gd name="connsiteY2" fmla="*/ 23983 h 23982"/>
                <a:gd name="connsiteX3" fmla="*/ 237 w 42384"/>
                <a:gd name="connsiteY3" fmla="*/ 23983 h 23982"/>
                <a:gd name="connsiteX4" fmla="*/ 42385 w 42384"/>
                <a:gd name="connsiteY4" fmla="*/ 23864 h 23982"/>
                <a:gd name="connsiteX5" fmla="*/ 42148 w 42384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3"/>
                  </a:lnTo>
                  <a:lnTo>
                    <a:pt x="237" y="23983"/>
                  </a:lnTo>
                  <a:lnTo>
                    <a:pt x="237" y="23983"/>
                  </a:lnTo>
                  <a:lnTo>
                    <a:pt x="42385" y="23864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Полилиния: фигура 96">
              <a:extLst>
                <a:ext uri="{FF2B5EF4-FFF2-40B4-BE49-F238E27FC236}">
                  <a16:creationId xmlns:a16="http://schemas.microsoft.com/office/drawing/2014/main" id="{557342EB-120E-A4C6-5399-04CCF4E925D0}"/>
                </a:ext>
              </a:extLst>
            </p:cNvPr>
            <p:cNvSpPr/>
            <p:nvPr/>
          </p:nvSpPr>
          <p:spPr>
            <a:xfrm>
              <a:off x="3071418" y="7269241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23982 h 23982"/>
                <a:gd name="connsiteX2" fmla="*/ 42147 w 42147"/>
                <a:gd name="connsiteY2" fmla="*/ 23745 h 23982"/>
                <a:gd name="connsiteX3" fmla="*/ 41910 w 42147"/>
                <a:gd name="connsiteY3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23982"/>
                  </a:lnTo>
                  <a:lnTo>
                    <a:pt x="42147" y="23745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Полилиния: фигура 97">
              <a:extLst>
                <a:ext uri="{FF2B5EF4-FFF2-40B4-BE49-F238E27FC236}">
                  <a16:creationId xmlns:a16="http://schemas.microsoft.com/office/drawing/2014/main" id="{2CD30FC4-EE24-90E5-B5C0-5F3F3BEF5DE9}"/>
                </a:ext>
              </a:extLst>
            </p:cNvPr>
            <p:cNvSpPr/>
            <p:nvPr/>
          </p:nvSpPr>
          <p:spPr>
            <a:xfrm>
              <a:off x="3015261" y="7269360"/>
              <a:ext cx="42147" cy="24101"/>
            </a:xfrm>
            <a:custGeom>
              <a:avLst/>
              <a:gdLst>
                <a:gd name="connsiteX0" fmla="*/ 0 w 42147"/>
                <a:gd name="connsiteY0" fmla="*/ 119 h 24101"/>
                <a:gd name="connsiteX1" fmla="*/ 0 w 42147"/>
                <a:gd name="connsiteY1" fmla="*/ 119 h 24101"/>
                <a:gd name="connsiteX2" fmla="*/ 119 w 42147"/>
                <a:gd name="connsiteY2" fmla="*/ 24101 h 24101"/>
                <a:gd name="connsiteX3" fmla="*/ 41910 w 42147"/>
                <a:gd name="connsiteY3" fmla="*/ 23983 h 24101"/>
                <a:gd name="connsiteX4" fmla="*/ 42148 w 42147"/>
                <a:gd name="connsiteY4" fmla="*/ 23983 h 24101"/>
                <a:gd name="connsiteX5" fmla="*/ 41910 w 42147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0" y="119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1910" y="23983"/>
                  </a:lnTo>
                  <a:lnTo>
                    <a:pt x="42148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Полилиния: фигура 98">
              <a:extLst>
                <a:ext uri="{FF2B5EF4-FFF2-40B4-BE49-F238E27FC236}">
                  <a16:creationId xmlns:a16="http://schemas.microsoft.com/office/drawing/2014/main" id="{EC5DC507-A7B1-805C-FC39-68EEDFB52B99}"/>
                </a:ext>
              </a:extLst>
            </p:cNvPr>
            <p:cNvSpPr/>
            <p:nvPr/>
          </p:nvSpPr>
          <p:spPr>
            <a:xfrm>
              <a:off x="2958985" y="7269597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237 w 42266"/>
                <a:gd name="connsiteY2" fmla="*/ 24101 h 24101"/>
                <a:gd name="connsiteX3" fmla="*/ 42147 w 42266"/>
                <a:gd name="connsiteY3" fmla="*/ 23864 h 24101"/>
                <a:gd name="connsiteX4" fmla="*/ 42266 w 42266"/>
                <a:gd name="connsiteY4" fmla="*/ 23864 h 24101"/>
                <a:gd name="connsiteX5" fmla="*/ 42266 w 42266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237" y="24101"/>
                  </a:lnTo>
                  <a:lnTo>
                    <a:pt x="42147" y="23864"/>
                  </a:lnTo>
                  <a:lnTo>
                    <a:pt x="42266" y="23864"/>
                  </a:lnTo>
                  <a:lnTo>
                    <a:pt x="42266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Полилиния: фигура 99">
              <a:extLst>
                <a:ext uri="{FF2B5EF4-FFF2-40B4-BE49-F238E27FC236}">
                  <a16:creationId xmlns:a16="http://schemas.microsoft.com/office/drawing/2014/main" id="{B5F81C50-950A-7D72-C543-6FD8BA12C024}"/>
                </a:ext>
              </a:extLst>
            </p:cNvPr>
            <p:cNvSpPr/>
            <p:nvPr/>
          </p:nvSpPr>
          <p:spPr>
            <a:xfrm>
              <a:off x="3183257" y="7235879"/>
              <a:ext cx="42266" cy="24101"/>
            </a:xfrm>
            <a:custGeom>
              <a:avLst/>
              <a:gdLst>
                <a:gd name="connsiteX0" fmla="*/ 42266 w 42266"/>
                <a:gd name="connsiteY0" fmla="*/ 23864 h 24101"/>
                <a:gd name="connsiteX1" fmla="*/ 42148 w 42266"/>
                <a:gd name="connsiteY1" fmla="*/ 0 h 24101"/>
                <a:gd name="connsiteX2" fmla="*/ 0 w 42266"/>
                <a:gd name="connsiteY2" fmla="*/ 237 h 24101"/>
                <a:gd name="connsiteX3" fmla="*/ 238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864"/>
                  </a:moveTo>
                  <a:lnTo>
                    <a:pt x="42148" y="0"/>
                  </a:lnTo>
                  <a:lnTo>
                    <a:pt x="0" y="237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Полилиния: фигура 100">
              <a:extLst>
                <a:ext uri="{FF2B5EF4-FFF2-40B4-BE49-F238E27FC236}">
                  <a16:creationId xmlns:a16="http://schemas.microsoft.com/office/drawing/2014/main" id="{78E63402-FA4C-ABF2-76B0-861AEB420470}"/>
                </a:ext>
              </a:extLst>
            </p:cNvPr>
            <p:cNvSpPr/>
            <p:nvPr/>
          </p:nvSpPr>
          <p:spPr>
            <a:xfrm>
              <a:off x="3071062" y="7236354"/>
              <a:ext cx="42266" cy="23982"/>
            </a:xfrm>
            <a:custGeom>
              <a:avLst/>
              <a:gdLst>
                <a:gd name="connsiteX0" fmla="*/ 42029 w 42266"/>
                <a:gd name="connsiteY0" fmla="*/ 0 h 23982"/>
                <a:gd name="connsiteX1" fmla="*/ 0 w 42266"/>
                <a:gd name="connsiteY1" fmla="*/ 119 h 23982"/>
                <a:gd name="connsiteX2" fmla="*/ 237 w 42266"/>
                <a:gd name="connsiteY2" fmla="*/ 23983 h 23982"/>
                <a:gd name="connsiteX3" fmla="*/ 42266 w 42266"/>
                <a:gd name="connsiteY3" fmla="*/ 23745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029" y="0"/>
                  </a:moveTo>
                  <a:lnTo>
                    <a:pt x="0" y="119"/>
                  </a:lnTo>
                  <a:lnTo>
                    <a:pt x="237" y="23983"/>
                  </a:lnTo>
                  <a:lnTo>
                    <a:pt x="42266" y="2374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Полилиния: фигура 101">
              <a:extLst>
                <a:ext uri="{FF2B5EF4-FFF2-40B4-BE49-F238E27FC236}">
                  <a16:creationId xmlns:a16="http://schemas.microsoft.com/office/drawing/2014/main" id="{B489B06B-1040-C9DD-6DEC-7F0C6101156E}"/>
                </a:ext>
              </a:extLst>
            </p:cNvPr>
            <p:cNvSpPr/>
            <p:nvPr/>
          </p:nvSpPr>
          <p:spPr>
            <a:xfrm>
              <a:off x="3014905" y="7236592"/>
              <a:ext cx="42384" cy="23982"/>
            </a:xfrm>
            <a:custGeom>
              <a:avLst/>
              <a:gdLst>
                <a:gd name="connsiteX0" fmla="*/ 42148 w 42384"/>
                <a:gd name="connsiteY0" fmla="*/ 0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8 w 42384"/>
                <a:gd name="connsiteY3" fmla="*/ 23982 h 23982"/>
                <a:gd name="connsiteX4" fmla="*/ 238 w 42384"/>
                <a:gd name="connsiteY4" fmla="*/ 23982 h 23982"/>
                <a:gd name="connsiteX5" fmla="*/ 238 w 42384"/>
                <a:gd name="connsiteY5" fmla="*/ 23982 h 23982"/>
                <a:gd name="connsiteX6" fmla="*/ 42385 w 42384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42148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Полилиния: фигура 102">
              <a:extLst>
                <a:ext uri="{FF2B5EF4-FFF2-40B4-BE49-F238E27FC236}">
                  <a16:creationId xmlns:a16="http://schemas.microsoft.com/office/drawing/2014/main" id="{63DF2EEC-1CE4-BCBB-ACE6-FB6E8CEFB52F}"/>
                </a:ext>
              </a:extLst>
            </p:cNvPr>
            <p:cNvSpPr/>
            <p:nvPr/>
          </p:nvSpPr>
          <p:spPr>
            <a:xfrm>
              <a:off x="2958748" y="7236710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238 h 24101"/>
                <a:gd name="connsiteX4" fmla="*/ 0 w 42384"/>
                <a:gd name="connsiteY4" fmla="*/ 238 h 24101"/>
                <a:gd name="connsiteX5" fmla="*/ 238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Полилиния: фигура 103">
              <a:extLst>
                <a:ext uri="{FF2B5EF4-FFF2-40B4-BE49-F238E27FC236}">
                  <a16:creationId xmlns:a16="http://schemas.microsoft.com/office/drawing/2014/main" id="{6D4BA467-24F8-4266-07C4-5CCC557D482C}"/>
                </a:ext>
              </a:extLst>
            </p:cNvPr>
            <p:cNvSpPr/>
            <p:nvPr/>
          </p:nvSpPr>
          <p:spPr>
            <a:xfrm>
              <a:off x="3239177" y="7202755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118 w 42266"/>
                <a:gd name="connsiteY3" fmla="*/ 24101 h 24101"/>
                <a:gd name="connsiteX4" fmla="*/ 118 w 42266"/>
                <a:gd name="connsiteY4" fmla="*/ 24101 h 24101"/>
                <a:gd name="connsiteX5" fmla="*/ 118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Полилиния: фигура 104">
              <a:extLst>
                <a:ext uri="{FF2B5EF4-FFF2-40B4-BE49-F238E27FC236}">
                  <a16:creationId xmlns:a16="http://schemas.microsoft.com/office/drawing/2014/main" id="{A39EA6C0-56C3-8ABF-0248-1496F8C9501F}"/>
                </a:ext>
              </a:extLst>
            </p:cNvPr>
            <p:cNvSpPr/>
            <p:nvPr/>
          </p:nvSpPr>
          <p:spPr>
            <a:xfrm>
              <a:off x="3014667" y="7203705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238 h 23982"/>
                <a:gd name="connsiteX3" fmla="*/ 0 w 42266"/>
                <a:gd name="connsiteY3" fmla="*/ 238 h 23982"/>
                <a:gd name="connsiteX4" fmla="*/ 237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Полилиния: фигура 105">
              <a:extLst>
                <a:ext uri="{FF2B5EF4-FFF2-40B4-BE49-F238E27FC236}">
                  <a16:creationId xmlns:a16="http://schemas.microsoft.com/office/drawing/2014/main" id="{5F860B1D-AEED-DF94-9B1F-8A839413BBA0}"/>
                </a:ext>
              </a:extLst>
            </p:cNvPr>
            <p:cNvSpPr/>
            <p:nvPr/>
          </p:nvSpPr>
          <p:spPr>
            <a:xfrm>
              <a:off x="2958510" y="7203823"/>
              <a:ext cx="42384" cy="24220"/>
            </a:xfrm>
            <a:custGeom>
              <a:avLst/>
              <a:gdLst>
                <a:gd name="connsiteX0" fmla="*/ 42385 w 42384"/>
                <a:gd name="connsiteY0" fmla="*/ 23983 h 24220"/>
                <a:gd name="connsiteX1" fmla="*/ 42147 w 42384"/>
                <a:gd name="connsiteY1" fmla="*/ 0 h 24220"/>
                <a:gd name="connsiteX2" fmla="*/ 119 w 42384"/>
                <a:gd name="connsiteY2" fmla="*/ 238 h 24220"/>
                <a:gd name="connsiteX3" fmla="*/ 119 w 42384"/>
                <a:gd name="connsiteY3" fmla="*/ 238 h 24220"/>
                <a:gd name="connsiteX4" fmla="*/ 0 w 42384"/>
                <a:gd name="connsiteY4" fmla="*/ 238 h 24220"/>
                <a:gd name="connsiteX5" fmla="*/ 119 w 42384"/>
                <a:gd name="connsiteY5" fmla="*/ 24101 h 24220"/>
                <a:gd name="connsiteX6" fmla="*/ 119 w 42384"/>
                <a:gd name="connsiteY6" fmla="*/ 24220 h 24220"/>
                <a:gd name="connsiteX7" fmla="*/ 119 w 42384"/>
                <a:gd name="connsiteY7" fmla="*/ 24220 h 24220"/>
                <a:gd name="connsiteX8" fmla="*/ 42029 w 42384"/>
                <a:gd name="connsiteY8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4220">
                  <a:moveTo>
                    <a:pt x="42385" y="23983"/>
                  </a:moveTo>
                  <a:lnTo>
                    <a:pt x="42147" y="0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220"/>
                  </a:lnTo>
                  <a:lnTo>
                    <a:pt x="119" y="24220"/>
                  </a:lnTo>
                  <a:lnTo>
                    <a:pt x="4202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Полилиния: фигура 106">
              <a:extLst>
                <a:ext uri="{FF2B5EF4-FFF2-40B4-BE49-F238E27FC236}">
                  <a16:creationId xmlns:a16="http://schemas.microsoft.com/office/drawing/2014/main" id="{7AAC00B5-3280-42A7-DDE1-1598B9984238}"/>
                </a:ext>
              </a:extLst>
            </p:cNvPr>
            <p:cNvSpPr/>
            <p:nvPr/>
          </p:nvSpPr>
          <p:spPr>
            <a:xfrm>
              <a:off x="3238820" y="7169987"/>
              <a:ext cx="42384" cy="23982"/>
            </a:xfrm>
            <a:custGeom>
              <a:avLst/>
              <a:gdLst>
                <a:gd name="connsiteX0" fmla="*/ 42147 w 42384"/>
                <a:gd name="connsiteY0" fmla="*/ 0 h 23982"/>
                <a:gd name="connsiteX1" fmla="*/ 0 w 42384"/>
                <a:gd name="connsiteY1" fmla="*/ 119 h 23982"/>
                <a:gd name="connsiteX2" fmla="*/ 356 w 42384"/>
                <a:gd name="connsiteY2" fmla="*/ 23982 h 23982"/>
                <a:gd name="connsiteX3" fmla="*/ 42385 w 42384"/>
                <a:gd name="connsiteY3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147" y="0"/>
                  </a:moveTo>
                  <a:lnTo>
                    <a:pt x="0" y="119"/>
                  </a:lnTo>
                  <a:lnTo>
                    <a:pt x="356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Полилиния: фигура 107">
              <a:extLst>
                <a:ext uri="{FF2B5EF4-FFF2-40B4-BE49-F238E27FC236}">
                  <a16:creationId xmlns:a16="http://schemas.microsoft.com/office/drawing/2014/main" id="{03925186-424D-8C7E-8BE4-470D87DC6380}"/>
                </a:ext>
              </a:extLst>
            </p:cNvPr>
            <p:cNvSpPr/>
            <p:nvPr/>
          </p:nvSpPr>
          <p:spPr>
            <a:xfrm>
              <a:off x="3182901" y="7170224"/>
              <a:ext cx="42147" cy="23982"/>
            </a:xfrm>
            <a:custGeom>
              <a:avLst/>
              <a:gdLst>
                <a:gd name="connsiteX0" fmla="*/ 41910 w 42147"/>
                <a:gd name="connsiteY0" fmla="*/ 0 h 23982"/>
                <a:gd name="connsiteX1" fmla="*/ 0 w 42147"/>
                <a:gd name="connsiteY1" fmla="*/ 119 h 23982"/>
                <a:gd name="connsiteX2" fmla="*/ 0 w 42147"/>
                <a:gd name="connsiteY2" fmla="*/ 119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1910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lnTo>
                    <a:pt x="42148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Полилиния: фигура 108">
              <a:extLst>
                <a:ext uri="{FF2B5EF4-FFF2-40B4-BE49-F238E27FC236}">
                  <a16:creationId xmlns:a16="http://schemas.microsoft.com/office/drawing/2014/main" id="{97B3F550-57A0-FCFB-173F-907FDB35BAD5}"/>
                </a:ext>
              </a:extLst>
            </p:cNvPr>
            <p:cNvSpPr/>
            <p:nvPr/>
          </p:nvSpPr>
          <p:spPr>
            <a:xfrm>
              <a:off x="3070587" y="7170581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119 h 24101"/>
                <a:gd name="connsiteX2" fmla="*/ 119 w 42266"/>
                <a:gd name="connsiteY2" fmla="*/ 24101 h 24101"/>
                <a:gd name="connsiteX3" fmla="*/ 42266 w 42266"/>
                <a:gd name="connsiteY3" fmla="*/ 23982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2266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Полилиния: фигура 109">
              <a:extLst>
                <a:ext uri="{FF2B5EF4-FFF2-40B4-BE49-F238E27FC236}">
                  <a16:creationId xmlns:a16="http://schemas.microsoft.com/office/drawing/2014/main" id="{A90BE0E3-EA27-BFF8-57EF-6637BFE1C291}"/>
                </a:ext>
              </a:extLst>
            </p:cNvPr>
            <p:cNvSpPr/>
            <p:nvPr/>
          </p:nvSpPr>
          <p:spPr>
            <a:xfrm rot="-17451">
              <a:off x="3014587" y="7170959"/>
              <a:ext cx="42147" cy="23864"/>
            </a:xfrm>
            <a:custGeom>
              <a:avLst/>
              <a:gdLst>
                <a:gd name="connsiteX0" fmla="*/ 0 w 42147"/>
                <a:gd name="connsiteY0" fmla="*/ 0 h 23864"/>
                <a:gd name="connsiteX1" fmla="*/ 42148 w 42147"/>
                <a:gd name="connsiteY1" fmla="*/ 0 h 23864"/>
                <a:gd name="connsiteX2" fmla="*/ 42148 w 42147"/>
                <a:gd name="connsiteY2" fmla="*/ 23864 h 23864"/>
                <a:gd name="connsiteX3" fmla="*/ 0 w 42147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4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Полилиния: фигура 110">
              <a:extLst>
                <a:ext uri="{FF2B5EF4-FFF2-40B4-BE49-F238E27FC236}">
                  <a16:creationId xmlns:a16="http://schemas.microsoft.com/office/drawing/2014/main" id="{DE04C7D7-7978-A7C8-EDC2-384CE6811DC4}"/>
                </a:ext>
              </a:extLst>
            </p:cNvPr>
            <p:cNvSpPr/>
            <p:nvPr/>
          </p:nvSpPr>
          <p:spPr>
            <a:xfrm>
              <a:off x="2958391" y="7171055"/>
              <a:ext cx="42147" cy="24101"/>
            </a:xfrm>
            <a:custGeom>
              <a:avLst/>
              <a:gdLst>
                <a:gd name="connsiteX0" fmla="*/ 42029 w 42147"/>
                <a:gd name="connsiteY0" fmla="*/ 0 h 24101"/>
                <a:gd name="connsiteX1" fmla="*/ 0 w 42147"/>
                <a:gd name="connsiteY1" fmla="*/ 238 h 24101"/>
                <a:gd name="connsiteX2" fmla="*/ 0 w 42147"/>
                <a:gd name="connsiteY2" fmla="*/ 238 h 24101"/>
                <a:gd name="connsiteX3" fmla="*/ 119 w 42147"/>
                <a:gd name="connsiteY3" fmla="*/ 24101 h 24101"/>
                <a:gd name="connsiteX4" fmla="*/ 42147 w 42147"/>
                <a:gd name="connsiteY4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Полилиния: фигура 111">
              <a:extLst>
                <a:ext uri="{FF2B5EF4-FFF2-40B4-BE49-F238E27FC236}">
                  <a16:creationId xmlns:a16="http://schemas.microsoft.com/office/drawing/2014/main" id="{417B940E-B302-7446-FE1D-94247506F6BE}"/>
                </a:ext>
              </a:extLst>
            </p:cNvPr>
            <p:cNvSpPr/>
            <p:nvPr/>
          </p:nvSpPr>
          <p:spPr>
            <a:xfrm>
              <a:off x="3011105" y="671087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238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385 w 42384"/>
                <a:gd name="connsiteY5" fmla="*/ 23864 h 23982"/>
                <a:gd name="connsiteX6" fmla="*/ 42147 w 42384"/>
                <a:gd name="connsiteY6" fmla="*/ 0 h 23982"/>
                <a:gd name="connsiteX7" fmla="*/ 42147 w 42384"/>
                <a:gd name="connsiteY7" fmla="*/ 0 h 23982"/>
                <a:gd name="connsiteX8" fmla="*/ 41910 w 42384"/>
                <a:gd name="connsiteY8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238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Полилиния: фигура 112">
              <a:extLst>
                <a:ext uri="{FF2B5EF4-FFF2-40B4-BE49-F238E27FC236}">
                  <a16:creationId xmlns:a16="http://schemas.microsoft.com/office/drawing/2014/main" id="{33336351-3CBD-0C7F-B57D-FB784BB513D8}"/>
                </a:ext>
              </a:extLst>
            </p:cNvPr>
            <p:cNvSpPr/>
            <p:nvPr/>
          </p:nvSpPr>
          <p:spPr>
            <a:xfrm>
              <a:off x="3179339" y="6677277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42147 w 42147"/>
                <a:gd name="connsiteY1" fmla="*/ 23864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42147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Полилиния: фигура 113">
              <a:extLst>
                <a:ext uri="{FF2B5EF4-FFF2-40B4-BE49-F238E27FC236}">
                  <a16:creationId xmlns:a16="http://schemas.microsoft.com/office/drawing/2014/main" id="{8D7B30DA-F391-9C9A-7652-A7D3F464A5EC}"/>
                </a:ext>
              </a:extLst>
            </p:cNvPr>
            <p:cNvSpPr/>
            <p:nvPr/>
          </p:nvSpPr>
          <p:spPr>
            <a:xfrm>
              <a:off x="3179102" y="6644509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028 w 42266"/>
                <a:gd name="connsiteY1" fmla="*/ 0 h 23982"/>
                <a:gd name="connsiteX2" fmla="*/ 0 w 42266"/>
                <a:gd name="connsiteY2" fmla="*/ 119 h 23982"/>
                <a:gd name="connsiteX3" fmla="*/ 118 w 42266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11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Полилиния: фигура 114">
              <a:extLst>
                <a:ext uri="{FF2B5EF4-FFF2-40B4-BE49-F238E27FC236}">
                  <a16:creationId xmlns:a16="http://schemas.microsoft.com/office/drawing/2014/main" id="{FE362B94-AF9D-1CC9-0188-D2403DAFFAE5}"/>
                </a:ext>
              </a:extLst>
            </p:cNvPr>
            <p:cNvSpPr/>
            <p:nvPr/>
          </p:nvSpPr>
          <p:spPr>
            <a:xfrm>
              <a:off x="3066906" y="6644865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029 w 42147"/>
                <a:gd name="connsiteY1" fmla="*/ 0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  <a:gd name="connsiteX4" fmla="*/ 0 w 42147"/>
                <a:gd name="connsiteY4" fmla="*/ 237 h 24101"/>
                <a:gd name="connsiteX5" fmla="*/ 119 w 42147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029" y="0"/>
                  </a:lnTo>
                  <a:lnTo>
                    <a:pt x="42029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Полилиния: фигура 115">
              <a:extLst>
                <a:ext uri="{FF2B5EF4-FFF2-40B4-BE49-F238E27FC236}">
                  <a16:creationId xmlns:a16="http://schemas.microsoft.com/office/drawing/2014/main" id="{DB44A6F2-03AC-12C3-714B-F7F3743DE053}"/>
                </a:ext>
              </a:extLst>
            </p:cNvPr>
            <p:cNvSpPr/>
            <p:nvPr/>
          </p:nvSpPr>
          <p:spPr>
            <a:xfrm>
              <a:off x="2954592" y="6645459"/>
              <a:ext cx="42266" cy="23982"/>
            </a:xfrm>
            <a:custGeom>
              <a:avLst/>
              <a:gdLst>
                <a:gd name="connsiteX0" fmla="*/ 119 w 42266"/>
                <a:gd name="connsiteY0" fmla="*/ 23982 h 23982"/>
                <a:gd name="connsiteX1" fmla="*/ 119 w 42266"/>
                <a:gd name="connsiteY1" fmla="*/ 23982 h 23982"/>
                <a:gd name="connsiteX2" fmla="*/ 42266 w 42266"/>
                <a:gd name="connsiteY2" fmla="*/ 23745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  <a:gd name="connsiteX5" fmla="*/ 0 w 42266"/>
                <a:gd name="connsiteY5" fmla="*/ 119 h 23982"/>
                <a:gd name="connsiteX6" fmla="*/ 0 w 42266"/>
                <a:gd name="connsiteY6" fmla="*/ 119 h 23982"/>
                <a:gd name="connsiteX7" fmla="*/ 119 w 42266"/>
                <a:gd name="connsiteY7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3982">
                  <a:moveTo>
                    <a:pt x="119" y="23982"/>
                  </a:moveTo>
                  <a:lnTo>
                    <a:pt x="119" y="23982"/>
                  </a:lnTo>
                  <a:lnTo>
                    <a:pt x="42266" y="23745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Полилиния: фигура 116">
              <a:extLst>
                <a:ext uri="{FF2B5EF4-FFF2-40B4-BE49-F238E27FC236}">
                  <a16:creationId xmlns:a16="http://schemas.microsoft.com/office/drawing/2014/main" id="{8380E7F7-B727-AF31-8677-BD16F6FC2455}"/>
                </a:ext>
              </a:extLst>
            </p:cNvPr>
            <p:cNvSpPr/>
            <p:nvPr/>
          </p:nvSpPr>
          <p:spPr>
            <a:xfrm>
              <a:off x="3121520" y="6447544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0 w 42384"/>
                <a:gd name="connsiteY4" fmla="*/ 119 h 24101"/>
                <a:gd name="connsiteX5" fmla="*/ 237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Полилиния: фигура 117">
              <a:extLst>
                <a:ext uri="{FF2B5EF4-FFF2-40B4-BE49-F238E27FC236}">
                  <a16:creationId xmlns:a16="http://schemas.microsoft.com/office/drawing/2014/main" id="{E74CBBD7-8196-8FBA-0477-59ED77F410C6}"/>
                </a:ext>
              </a:extLst>
            </p:cNvPr>
            <p:cNvSpPr/>
            <p:nvPr/>
          </p:nvSpPr>
          <p:spPr>
            <a:xfrm>
              <a:off x="3065363" y="6447781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148 w 42384"/>
                <a:gd name="connsiteY1" fmla="*/ 0 h 24101"/>
                <a:gd name="connsiteX2" fmla="*/ 0 w 42384"/>
                <a:gd name="connsiteY2" fmla="*/ 119 h 24101"/>
                <a:gd name="connsiteX3" fmla="*/ 238 w 42384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Полилиния: фигура 118">
              <a:extLst>
                <a:ext uri="{FF2B5EF4-FFF2-40B4-BE49-F238E27FC236}">
                  <a16:creationId xmlns:a16="http://schemas.microsoft.com/office/drawing/2014/main" id="{036B4821-5E8B-A1BC-8766-37975C432BD9}"/>
                </a:ext>
              </a:extLst>
            </p:cNvPr>
            <p:cNvSpPr/>
            <p:nvPr/>
          </p:nvSpPr>
          <p:spPr>
            <a:xfrm>
              <a:off x="12701" y="5437668"/>
              <a:ext cx="8386272" cy="2121144"/>
            </a:xfrm>
            <a:custGeom>
              <a:avLst/>
              <a:gdLst>
                <a:gd name="connsiteX0" fmla="*/ 8372620 w 8386272"/>
                <a:gd name="connsiteY0" fmla="*/ 170846 h 2121144"/>
                <a:gd name="connsiteX1" fmla="*/ 8219821 w 8386272"/>
                <a:gd name="connsiteY1" fmla="*/ 171439 h 2121144"/>
                <a:gd name="connsiteX2" fmla="*/ 8372620 w 8386272"/>
                <a:gd name="connsiteY2" fmla="*/ 170846 h 2121144"/>
                <a:gd name="connsiteX3" fmla="*/ 8360153 w 8386272"/>
                <a:gd name="connsiteY3" fmla="*/ 119556 h 2121144"/>
                <a:gd name="connsiteX4" fmla="*/ 8219464 w 8386272"/>
                <a:gd name="connsiteY4" fmla="*/ 120150 h 2121144"/>
                <a:gd name="connsiteX5" fmla="*/ 8219346 w 8386272"/>
                <a:gd name="connsiteY5" fmla="*/ 99136 h 2121144"/>
                <a:gd name="connsiteX6" fmla="*/ 8206880 w 8386272"/>
                <a:gd name="connsiteY6" fmla="*/ 47846 h 2121144"/>
                <a:gd name="connsiteX7" fmla="*/ 8021550 w 8386272"/>
                <a:gd name="connsiteY7" fmla="*/ 48677 h 2121144"/>
                <a:gd name="connsiteX8" fmla="*/ 8022024 w 8386272"/>
                <a:gd name="connsiteY8" fmla="*/ 120981 h 2121144"/>
                <a:gd name="connsiteX9" fmla="*/ 8022024 w 8386272"/>
                <a:gd name="connsiteY9" fmla="*/ 120981 h 2121144"/>
                <a:gd name="connsiteX10" fmla="*/ 7714763 w 8386272"/>
                <a:gd name="connsiteY10" fmla="*/ 122168 h 2121144"/>
                <a:gd name="connsiteX11" fmla="*/ 7716307 w 8386272"/>
                <a:gd name="connsiteY11" fmla="*/ 337298 h 2121144"/>
                <a:gd name="connsiteX12" fmla="*/ 7672735 w 8386272"/>
                <a:gd name="connsiteY12" fmla="*/ 337417 h 2121144"/>
                <a:gd name="connsiteX13" fmla="*/ 7672854 w 8386272"/>
                <a:gd name="connsiteY13" fmla="*/ 358194 h 2121144"/>
                <a:gd name="connsiteX14" fmla="*/ 7672973 w 8386272"/>
                <a:gd name="connsiteY14" fmla="*/ 368760 h 2121144"/>
                <a:gd name="connsiteX15" fmla="*/ 7673803 w 8386272"/>
                <a:gd name="connsiteY15" fmla="*/ 474663 h 2121144"/>
                <a:gd name="connsiteX16" fmla="*/ 7673803 w 8386272"/>
                <a:gd name="connsiteY16" fmla="*/ 485230 h 2121144"/>
                <a:gd name="connsiteX17" fmla="*/ 7674160 w 8386272"/>
                <a:gd name="connsiteY17" fmla="*/ 514911 h 2121144"/>
                <a:gd name="connsiteX18" fmla="*/ 7674160 w 8386272"/>
                <a:gd name="connsiteY18" fmla="*/ 525596 h 2121144"/>
                <a:gd name="connsiteX19" fmla="*/ 7674991 w 8386272"/>
                <a:gd name="connsiteY19" fmla="*/ 631381 h 2121144"/>
                <a:gd name="connsiteX20" fmla="*/ 7675110 w 8386272"/>
                <a:gd name="connsiteY20" fmla="*/ 641947 h 2121144"/>
                <a:gd name="connsiteX21" fmla="*/ 7675347 w 8386272"/>
                <a:gd name="connsiteY21" fmla="*/ 671628 h 2121144"/>
                <a:gd name="connsiteX22" fmla="*/ 7675465 w 8386272"/>
                <a:gd name="connsiteY22" fmla="*/ 682314 h 2121144"/>
                <a:gd name="connsiteX23" fmla="*/ 7676297 w 8386272"/>
                <a:gd name="connsiteY23" fmla="*/ 788217 h 2121144"/>
                <a:gd name="connsiteX24" fmla="*/ 7625245 w 8386272"/>
                <a:gd name="connsiteY24" fmla="*/ 788454 h 2121144"/>
                <a:gd name="connsiteX25" fmla="*/ 7624770 w 8386272"/>
                <a:gd name="connsiteY25" fmla="*/ 733840 h 2121144"/>
                <a:gd name="connsiteX26" fmla="*/ 7624770 w 8386272"/>
                <a:gd name="connsiteY26" fmla="*/ 723274 h 2121144"/>
                <a:gd name="connsiteX27" fmla="*/ 7624414 w 8386272"/>
                <a:gd name="connsiteY27" fmla="*/ 693474 h 2121144"/>
                <a:gd name="connsiteX28" fmla="*/ 7624295 w 8386272"/>
                <a:gd name="connsiteY28" fmla="*/ 682907 h 2121144"/>
                <a:gd name="connsiteX29" fmla="*/ 7623583 w 8386272"/>
                <a:gd name="connsiteY29" fmla="*/ 577004 h 2121144"/>
                <a:gd name="connsiteX30" fmla="*/ 7623464 w 8386272"/>
                <a:gd name="connsiteY30" fmla="*/ 566319 h 2121144"/>
                <a:gd name="connsiteX31" fmla="*/ 7623345 w 8386272"/>
                <a:gd name="connsiteY31" fmla="*/ 536638 h 2121144"/>
                <a:gd name="connsiteX32" fmla="*/ 7623227 w 8386272"/>
                <a:gd name="connsiteY32" fmla="*/ 526071 h 2121144"/>
                <a:gd name="connsiteX33" fmla="*/ 7622396 w 8386272"/>
                <a:gd name="connsiteY33" fmla="*/ 420168 h 2121144"/>
                <a:gd name="connsiteX34" fmla="*/ 7622396 w 8386272"/>
                <a:gd name="connsiteY34" fmla="*/ 409602 h 2121144"/>
                <a:gd name="connsiteX35" fmla="*/ 7622158 w 8386272"/>
                <a:gd name="connsiteY35" fmla="*/ 388825 h 2121144"/>
                <a:gd name="connsiteX36" fmla="*/ 7622039 w 8386272"/>
                <a:gd name="connsiteY36" fmla="*/ 369235 h 2121144"/>
                <a:gd name="connsiteX37" fmla="*/ 7609573 w 8386272"/>
                <a:gd name="connsiteY37" fmla="*/ 317946 h 2121144"/>
                <a:gd name="connsiteX38" fmla="*/ 7609573 w 8386272"/>
                <a:gd name="connsiteY38" fmla="*/ 337536 h 2121144"/>
                <a:gd name="connsiteX39" fmla="*/ 7609573 w 8386272"/>
                <a:gd name="connsiteY39" fmla="*/ 337654 h 2121144"/>
                <a:gd name="connsiteX40" fmla="*/ 7609573 w 8386272"/>
                <a:gd name="connsiteY40" fmla="*/ 337536 h 2121144"/>
                <a:gd name="connsiteX41" fmla="*/ 7534064 w 8386272"/>
                <a:gd name="connsiteY41" fmla="*/ 337892 h 2121144"/>
                <a:gd name="connsiteX42" fmla="*/ 7394087 w 8386272"/>
                <a:gd name="connsiteY42" fmla="*/ 401172 h 2121144"/>
                <a:gd name="connsiteX43" fmla="*/ 7395037 w 8386272"/>
                <a:gd name="connsiteY43" fmla="*/ 526665 h 2121144"/>
                <a:gd name="connsiteX44" fmla="*/ 6930227 w 8386272"/>
                <a:gd name="connsiteY44" fmla="*/ 528446 h 2121144"/>
                <a:gd name="connsiteX45" fmla="*/ 6929278 w 8386272"/>
                <a:gd name="connsiteY45" fmla="*/ 398798 h 2121144"/>
                <a:gd name="connsiteX46" fmla="*/ 6890573 w 8386272"/>
                <a:gd name="connsiteY46" fmla="*/ 398917 h 2121144"/>
                <a:gd name="connsiteX47" fmla="*/ 6890573 w 8386272"/>
                <a:gd name="connsiteY47" fmla="*/ 398917 h 2121144"/>
                <a:gd name="connsiteX48" fmla="*/ 6929278 w 8386272"/>
                <a:gd name="connsiteY48" fmla="*/ 398798 h 2121144"/>
                <a:gd name="connsiteX49" fmla="*/ 6916812 w 8386272"/>
                <a:gd name="connsiteY49" fmla="*/ 347509 h 2121144"/>
                <a:gd name="connsiteX50" fmla="*/ 6622255 w 8386272"/>
                <a:gd name="connsiteY50" fmla="*/ 348577 h 2121144"/>
                <a:gd name="connsiteX51" fmla="*/ 6624392 w 8386272"/>
                <a:gd name="connsiteY51" fmla="*/ 644440 h 2121144"/>
                <a:gd name="connsiteX52" fmla="*/ 6355953 w 8386272"/>
                <a:gd name="connsiteY52" fmla="*/ 645509 h 2121144"/>
                <a:gd name="connsiteX53" fmla="*/ 6354648 w 8386272"/>
                <a:gd name="connsiteY53" fmla="*/ 454836 h 2121144"/>
                <a:gd name="connsiteX54" fmla="*/ 6342182 w 8386272"/>
                <a:gd name="connsiteY54" fmla="*/ 403547 h 2121144"/>
                <a:gd name="connsiteX55" fmla="*/ 5989449 w 8386272"/>
                <a:gd name="connsiteY55" fmla="*/ 404972 h 2121144"/>
                <a:gd name="connsiteX56" fmla="*/ 5988737 w 8386272"/>
                <a:gd name="connsiteY56" fmla="*/ 303818 h 2121144"/>
                <a:gd name="connsiteX57" fmla="*/ 5976270 w 8386272"/>
                <a:gd name="connsiteY57" fmla="*/ 252529 h 2121144"/>
                <a:gd name="connsiteX58" fmla="*/ 5765771 w 8386272"/>
                <a:gd name="connsiteY58" fmla="*/ 253360 h 2121144"/>
                <a:gd name="connsiteX59" fmla="*/ 5766958 w 8386272"/>
                <a:gd name="connsiteY59" fmla="*/ 423730 h 2121144"/>
                <a:gd name="connsiteX60" fmla="*/ 5542449 w 8386272"/>
                <a:gd name="connsiteY60" fmla="*/ 424561 h 2121144"/>
                <a:gd name="connsiteX61" fmla="*/ 5416837 w 8386272"/>
                <a:gd name="connsiteY61" fmla="*/ 514674 h 2121144"/>
                <a:gd name="connsiteX62" fmla="*/ 5419212 w 8386272"/>
                <a:gd name="connsiteY62" fmla="*/ 837369 h 2121144"/>
                <a:gd name="connsiteX63" fmla="*/ 5262970 w 8386272"/>
                <a:gd name="connsiteY63" fmla="*/ 837962 h 2121144"/>
                <a:gd name="connsiteX64" fmla="*/ 5262495 w 8386272"/>
                <a:gd name="connsiteY64" fmla="*/ 772782 h 2121144"/>
                <a:gd name="connsiteX65" fmla="*/ 5250029 w 8386272"/>
                <a:gd name="connsiteY65" fmla="*/ 721493 h 2121144"/>
                <a:gd name="connsiteX66" fmla="*/ 5107796 w 8386272"/>
                <a:gd name="connsiteY66" fmla="*/ 721968 h 2121144"/>
                <a:gd name="connsiteX67" fmla="*/ 5107321 w 8386272"/>
                <a:gd name="connsiteY67" fmla="*/ 658450 h 2121144"/>
                <a:gd name="connsiteX68" fmla="*/ 5107321 w 8386272"/>
                <a:gd name="connsiteY68" fmla="*/ 658450 h 2121144"/>
                <a:gd name="connsiteX69" fmla="*/ 5094855 w 8386272"/>
                <a:gd name="connsiteY69" fmla="*/ 607161 h 2121144"/>
                <a:gd name="connsiteX70" fmla="*/ 5048908 w 8386272"/>
                <a:gd name="connsiteY70" fmla="*/ 607279 h 2121144"/>
                <a:gd name="connsiteX71" fmla="*/ 5049027 w 8386272"/>
                <a:gd name="connsiteY71" fmla="*/ 632568 h 2121144"/>
                <a:gd name="connsiteX72" fmla="*/ 5049145 w 8386272"/>
                <a:gd name="connsiteY72" fmla="*/ 643134 h 2121144"/>
                <a:gd name="connsiteX73" fmla="*/ 5049145 w 8386272"/>
                <a:gd name="connsiteY73" fmla="*/ 659400 h 2121144"/>
                <a:gd name="connsiteX74" fmla="*/ 5049264 w 8386272"/>
                <a:gd name="connsiteY74" fmla="*/ 669966 h 2121144"/>
                <a:gd name="connsiteX75" fmla="*/ 5049502 w 8386272"/>
                <a:gd name="connsiteY75" fmla="*/ 695255 h 2121144"/>
                <a:gd name="connsiteX76" fmla="*/ 5049502 w 8386272"/>
                <a:gd name="connsiteY76" fmla="*/ 705821 h 2121144"/>
                <a:gd name="connsiteX77" fmla="*/ 5049620 w 8386272"/>
                <a:gd name="connsiteY77" fmla="*/ 722087 h 2121144"/>
                <a:gd name="connsiteX78" fmla="*/ 5049739 w 8386272"/>
                <a:gd name="connsiteY78" fmla="*/ 732653 h 2121144"/>
                <a:gd name="connsiteX79" fmla="*/ 5049858 w 8386272"/>
                <a:gd name="connsiteY79" fmla="*/ 757942 h 2121144"/>
                <a:gd name="connsiteX80" fmla="*/ 5049977 w 8386272"/>
                <a:gd name="connsiteY80" fmla="*/ 768508 h 2121144"/>
                <a:gd name="connsiteX81" fmla="*/ 5050095 w 8386272"/>
                <a:gd name="connsiteY81" fmla="*/ 784774 h 2121144"/>
                <a:gd name="connsiteX82" fmla="*/ 4942886 w 8386272"/>
                <a:gd name="connsiteY82" fmla="*/ 785130 h 2121144"/>
                <a:gd name="connsiteX83" fmla="*/ 4942886 w 8386272"/>
                <a:gd name="connsiteY83" fmla="*/ 784299 h 2121144"/>
                <a:gd name="connsiteX84" fmla="*/ 4942768 w 8386272"/>
                <a:gd name="connsiteY84" fmla="*/ 773732 h 2121144"/>
                <a:gd name="connsiteX85" fmla="*/ 4942768 w 8386272"/>
                <a:gd name="connsiteY85" fmla="*/ 757467 h 2121144"/>
                <a:gd name="connsiteX86" fmla="*/ 4942649 w 8386272"/>
                <a:gd name="connsiteY86" fmla="*/ 746900 h 2121144"/>
                <a:gd name="connsiteX87" fmla="*/ 4942530 w 8386272"/>
                <a:gd name="connsiteY87" fmla="*/ 721612 h 2121144"/>
                <a:gd name="connsiteX88" fmla="*/ 4942412 w 8386272"/>
                <a:gd name="connsiteY88" fmla="*/ 711045 h 2121144"/>
                <a:gd name="connsiteX89" fmla="*/ 4942293 w 8386272"/>
                <a:gd name="connsiteY89" fmla="*/ 694780 h 2121144"/>
                <a:gd name="connsiteX90" fmla="*/ 4942293 w 8386272"/>
                <a:gd name="connsiteY90" fmla="*/ 684213 h 2121144"/>
                <a:gd name="connsiteX91" fmla="*/ 4942293 w 8386272"/>
                <a:gd name="connsiteY91" fmla="*/ 684213 h 2121144"/>
                <a:gd name="connsiteX92" fmla="*/ 4942293 w 8386272"/>
                <a:gd name="connsiteY92" fmla="*/ 684213 h 2121144"/>
                <a:gd name="connsiteX93" fmla="*/ 4942055 w 8386272"/>
                <a:gd name="connsiteY93" fmla="*/ 658925 h 2121144"/>
                <a:gd name="connsiteX94" fmla="*/ 4941937 w 8386272"/>
                <a:gd name="connsiteY94" fmla="*/ 648358 h 2121144"/>
                <a:gd name="connsiteX95" fmla="*/ 4941818 w 8386272"/>
                <a:gd name="connsiteY95" fmla="*/ 621526 h 2121144"/>
                <a:gd name="connsiteX96" fmla="*/ 4929352 w 8386272"/>
                <a:gd name="connsiteY96" fmla="*/ 570237 h 2121144"/>
                <a:gd name="connsiteX97" fmla="*/ 4929471 w 8386272"/>
                <a:gd name="connsiteY97" fmla="*/ 597188 h 2121144"/>
                <a:gd name="connsiteX98" fmla="*/ 4929589 w 8386272"/>
                <a:gd name="connsiteY98" fmla="*/ 607754 h 2121144"/>
                <a:gd name="connsiteX99" fmla="*/ 4910475 w 8386272"/>
                <a:gd name="connsiteY99" fmla="*/ 607873 h 2121144"/>
                <a:gd name="connsiteX100" fmla="*/ 4910118 w 8386272"/>
                <a:gd name="connsiteY100" fmla="*/ 569881 h 2121144"/>
                <a:gd name="connsiteX101" fmla="*/ 4854674 w 8386272"/>
                <a:gd name="connsiteY101" fmla="*/ 569881 h 2121144"/>
                <a:gd name="connsiteX102" fmla="*/ 4910118 w 8386272"/>
                <a:gd name="connsiteY102" fmla="*/ 570000 h 2121144"/>
                <a:gd name="connsiteX103" fmla="*/ 4897652 w 8386272"/>
                <a:gd name="connsiteY103" fmla="*/ 518710 h 2121144"/>
                <a:gd name="connsiteX104" fmla="*/ 4813001 w 8386272"/>
                <a:gd name="connsiteY104" fmla="*/ 518592 h 2121144"/>
                <a:gd name="connsiteX105" fmla="*/ 4490662 w 8386272"/>
                <a:gd name="connsiteY105" fmla="*/ 520254 h 2121144"/>
                <a:gd name="connsiteX106" fmla="*/ 4420495 w 8386272"/>
                <a:gd name="connsiteY106" fmla="*/ 520491 h 2121144"/>
                <a:gd name="connsiteX107" fmla="*/ 4421445 w 8386272"/>
                <a:gd name="connsiteY107" fmla="*/ 641472 h 2121144"/>
                <a:gd name="connsiteX108" fmla="*/ 4351279 w 8386272"/>
                <a:gd name="connsiteY108" fmla="*/ 641710 h 2121144"/>
                <a:gd name="connsiteX109" fmla="*/ 4354247 w 8386272"/>
                <a:gd name="connsiteY109" fmla="*/ 1061285 h 2121144"/>
                <a:gd name="connsiteX110" fmla="*/ 4352585 w 8386272"/>
                <a:gd name="connsiteY110" fmla="*/ 1061285 h 2121144"/>
                <a:gd name="connsiteX111" fmla="*/ 4349260 w 8386272"/>
                <a:gd name="connsiteY111" fmla="*/ 1061403 h 2121144"/>
                <a:gd name="connsiteX112" fmla="*/ 4347836 w 8386272"/>
                <a:gd name="connsiteY112" fmla="*/ 1061522 h 2121144"/>
                <a:gd name="connsiteX113" fmla="*/ 4343324 w 8386272"/>
                <a:gd name="connsiteY113" fmla="*/ 1061759 h 2121144"/>
                <a:gd name="connsiteX114" fmla="*/ 4341781 w 8386272"/>
                <a:gd name="connsiteY114" fmla="*/ 1061878 h 2121144"/>
                <a:gd name="connsiteX115" fmla="*/ 4334538 w 8386272"/>
                <a:gd name="connsiteY115" fmla="*/ 1062472 h 2121144"/>
                <a:gd name="connsiteX116" fmla="*/ 4332520 w 8386272"/>
                <a:gd name="connsiteY116" fmla="*/ 1062709 h 2121144"/>
                <a:gd name="connsiteX117" fmla="*/ 4325515 w 8386272"/>
                <a:gd name="connsiteY117" fmla="*/ 1063422 h 2121144"/>
                <a:gd name="connsiteX118" fmla="*/ 4323853 w 8386272"/>
                <a:gd name="connsiteY118" fmla="*/ 1063659 h 2121144"/>
                <a:gd name="connsiteX119" fmla="*/ 4323141 w 8386272"/>
                <a:gd name="connsiteY119" fmla="*/ 1063778 h 2121144"/>
                <a:gd name="connsiteX120" fmla="*/ 4308419 w 8386272"/>
                <a:gd name="connsiteY120" fmla="*/ 1065677 h 2121144"/>
                <a:gd name="connsiteX121" fmla="*/ 4306519 w 8386272"/>
                <a:gd name="connsiteY121" fmla="*/ 1065915 h 2121144"/>
                <a:gd name="connsiteX122" fmla="*/ 4289542 w 8386272"/>
                <a:gd name="connsiteY122" fmla="*/ 1069002 h 2121144"/>
                <a:gd name="connsiteX123" fmla="*/ 4287880 w 8386272"/>
                <a:gd name="connsiteY123" fmla="*/ 1069358 h 2121144"/>
                <a:gd name="connsiteX124" fmla="*/ 4271970 w 8386272"/>
                <a:gd name="connsiteY124" fmla="*/ 1073038 h 2121144"/>
                <a:gd name="connsiteX125" fmla="*/ 4269240 w 8386272"/>
                <a:gd name="connsiteY125" fmla="*/ 1073751 h 2121144"/>
                <a:gd name="connsiteX126" fmla="*/ 4253093 w 8386272"/>
                <a:gd name="connsiteY126" fmla="*/ 1078500 h 2121144"/>
                <a:gd name="connsiteX127" fmla="*/ 4251550 w 8386272"/>
                <a:gd name="connsiteY127" fmla="*/ 1078975 h 2121144"/>
                <a:gd name="connsiteX128" fmla="*/ 4249057 w 8386272"/>
                <a:gd name="connsiteY128" fmla="*/ 1079806 h 2121144"/>
                <a:gd name="connsiteX129" fmla="*/ 4243120 w 8386272"/>
                <a:gd name="connsiteY129" fmla="*/ 1081824 h 2121144"/>
                <a:gd name="connsiteX130" fmla="*/ 4238253 w 8386272"/>
                <a:gd name="connsiteY130" fmla="*/ 1083605 h 2121144"/>
                <a:gd name="connsiteX131" fmla="*/ 4232316 w 8386272"/>
                <a:gd name="connsiteY131" fmla="*/ 1085979 h 2121144"/>
                <a:gd name="connsiteX132" fmla="*/ 4227567 w 8386272"/>
                <a:gd name="connsiteY132" fmla="*/ 1087998 h 2121144"/>
                <a:gd name="connsiteX133" fmla="*/ 4221512 w 8386272"/>
                <a:gd name="connsiteY133" fmla="*/ 1090728 h 2121144"/>
                <a:gd name="connsiteX134" fmla="*/ 4217001 w 8386272"/>
                <a:gd name="connsiteY134" fmla="*/ 1092866 h 2121144"/>
                <a:gd name="connsiteX135" fmla="*/ 4210708 w 8386272"/>
                <a:gd name="connsiteY135" fmla="*/ 1096190 h 2121144"/>
                <a:gd name="connsiteX136" fmla="*/ 4206672 w 8386272"/>
                <a:gd name="connsiteY136" fmla="*/ 1098327 h 2121144"/>
                <a:gd name="connsiteX137" fmla="*/ 4199311 w 8386272"/>
                <a:gd name="connsiteY137" fmla="*/ 1102838 h 2121144"/>
                <a:gd name="connsiteX138" fmla="*/ 4196699 w 8386272"/>
                <a:gd name="connsiteY138" fmla="*/ 1104501 h 2121144"/>
                <a:gd name="connsiteX139" fmla="*/ 4187319 w 8386272"/>
                <a:gd name="connsiteY139" fmla="*/ 1111268 h 2121144"/>
                <a:gd name="connsiteX140" fmla="*/ 4184826 w 8386272"/>
                <a:gd name="connsiteY140" fmla="*/ 1113286 h 2121144"/>
                <a:gd name="connsiteX141" fmla="*/ 4178415 w 8386272"/>
                <a:gd name="connsiteY141" fmla="*/ 1118748 h 2121144"/>
                <a:gd name="connsiteX142" fmla="*/ 4175209 w 8386272"/>
                <a:gd name="connsiteY142" fmla="*/ 1121834 h 2121144"/>
                <a:gd name="connsiteX143" fmla="*/ 4170104 w 8386272"/>
                <a:gd name="connsiteY143" fmla="*/ 1126940 h 2121144"/>
                <a:gd name="connsiteX144" fmla="*/ 4166898 w 8386272"/>
                <a:gd name="connsiteY144" fmla="*/ 1130501 h 2121144"/>
                <a:gd name="connsiteX145" fmla="*/ 4162506 w 8386272"/>
                <a:gd name="connsiteY145" fmla="*/ 1135844 h 2121144"/>
                <a:gd name="connsiteX146" fmla="*/ 4159538 w 8386272"/>
                <a:gd name="connsiteY146" fmla="*/ 1139881 h 2121144"/>
                <a:gd name="connsiteX147" fmla="*/ 4155738 w 8386272"/>
                <a:gd name="connsiteY147" fmla="*/ 1145461 h 2121144"/>
                <a:gd name="connsiteX148" fmla="*/ 4153126 w 8386272"/>
                <a:gd name="connsiteY148" fmla="*/ 1149854 h 2121144"/>
                <a:gd name="connsiteX149" fmla="*/ 4149921 w 8386272"/>
                <a:gd name="connsiteY149" fmla="*/ 1155909 h 2121144"/>
                <a:gd name="connsiteX150" fmla="*/ 4147665 w 8386272"/>
                <a:gd name="connsiteY150" fmla="*/ 1160658 h 2121144"/>
                <a:gd name="connsiteX151" fmla="*/ 4145053 w 8386272"/>
                <a:gd name="connsiteY151" fmla="*/ 1167306 h 2121144"/>
                <a:gd name="connsiteX152" fmla="*/ 4143272 w 8386272"/>
                <a:gd name="connsiteY152" fmla="*/ 1172411 h 2121144"/>
                <a:gd name="connsiteX153" fmla="*/ 4141254 w 8386272"/>
                <a:gd name="connsiteY153" fmla="*/ 1179654 h 2121144"/>
                <a:gd name="connsiteX154" fmla="*/ 4139948 w 8386272"/>
                <a:gd name="connsiteY154" fmla="*/ 1184996 h 2121144"/>
                <a:gd name="connsiteX155" fmla="*/ 4138642 w 8386272"/>
                <a:gd name="connsiteY155" fmla="*/ 1193070 h 2121144"/>
                <a:gd name="connsiteX156" fmla="*/ 4137929 w 8386272"/>
                <a:gd name="connsiteY156" fmla="*/ 1198531 h 2121144"/>
                <a:gd name="connsiteX157" fmla="*/ 4137454 w 8386272"/>
                <a:gd name="connsiteY157" fmla="*/ 1208029 h 2121144"/>
                <a:gd name="connsiteX158" fmla="*/ 4137217 w 8386272"/>
                <a:gd name="connsiteY158" fmla="*/ 1212897 h 2121144"/>
                <a:gd name="connsiteX159" fmla="*/ 4137929 w 8386272"/>
                <a:gd name="connsiteY159" fmla="*/ 1228212 h 2121144"/>
                <a:gd name="connsiteX160" fmla="*/ 3925649 w 8386272"/>
                <a:gd name="connsiteY160" fmla="*/ 1229043 h 2121144"/>
                <a:gd name="connsiteX161" fmla="*/ 3921375 w 8386272"/>
                <a:gd name="connsiteY161" fmla="*/ 645746 h 2121144"/>
                <a:gd name="connsiteX162" fmla="*/ 3921375 w 8386272"/>
                <a:gd name="connsiteY162" fmla="*/ 645746 h 2121144"/>
                <a:gd name="connsiteX163" fmla="*/ 3908790 w 8386272"/>
                <a:gd name="connsiteY163" fmla="*/ 594457 h 2121144"/>
                <a:gd name="connsiteX164" fmla="*/ 3881839 w 8386272"/>
                <a:gd name="connsiteY164" fmla="*/ 595407 h 2121144"/>
                <a:gd name="connsiteX165" fmla="*/ 3881483 w 8386272"/>
                <a:gd name="connsiteY165" fmla="*/ 545898 h 2121144"/>
                <a:gd name="connsiteX166" fmla="*/ 3868898 w 8386272"/>
                <a:gd name="connsiteY166" fmla="*/ 494609 h 2121144"/>
                <a:gd name="connsiteX167" fmla="*/ 3542048 w 8386272"/>
                <a:gd name="connsiteY167" fmla="*/ 495915 h 2121144"/>
                <a:gd name="connsiteX168" fmla="*/ 3542641 w 8386272"/>
                <a:gd name="connsiteY168" fmla="*/ 595763 h 2121144"/>
                <a:gd name="connsiteX169" fmla="*/ 3501918 w 8386272"/>
                <a:gd name="connsiteY169" fmla="*/ 596001 h 2121144"/>
                <a:gd name="connsiteX170" fmla="*/ 3502156 w 8386272"/>
                <a:gd name="connsiteY170" fmla="*/ 648121 h 2121144"/>
                <a:gd name="connsiteX171" fmla="*/ 3396965 w 8386272"/>
                <a:gd name="connsiteY171" fmla="*/ 648596 h 2121144"/>
                <a:gd name="connsiteX172" fmla="*/ 3398628 w 8386272"/>
                <a:gd name="connsiteY172" fmla="*/ 872630 h 2121144"/>
                <a:gd name="connsiteX173" fmla="*/ 3288807 w 8386272"/>
                <a:gd name="connsiteY173" fmla="*/ 872986 h 2121144"/>
                <a:gd name="connsiteX174" fmla="*/ 3278953 w 8386272"/>
                <a:gd name="connsiteY174" fmla="*/ 832739 h 2121144"/>
                <a:gd name="connsiteX175" fmla="*/ 3242623 w 8386272"/>
                <a:gd name="connsiteY175" fmla="*/ 832857 h 2121144"/>
                <a:gd name="connsiteX176" fmla="*/ 3242148 w 8386272"/>
                <a:gd name="connsiteY176" fmla="*/ 830127 h 2121144"/>
                <a:gd name="connsiteX177" fmla="*/ 3242385 w 8386272"/>
                <a:gd name="connsiteY177" fmla="*/ 830958 h 2121144"/>
                <a:gd name="connsiteX178" fmla="*/ 3229919 w 8386272"/>
                <a:gd name="connsiteY178" fmla="*/ 779668 h 2121144"/>
                <a:gd name="connsiteX179" fmla="*/ 3229801 w 8386272"/>
                <a:gd name="connsiteY179" fmla="*/ 779312 h 2121144"/>
                <a:gd name="connsiteX180" fmla="*/ 3228851 w 8386272"/>
                <a:gd name="connsiteY180" fmla="*/ 776463 h 2121144"/>
                <a:gd name="connsiteX181" fmla="*/ 3226239 w 8386272"/>
                <a:gd name="connsiteY181" fmla="*/ 769695 h 2121144"/>
                <a:gd name="connsiteX182" fmla="*/ 3225764 w 8386272"/>
                <a:gd name="connsiteY182" fmla="*/ 768746 h 2121144"/>
                <a:gd name="connsiteX183" fmla="*/ 3224814 w 8386272"/>
                <a:gd name="connsiteY183" fmla="*/ 766727 h 2121144"/>
                <a:gd name="connsiteX184" fmla="*/ 3220540 w 8386272"/>
                <a:gd name="connsiteY184" fmla="*/ 760079 h 2121144"/>
                <a:gd name="connsiteX185" fmla="*/ 3219590 w 8386272"/>
                <a:gd name="connsiteY185" fmla="*/ 758773 h 2121144"/>
                <a:gd name="connsiteX186" fmla="*/ 3219115 w 8386272"/>
                <a:gd name="connsiteY186" fmla="*/ 758060 h 2121144"/>
                <a:gd name="connsiteX187" fmla="*/ 3213298 w 8386272"/>
                <a:gd name="connsiteY187" fmla="*/ 752124 h 2121144"/>
                <a:gd name="connsiteX188" fmla="*/ 3212110 w 8386272"/>
                <a:gd name="connsiteY188" fmla="*/ 750937 h 2121144"/>
                <a:gd name="connsiteX189" fmla="*/ 3202969 w 8386272"/>
                <a:gd name="connsiteY189" fmla="*/ 744526 h 2121144"/>
                <a:gd name="connsiteX190" fmla="*/ 3199763 w 8386272"/>
                <a:gd name="connsiteY190" fmla="*/ 742864 h 2121144"/>
                <a:gd name="connsiteX191" fmla="*/ 3191689 w 8386272"/>
                <a:gd name="connsiteY191" fmla="*/ 738946 h 2121144"/>
                <a:gd name="connsiteX192" fmla="*/ 3186703 w 8386272"/>
                <a:gd name="connsiteY192" fmla="*/ 737165 h 2121144"/>
                <a:gd name="connsiteX193" fmla="*/ 3177918 w 8386272"/>
                <a:gd name="connsiteY193" fmla="*/ 734315 h 2121144"/>
                <a:gd name="connsiteX194" fmla="*/ 3175899 w 8386272"/>
                <a:gd name="connsiteY194" fmla="*/ 733840 h 2121144"/>
                <a:gd name="connsiteX195" fmla="*/ 3165570 w 8386272"/>
                <a:gd name="connsiteY195" fmla="*/ 731347 h 2121144"/>
                <a:gd name="connsiteX196" fmla="*/ 3027137 w 8386272"/>
                <a:gd name="connsiteY196" fmla="*/ 731941 h 2121144"/>
                <a:gd name="connsiteX197" fmla="*/ 3014670 w 8386272"/>
                <a:gd name="connsiteY197" fmla="*/ 735265 h 2121144"/>
                <a:gd name="connsiteX198" fmla="*/ 3014552 w 8386272"/>
                <a:gd name="connsiteY198" fmla="*/ 735265 h 2121144"/>
                <a:gd name="connsiteX199" fmla="*/ 3008853 w 8386272"/>
                <a:gd name="connsiteY199" fmla="*/ 737283 h 2121144"/>
                <a:gd name="connsiteX200" fmla="*/ 3007309 w 8386272"/>
                <a:gd name="connsiteY200" fmla="*/ 737996 h 2121144"/>
                <a:gd name="connsiteX201" fmla="*/ 3003273 w 8386272"/>
                <a:gd name="connsiteY201" fmla="*/ 739777 h 2121144"/>
                <a:gd name="connsiteX202" fmla="*/ 3001254 w 8386272"/>
                <a:gd name="connsiteY202" fmla="*/ 740845 h 2121144"/>
                <a:gd name="connsiteX203" fmla="*/ 2997811 w 8386272"/>
                <a:gd name="connsiteY203" fmla="*/ 742626 h 2121144"/>
                <a:gd name="connsiteX204" fmla="*/ 2995674 w 8386272"/>
                <a:gd name="connsiteY204" fmla="*/ 743813 h 2121144"/>
                <a:gd name="connsiteX205" fmla="*/ 2992587 w 8386272"/>
                <a:gd name="connsiteY205" fmla="*/ 745832 h 2121144"/>
                <a:gd name="connsiteX206" fmla="*/ 2990569 w 8386272"/>
                <a:gd name="connsiteY206" fmla="*/ 747256 h 2121144"/>
                <a:gd name="connsiteX207" fmla="*/ 2987720 w 8386272"/>
                <a:gd name="connsiteY207" fmla="*/ 749512 h 2121144"/>
                <a:gd name="connsiteX208" fmla="*/ 2985820 w 8386272"/>
                <a:gd name="connsiteY208" fmla="*/ 751056 h 2121144"/>
                <a:gd name="connsiteX209" fmla="*/ 2982971 w 8386272"/>
                <a:gd name="connsiteY209" fmla="*/ 753786 h 2121144"/>
                <a:gd name="connsiteX210" fmla="*/ 2981427 w 8386272"/>
                <a:gd name="connsiteY210" fmla="*/ 755330 h 2121144"/>
                <a:gd name="connsiteX211" fmla="*/ 2977984 w 8386272"/>
                <a:gd name="connsiteY211" fmla="*/ 759485 h 2121144"/>
                <a:gd name="connsiteX212" fmla="*/ 2977509 w 8386272"/>
                <a:gd name="connsiteY212" fmla="*/ 760079 h 2121144"/>
                <a:gd name="connsiteX213" fmla="*/ 2974304 w 8386272"/>
                <a:gd name="connsiteY213" fmla="*/ 765421 h 2121144"/>
                <a:gd name="connsiteX214" fmla="*/ 2973473 w 8386272"/>
                <a:gd name="connsiteY214" fmla="*/ 767202 h 2121144"/>
                <a:gd name="connsiteX215" fmla="*/ 2971692 w 8386272"/>
                <a:gd name="connsiteY215" fmla="*/ 771239 h 2121144"/>
                <a:gd name="connsiteX216" fmla="*/ 2970861 w 8386272"/>
                <a:gd name="connsiteY216" fmla="*/ 773613 h 2121144"/>
                <a:gd name="connsiteX217" fmla="*/ 2969674 w 8386272"/>
                <a:gd name="connsiteY217" fmla="*/ 777650 h 2121144"/>
                <a:gd name="connsiteX218" fmla="*/ 2969080 w 8386272"/>
                <a:gd name="connsiteY218" fmla="*/ 780381 h 2121144"/>
                <a:gd name="connsiteX219" fmla="*/ 2968486 w 8386272"/>
                <a:gd name="connsiteY219" fmla="*/ 784774 h 2121144"/>
                <a:gd name="connsiteX220" fmla="*/ 2968249 w 8386272"/>
                <a:gd name="connsiteY220" fmla="*/ 787860 h 2121144"/>
                <a:gd name="connsiteX221" fmla="*/ 2968130 w 8386272"/>
                <a:gd name="connsiteY221" fmla="*/ 792728 h 2121144"/>
                <a:gd name="connsiteX222" fmla="*/ 2968130 w 8386272"/>
                <a:gd name="connsiteY222" fmla="*/ 795815 h 2121144"/>
                <a:gd name="connsiteX223" fmla="*/ 2968605 w 8386272"/>
                <a:gd name="connsiteY223" fmla="*/ 801633 h 2121144"/>
                <a:gd name="connsiteX224" fmla="*/ 2968961 w 8386272"/>
                <a:gd name="connsiteY224" fmla="*/ 804482 h 2121144"/>
                <a:gd name="connsiteX225" fmla="*/ 2970742 w 8386272"/>
                <a:gd name="connsiteY225" fmla="*/ 813861 h 2121144"/>
                <a:gd name="connsiteX226" fmla="*/ 2975610 w 8386272"/>
                <a:gd name="connsiteY226" fmla="*/ 833807 h 2121144"/>
                <a:gd name="connsiteX227" fmla="*/ 2900219 w 8386272"/>
                <a:gd name="connsiteY227" fmla="*/ 834045 h 2121144"/>
                <a:gd name="connsiteX228" fmla="*/ 2900813 w 8386272"/>
                <a:gd name="connsiteY228" fmla="*/ 919289 h 2121144"/>
                <a:gd name="connsiteX229" fmla="*/ 2744571 w 8386272"/>
                <a:gd name="connsiteY229" fmla="*/ 919883 h 2121144"/>
                <a:gd name="connsiteX230" fmla="*/ 2737684 w 8386272"/>
                <a:gd name="connsiteY230" fmla="*/ 134397 h 2121144"/>
                <a:gd name="connsiteX231" fmla="*/ 2725575 w 8386272"/>
                <a:gd name="connsiteY231" fmla="*/ 83108 h 2121144"/>
                <a:gd name="connsiteX232" fmla="*/ 2700998 w 8386272"/>
                <a:gd name="connsiteY232" fmla="*/ 83226 h 2121144"/>
                <a:gd name="connsiteX233" fmla="*/ 2700761 w 8386272"/>
                <a:gd name="connsiteY233" fmla="*/ 51171 h 2121144"/>
                <a:gd name="connsiteX234" fmla="*/ 2688295 w 8386272"/>
                <a:gd name="connsiteY234" fmla="*/ 0 h 2121144"/>
                <a:gd name="connsiteX235" fmla="*/ 2214463 w 8386272"/>
                <a:gd name="connsiteY235" fmla="*/ 1900 h 2121144"/>
                <a:gd name="connsiteX236" fmla="*/ 2215056 w 8386272"/>
                <a:gd name="connsiteY236" fmla="*/ 85245 h 2121144"/>
                <a:gd name="connsiteX237" fmla="*/ 2185375 w 8386272"/>
                <a:gd name="connsiteY237" fmla="*/ 85245 h 2121144"/>
                <a:gd name="connsiteX238" fmla="*/ 2191905 w 8386272"/>
                <a:gd name="connsiteY238" fmla="*/ 818966 h 2121144"/>
                <a:gd name="connsiteX239" fmla="*/ 2035662 w 8386272"/>
                <a:gd name="connsiteY239" fmla="*/ 819560 h 2121144"/>
                <a:gd name="connsiteX240" fmla="*/ 2034119 w 8386272"/>
                <a:gd name="connsiteY240" fmla="*/ 610841 h 2121144"/>
                <a:gd name="connsiteX241" fmla="*/ 2021653 w 8386272"/>
                <a:gd name="connsiteY241" fmla="*/ 559552 h 2121144"/>
                <a:gd name="connsiteX242" fmla="*/ 1781234 w 8386272"/>
                <a:gd name="connsiteY242" fmla="*/ 560502 h 2121144"/>
                <a:gd name="connsiteX243" fmla="*/ 1780878 w 8386272"/>
                <a:gd name="connsiteY243" fmla="*/ 499952 h 2121144"/>
                <a:gd name="connsiteX244" fmla="*/ 1768412 w 8386272"/>
                <a:gd name="connsiteY244" fmla="*/ 448663 h 2121144"/>
                <a:gd name="connsiteX245" fmla="*/ 1361422 w 8386272"/>
                <a:gd name="connsiteY245" fmla="*/ 450206 h 2121144"/>
                <a:gd name="connsiteX246" fmla="*/ 1361778 w 8386272"/>
                <a:gd name="connsiteY246" fmla="*/ 491285 h 2121144"/>
                <a:gd name="connsiteX247" fmla="*/ 1211472 w 8386272"/>
                <a:gd name="connsiteY247" fmla="*/ 491879 h 2121144"/>
                <a:gd name="connsiteX248" fmla="*/ 1211353 w 8386272"/>
                <a:gd name="connsiteY248" fmla="*/ 468371 h 2121144"/>
                <a:gd name="connsiteX249" fmla="*/ 1198887 w 8386272"/>
                <a:gd name="connsiteY249" fmla="*/ 417082 h 2121144"/>
                <a:gd name="connsiteX250" fmla="*/ 1092866 w 8386272"/>
                <a:gd name="connsiteY250" fmla="*/ 418269 h 2121144"/>
                <a:gd name="connsiteX251" fmla="*/ 1092866 w 8386272"/>
                <a:gd name="connsiteY251" fmla="*/ 418269 h 2121144"/>
                <a:gd name="connsiteX252" fmla="*/ 919764 w 8386272"/>
                <a:gd name="connsiteY252" fmla="*/ 418981 h 2121144"/>
                <a:gd name="connsiteX253" fmla="*/ 919527 w 8386272"/>
                <a:gd name="connsiteY253" fmla="*/ 418150 h 2121144"/>
                <a:gd name="connsiteX254" fmla="*/ 813505 w 8386272"/>
                <a:gd name="connsiteY254" fmla="*/ 419337 h 2121144"/>
                <a:gd name="connsiteX255" fmla="*/ 772070 w 8386272"/>
                <a:gd name="connsiteY255" fmla="*/ 419575 h 2121144"/>
                <a:gd name="connsiteX256" fmla="*/ 772426 w 8386272"/>
                <a:gd name="connsiteY256" fmla="*/ 480006 h 2121144"/>
                <a:gd name="connsiteX257" fmla="*/ 653226 w 8386272"/>
                <a:gd name="connsiteY257" fmla="*/ 480481 h 2121144"/>
                <a:gd name="connsiteX258" fmla="*/ 655126 w 8386272"/>
                <a:gd name="connsiteY258" fmla="*/ 740370 h 2121144"/>
                <a:gd name="connsiteX259" fmla="*/ 643966 w 8386272"/>
                <a:gd name="connsiteY259" fmla="*/ 740370 h 2121144"/>
                <a:gd name="connsiteX260" fmla="*/ 645509 w 8386272"/>
                <a:gd name="connsiteY260" fmla="*/ 962743 h 2121144"/>
                <a:gd name="connsiteX261" fmla="*/ 635536 w 8386272"/>
                <a:gd name="connsiteY261" fmla="*/ 962743 h 2121144"/>
                <a:gd name="connsiteX262" fmla="*/ 636723 w 8386272"/>
                <a:gd name="connsiteY262" fmla="*/ 1137031 h 2121144"/>
                <a:gd name="connsiteX263" fmla="*/ 349646 w 8386272"/>
                <a:gd name="connsiteY263" fmla="*/ 1138219 h 2121144"/>
                <a:gd name="connsiteX264" fmla="*/ 348221 w 8386272"/>
                <a:gd name="connsiteY264" fmla="*/ 939116 h 2121144"/>
                <a:gd name="connsiteX265" fmla="*/ 335755 w 8386272"/>
                <a:gd name="connsiteY265" fmla="*/ 887827 h 2121144"/>
                <a:gd name="connsiteX266" fmla="*/ 43097 w 8386272"/>
                <a:gd name="connsiteY266" fmla="*/ 889014 h 2121144"/>
                <a:gd name="connsiteX267" fmla="*/ 0 w 8386272"/>
                <a:gd name="connsiteY267" fmla="*/ 889489 h 2121144"/>
                <a:gd name="connsiteX268" fmla="*/ 237 w 8386272"/>
                <a:gd name="connsiteY268" fmla="*/ 912759 h 2121144"/>
                <a:gd name="connsiteX269" fmla="*/ 831 w 8386272"/>
                <a:gd name="connsiteY269" fmla="*/ 993374 h 2121144"/>
                <a:gd name="connsiteX270" fmla="*/ 1187 w 8386272"/>
                <a:gd name="connsiteY270" fmla="*/ 1047156 h 2121144"/>
                <a:gd name="connsiteX271" fmla="*/ 1781 w 8386272"/>
                <a:gd name="connsiteY271" fmla="*/ 1127889 h 2121144"/>
                <a:gd name="connsiteX272" fmla="*/ 2137 w 8386272"/>
                <a:gd name="connsiteY272" fmla="*/ 1181672 h 2121144"/>
                <a:gd name="connsiteX273" fmla="*/ 2731 w 8386272"/>
                <a:gd name="connsiteY273" fmla="*/ 1262286 h 2121144"/>
                <a:gd name="connsiteX274" fmla="*/ 3206 w 8386272"/>
                <a:gd name="connsiteY274" fmla="*/ 1316069 h 2121144"/>
                <a:gd name="connsiteX275" fmla="*/ 3799 w 8386272"/>
                <a:gd name="connsiteY275" fmla="*/ 1396683 h 2121144"/>
                <a:gd name="connsiteX276" fmla="*/ 4274 w 8386272"/>
                <a:gd name="connsiteY276" fmla="*/ 1450347 h 2121144"/>
                <a:gd name="connsiteX277" fmla="*/ 4868 w 8386272"/>
                <a:gd name="connsiteY277" fmla="*/ 1530961 h 2121144"/>
                <a:gd name="connsiteX278" fmla="*/ 5105 w 8386272"/>
                <a:gd name="connsiteY278" fmla="*/ 1584744 h 2121144"/>
                <a:gd name="connsiteX279" fmla="*/ 5818 w 8386272"/>
                <a:gd name="connsiteY279" fmla="*/ 1665358 h 2121144"/>
                <a:gd name="connsiteX280" fmla="*/ 6055 w 8386272"/>
                <a:gd name="connsiteY280" fmla="*/ 1719141 h 2121144"/>
                <a:gd name="connsiteX281" fmla="*/ 6767 w 8386272"/>
                <a:gd name="connsiteY281" fmla="*/ 1799755 h 2121144"/>
                <a:gd name="connsiteX282" fmla="*/ 7005 w 8386272"/>
                <a:gd name="connsiteY282" fmla="*/ 1853538 h 2121144"/>
                <a:gd name="connsiteX283" fmla="*/ 7717 w 8386272"/>
                <a:gd name="connsiteY283" fmla="*/ 1934152 h 2121144"/>
                <a:gd name="connsiteX284" fmla="*/ 7955 w 8386272"/>
                <a:gd name="connsiteY284" fmla="*/ 1987935 h 2121144"/>
                <a:gd name="connsiteX285" fmla="*/ 8548 w 8386272"/>
                <a:gd name="connsiteY285" fmla="*/ 2063563 h 2121144"/>
                <a:gd name="connsiteX286" fmla="*/ 8429 w 8386272"/>
                <a:gd name="connsiteY286" fmla="*/ 2068668 h 2121144"/>
                <a:gd name="connsiteX287" fmla="*/ 8667 w 8386272"/>
                <a:gd name="connsiteY287" fmla="*/ 2069855 h 2121144"/>
                <a:gd name="connsiteX288" fmla="*/ 8429 w 8386272"/>
                <a:gd name="connsiteY288" fmla="*/ 2069855 h 2121144"/>
                <a:gd name="connsiteX289" fmla="*/ 20896 w 8386272"/>
                <a:gd name="connsiteY289" fmla="*/ 2121145 h 2121144"/>
                <a:gd name="connsiteX290" fmla="*/ 104953 w 8386272"/>
                <a:gd name="connsiteY290" fmla="*/ 2120788 h 2121144"/>
                <a:gd name="connsiteX291" fmla="*/ 104953 w 8386272"/>
                <a:gd name="connsiteY291" fmla="*/ 2120788 h 2121144"/>
                <a:gd name="connsiteX292" fmla="*/ 96880 w 8386272"/>
                <a:gd name="connsiteY292" fmla="*/ 981620 h 2121144"/>
                <a:gd name="connsiteX293" fmla="*/ 110889 w 8386272"/>
                <a:gd name="connsiteY293" fmla="*/ 981501 h 2121144"/>
                <a:gd name="connsiteX294" fmla="*/ 119081 w 8386272"/>
                <a:gd name="connsiteY294" fmla="*/ 2120788 h 2121144"/>
                <a:gd name="connsiteX295" fmla="*/ 170489 w 8386272"/>
                <a:gd name="connsiteY295" fmla="*/ 2120670 h 2121144"/>
                <a:gd name="connsiteX296" fmla="*/ 162297 w 8386272"/>
                <a:gd name="connsiteY296" fmla="*/ 981383 h 2121144"/>
                <a:gd name="connsiteX297" fmla="*/ 176307 w 8386272"/>
                <a:gd name="connsiteY297" fmla="*/ 981264 h 2121144"/>
                <a:gd name="connsiteX298" fmla="*/ 184499 w 8386272"/>
                <a:gd name="connsiteY298" fmla="*/ 2120551 h 2121144"/>
                <a:gd name="connsiteX299" fmla="*/ 235907 w 8386272"/>
                <a:gd name="connsiteY299" fmla="*/ 2120313 h 2121144"/>
                <a:gd name="connsiteX300" fmla="*/ 227715 w 8386272"/>
                <a:gd name="connsiteY300" fmla="*/ 981026 h 2121144"/>
                <a:gd name="connsiteX301" fmla="*/ 241725 w 8386272"/>
                <a:gd name="connsiteY301" fmla="*/ 980908 h 2121144"/>
                <a:gd name="connsiteX302" fmla="*/ 249798 w 8386272"/>
                <a:gd name="connsiteY302" fmla="*/ 2120195 h 2121144"/>
                <a:gd name="connsiteX303" fmla="*/ 249798 w 8386272"/>
                <a:gd name="connsiteY303" fmla="*/ 2120195 h 2121144"/>
                <a:gd name="connsiteX304" fmla="*/ 301087 w 8386272"/>
                <a:gd name="connsiteY304" fmla="*/ 2119957 h 2121144"/>
                <a:gd name="connsiteX305" fmla="*/ 293251 w 8386272"/>
                <a:gd name="connsiteY305" fmla="*/ 980908 h 2121144"/>
                <a:gd name="connsiteX306" fmla="*/ 307261 w 8386272"/>
                <a:gd name="connsiteY306" fmla="*/ 980789 h 2121144"/>
                <a:gd name="connsiteX307" fmla="*/ 315453 w 8386272"/>
                <a:gd name="connsiteY307" fmla="*/ 2120076 h 2121144"/>
                <a:gd name="connsiteX308" fmla="*/ 738708 w 8386272"/>
                <a:gd name="connsiteY308" fmla="*/ 2118414 h 2121144"/>
                <a:gd name="connsiteX309" fmla="*/ 727548 w 8386272"/>
                <a:gd name="connsiteY309" fmla="*/ 569169 h 2121144"/>
                <a:gd name="connsiteX310" fmla="*/ 811724 w 8386272"/>
                <a:gd name="connsiteY310" fmla="*/ 568812 h 2121144"/>
                <a:gd name="connsiteX311" fmla="*/ 822647 w 8386272"/>
                <a:gd name="connsiteY311" fmla="*/ 2118176 h 2121144"/>
                <a:gd name="connsiteX312" fmla="*/ 869187 w 8386272"/>
                <a:gd name="connsiteY312" fmla="*/ 2116870 h 2121144"/>
                <a:gd name="connsiteX313" fmla="*/ 869425 w 8386272"/>
                <a:gd name="connsiteY313" fmla="*/ 2116870 h 2121144"/>
                <a:gd name="connsiteX314" fmla="*/ 869425 w 8386272"/>
                <a:gd name="connsiteY314" fmla="*/ 2116870 h 2121144"/>
                <a:gd name="connsiteX315" fmla="*/ 930212 w 8386272"/>
                <a:gd name="connsiteY315" fmla="*/ 2116633 h 2121144"/>
                <a:gd name="connsiteX316" fmla="*/ 930212 w 8386272"/>
                <a:gd name="connsiteY316" fmla="*/ 2117701 h 2121144"/>
                <a:gd name="connsiteX317" fmla="*/ 974022 w 8386272"/>
                <a:gd name="connsiteY317" fmla="*/ 2117583 h 2121144"/>
                <a:gd name="connsiteX318" fmla="*/ 962861 w 8386272"/>
                <a:gd name="connsiteY318" fmla="*/ 568219 h 2121144"/>
                <a:gd name="connsiteX319" fmla="*/ 1081230 w 8386272"/>
                <a:gd name="connsiteY319" fmla="*/ 567744 h 2121144"/>
                <a:gd name="connsiteX320" fmla="*/ 1081230 w 8386272"/>
                <a:gd name="connsiteY320" fmla="*/ 567744 h 2121144"/>
                <a:gd name="connsiteX321" fmla="*/ 1092391 w 8386272"/>
                <a:gd name="connsiteY321" fmla="*/ 2117108 h 2121144"/>
                <a:gd name="connsiteX322" fmla="*/ 1140474 w 8386272"/>
                <a:gd name="connsiteY322" fmla="*/ 2115802 h 2121144"/>
                <a:gd name="connsiteX323" fmla="*/ 1140712 w 8386272"/>
                <a:gd name="connsiteY323" fmla="*/ 2115802 h 2121144"/>
                <a:gd name="connsiteX324" fmla="*/ 1201499 w 8386272"/>
                <a:gd name="connsiteY324" fmla="*/ 2115446 h 2121144"/>
                <a:gd name="connsiteX325" fmla="*/ 1201499 w 8386272"/>
                <a:gd name="connsiteY325" fmla="*/ 2116633 h 2121144"/>
                <a:gd name="connsiteX326" fmla="*/ 1243528 w 8386272"/>
                <a:gd name="connsiteY326" fmla="*/ 2116514 h 2121144"/>
                <a:gd name="connsiteX327" fmla="*/ 1243528 w 8386272"/>
                <a:gd name="connsiteY327" fmla="*/ 2116514 h 2121144"/>
                <a:gd name="connsiteX328" fmla="*/ 1243528 w 8386272"/>
                <a:gd name="connsiteY328" fmla="*/ 2116514 h 2121144"/>
                <a:gd name="connsiteX329" fmla="*/ 1232368 w 8386272"/>
                <a:gd name="connsiteY329" fmla="*/ 567150 h 2121144"/>
                <a:gd name="connsiteX330" fmla="*/ 1316544 w 8386272"/>
                <a:gd name="connsiteY330" fmla="*/ 566794 h 2121144"/>
                <a:gd name="connsiteX331" fmla="*/ 1327704 w 8386272"/>
                <a:gd name="connsiteY331" fmla="*/ 2116158 h 2121144"/>
                <a:gd name="connsiteX332" fmla="*/ 1404757 w 8386272"/>
                <a:gd name="connsiteY332" fmla="*/ 2115802 h 2121144"/>
                <a:gd name="connsiteX333" fmla="*/ 1404757 w 8386272"/>
                <a:gd name="connsiteY333" fmla="*/ 2115802 h 2121144"/>
                <a:gd name="connsiteX334" fmla="*/ 1404638 w 8386272"/>
                <a:gd name="connsiteY334" fmla="*/ 2105710 h 2121144"/>
                <a:gd name="connsiteX335" fmla="*/ 1727333 w 8386272"/>
                <a:gd name="connsiteY335" fmla="*/ 2104404 h 2121144"/>
                <a:gd name="connsiteX336" fmla="*/ 1727452 w 8386272"/>
                <a:gd name="connsiteY336" fmla="*/ 2114496 h 2121144"/>
                <a:gd name="connsiteX337" fmla="*/ 1804504 w 8386272"/>
                <a:gd name="connsiteY337" fmla="*/ 2114140 h 2121144"/>
                <a:gd name="connsiteX338" fmla="*/ 1804504 w 8386272"/>
                <a:gd name="connsiteY338" fmla="*/ 2114140 h 2121144"/>
                <a:gd name="connsiteX339" fmla="*/ 1804504 w 8386272"/>
                <a:gd name="connsiteY339" fmla="*/ 2114140 h 2121144"/>
                <a:gd name="connsiteX340" fmla="*/ 1793938 w 8386272"/>
                <a:gd name="connsiteY340" fmla="*/ 629718 h 2121144"/>
                <a:gd name="connsiteX341" fmla="*/ 1821957 w 8386272"/>
                <a:gd name="connsiteY341" fmla="*/ 629600 h 2121144"/>
                <a:gd name="connsiteX342" fmla="*/ 1832524 w 8386272"/>
                <a:gd name="connsiteY342" fmla="*/ 2114021 h 2121144"/>
                <a:gd name="connsiteX343" fmla="*/ 1895685 w 8386272"/>
                <a:gd name="connsiteY343" fmla="*/ 2113783 h 2121144"/>
                <a:gd name="connsiteX344" fmla="*/ 1885119 w 8386272"/>
                <a:gd name="connsiteY344" fmla="*/ 629481 h 2121144"/>
                <a:gd name="connsiteX345" fmla="*/ 1913138 w 8386272"/>
                <a:gd name="connsiteY345" fmla="*/ 629481 h 2121144"/>
                <a:gd name="connsiteX346" fmla="*/ 1923704 w 8386272"/>
                <a:gd name="connsiteY346" fmla="*/ 2113783 h 2121144"/>
                <a:gd name="connsiteX347" fmla="*/ 1986747 w 8386272"/>
                <a:gd name="connsiteY347" fmla="*/ 2113546 h 2121144"/>
                <a:gd name="connsiteX348" fmla="*/ 1986747 w 8386272"/>
                <a:gd name="connsiteY348" fmla="*/ 2113546 h 2121144"/>
                <a:gd name="connsiteX349" fmla="*/ 1986747 w 8386272"/>
                <a:gd name="connsiteY349" fmla="*/ 2113546 h 2121144"/>
                <a:gd name="connsiteX350" fmla="*/ 1976181 w 8386272"/>
                <a:gd name="connsiteY350" fmla="*/ 629125 h 2121144"/>
                <a:gd name="connsiteX351" fmla="*/ 2004200 w 8386272"/>
                <a:gd name="connsiteY351" fmla="*/ 629125 h 2121144"/>
                <a:gd name="connsiteX352" fmla="*/ 2014767 w 8386272"/>
                <a:gd name="connsiteY352" fmla="*/ 2113546 h 2121144"/>
                <a:gd name="connsiteX353" fmla="*/ 2253286 w 8386272"/>
                <a:gd name="connsiteY353" fmla="*/ 2112596 h 2121144"/>
                <a:gd name="connsiteX354" fmla="*/ 2253286 w 8386272"/>
                <a:gd name="connsiteY354" fmla="*/ 2112596 h 2121144"/>
                <a:gd name="connsiteX355" fmla="*/ 2253286 w 8386272"/>
                <a:gd name="connsiteY355" fmla="*/ 2112596 h 2121144"/>
                <a:gd name="connsiteX356" fmla="*/ 2237970 w 8386272"/>
                <a:gd name="connsiteY356" fmla="*/ 154461 h 2121144"/>
                <a:gd name="connsiteX357" fmla="*/ 2251980 w 8386272"/>
                <a:gd name="connsiteY357" fmla="*/ 154343 h 2121144"/>
                <a:gd name="connsiteX358" fmla="*/ 2267295 w 8386272"/>
                <a:gd name="connsiteY358" fmla="*/ 2112596 h 2121144"/>
                <a:gd name="connsiteX359" fmla="*/ 2484681 w 8386272"/>
                <a:gd name="connsiteY359" fmla="*/ 2111765 h 2121144"/>
                <a:gd name="connsiteX360" fmla="*/ 2469366 w 8386272"/>
                <a:gd name="connsiteY360" fmla="*/ 153512 h 2121144"/>
                <a:gd name="connsiteX361" fmla="*/ 2497385 w 8386272"/>
                <a:gd name="connsiteY361" fmla="*/ 153512 h 2121144"/>
                <a:gd name="connsiteX362" fmla="*/ 2512700 w 8386272"/>
                <a:gd name="connsiteY362" fmla="*/ 2111646 h 2121144"/>
                <a:gd name="connsiteX363" fmla="*/ 2702067 w 8386272"/>
                <a:gd name="connsiteY363" fmla="*/ 2110934 h 2121144"/>
                <a:gd name="connsiteX364" fmla="*/ 2686751 w 8386272"/>
                <a:gd name="connsiteY364" fmla="*/ 152799 h 2121144"/>
                <a:gd name="connsiteX365" fmla="*/ 2700761 w 8386272"/>
                <a:gd name="connsiteY365" fmla="*/ 152681 h 2121144"/>
                <a:gd name="connsiteX366" fmla="*/ 2703254 w 8386272"/>
                <a:gd name="connsiteY366" fmla="*/ 479056 h 2121144"/>
                <a:gd name="connsiteX367" fmla="*/ 2715958 w 8386272"/>
                <a:gd name="connsiteY367" fmla="*/ 2110815 h 2121144"/>
                <a:gd name="connsiteX368" fmla="*/ 2800134 w 8386272"/>
                <a:gd name="connsiteY368" fmla="*/ 2110459 h 2121144"/>
                <a:gd name="connsiteX369" fmla="*/ 2792179 w 8386272"/>
                <a:gd name="connsiteY369" fmla="*/ 984588 h 2121144"/>
                <a:gd name="connsiteX370" fmla="*/ 2855222 w 8386272"/>
                <a:gd name="connsiteY370" fmla="*/ 984232 h 2121144"/>
                <a:gd name="connsiteX371" fmla="*/ 2863177 w 8386272"/>
                <a:gd name="connsiteY371" fmla="*/ 2110103 h 2121144"/>
                <a:gd name="connsiteX372" fmla="*/ 2933344 w 8386272"/>
                <a:gd name="connsiteY372" fmla="*/ 2109866 h 2121144"/>
                <a:gd name="connsiteX373" fmla="*/ 2933344 w 8386272"/>
                <a:gd name="connsiteY373" fmla="*/ 2095144 h 2121144"/>
                <a:gd name="connsiteX374" fmla="*/ 2905325 w 8386272"/>
                <a:gd name="connsiteY374" fmla="*/ 2095262 h 2121144"/>
                <a:gd name="connsiteX375" fmla="*/ 2905206 w 8386272"/>
                <a:gd name="connsiteY375" fmla="*/ 2086358 h 2121144"/>
                <a:gd name="connsiteX376" fmla="*/ 2933225 w 8386272"/>
                <a:gd name="connsiteY376" fmla="*/ 2086239 h 2121144"/>
                <a:gd name="connsiteX377" fmla="*/ 2932987 w 8386272"/>
                <a:gd name="connsiteY377" fmla="*/ 2062376 h 2121144"/>
                <a:gd name="connsiteX378" fmla="*/ 2905087 w 8386272"/>
                <a:gd name="connsiteY378" fmla="*/ 2062494 h 2121144"/>
                <a:gd name="connsiteX379" fmla="*/ 2904968 w 8386272"/>
                <a:gd name="connsiteY379" fmla="*/ 2053471 h 2121144"/>
                <a:gd name="connsiteX380" fmla="*/ 2932987 w 8386272"/>
                <a:gd name="connsiteY380" fmla="*/ 2053352 h 2121144"/>
                <a:gd name="connsiteX381" fmla="*/ 2932750 w 8386272"/>
                <a:gd name="connsiteY381" fmla="*/ 2029489 h 2121144"/>
                <a:gd name="connsiteX382" fmla="*/ 2904731 w 8386272"/>
                <a:gd name="connsiteY382" fmla="*/ 2029489 h 2121144"/>
                <a:gd name="connsiteX383" fmla="*/ 2904612 w 8386272"/>
                <a:gd name="connsiteY383" fmla="*/ 2029489 h 2121144"/>
                <a:gd name="connsiteX384" fmla="*/ 2904493 w 8386272"/>
                <a:gd name="connsiteY384" fmla="*/ 2020584 h 2121144"/>
                <a:gd name="connsiteX385" fmla="*/ 2932513 w 8386272"/>
                <a:gd name="connsiteY385" fmla="*/ 2020465 h 2121144"/>
                <a:gd name="connsiteX386" fmla="*/ 2932513 w 8386272"/>
                <a:gd name="connsiteY386" fmla="*/ 2009186 h 2121144"/>
                <a:gd name="connsiteX387" fmla="*/ 2946403 w 8386272"/>
                <a:gd name="connsiteY387" fmla="*/ 2009068 h 2121144"/>
                <a:gd name="connsiteX388" fmla="*/ 2946522 w 8386272"/>
                <a:gd name="connsiteY388" fmla="*/ 2020347 h 2121144"/>
                <a:gd name="connsiteX389" fmla="*/ 2946522 w 8386272"/>
                <a:gd name="connsiteY389" fmla="*/ 2020347 h 2121144"/>
                <a:gd name="connsiteX390" fmla="*/ 2946522 w 8386272"/>
                <a:gd name="connsiteY390" fmla="*/ 2020347 h 2121144"/>
                <a:gd name="connsiteX391" fmla="*/ 2988551 w 8386272"/>
                <a:gd name="connsiteY391" fmla="*/ 2020228 h 2121144"/>
                <a:gd name="connsiteX392" fmla="*/ 2988551 w 8386272"/>
                <a:gd name="connsiteY392" fmla="*/ 2008949 h 2121144"/>
                <a:gd name="connsiteX393" fmla="*/ 3002560 w 8386272"/>
                <a:gd name="connsiteY393" fmla="*/ 2008830 h 2121144"/>
                <a:gd name="connsiteX394" fmla="*/ 3002560 w 8386272"/>
                <a:gd name="connsiteY394" fmla="*/ 2020109 h 2121144"/>
                <a:gd name="connsiteX395" fmla="*/ 3044589 w 8386272"/>
                <a:gd name="connsiteY395" fmla="*/ 2019991 h 2121144"/>
                <a:gd name="connsiteX396" fmla="*/ 3044470 w 8386272"/>
                <a:gd name="connsiteY396" fmla="*/ 2008712 h 2121144"/>
                <a:gd name="connsiteX397" fmla="*/ 3058599 w 8386272"/>
                <a:gd name="connsiteY397" fmla="*/ 2008593 h 2121144"/>
                <a:gd name="connsiteX398" fmla="*/ 3058599 w 8386272"/>
                <a:gd name="connsiteY398" fmla="*/ 2019872 h 2121144"/>
                <a:gd name="connsiteX399" fmla="*/ 3100746 w 8386272"/>
                <a:gd name="connsiteY399" fmla="*/ 2019753 h 2121144"/>
                <a:gd name="connsiteX400" fmla="*/ 3100746 w 8386272"/>
                <a:gd name="connsiteY400" fmla="*/ 2019753 h 2121144"/>
                <a:gd name="connsiteX401" fmla="*/ 3100627 w 8386272"/>
                <a:gd name="connsiteY401" fmla="*/ 2008356 h 2121144"/>
                <a:gd name="connsiteX402" fmla="*/ 3100627 w 8386272"/>
                <a:gd name="connsiteY402" fmla="*/ 2008356 h 2121144"/>
                <a:gd name="connsiteX403" fmla="*/ 3114637 w 8386272"/>
                <a:gd name="connsiteY403" fmla="*/ 2008356 h 2121144"/>
                <a:gd name="connsiteX404" fmla="*/ 3114756 w 8386272"/>
                <a:gd name="connsiteY404" fmla="*/ 2019634 h 2121144"/>
                <a:gd name="connsiteX405" fmla="*/ 3114756 w 8386272"/>
                <a:gd name="connsiteY405" fmla="*/ 2019634 h 2121144"/>
                <a:gd name="connsiteX406" fmla="*/ 3114756 w 8386272"/>
                <a:gd name="connsiteY406" fmla="*/ 2019634 h 2121144"/>
                <a:gd name="connsiteX407" fmla="*/ 3114993 w 8386272"/>
                <a:gd name="connsiteY407" fmla="*/ 2019634 h 2121144"/>
                <a:gd name="connsiteX408" fmla="*/ 3156903 w 8386272"/>
                <a:gd name="connsiteY408" fmla="*/ 2019516 h 2121144"/>
                <a:gd name="connsiteX409" fmla="*/ 3156785 w 8386272"/>
                <a:gd name="connsiteY409" fmla="*/ 2008118 h 2121144"/>
                <a:gd name="connsiteX410" fmla="*/ 3170794 w 8386272"/>
                <a:gd name="connsiteY410" fmla="*/ 2007999 h 2121144"/>
                <a:gd name="connsiteX411" fmla="*/ 3170913 w 8386272"/>
                <a:gd name="connsiteY411" fmla="*/ 2019397 h 2121144"/>
                <a:gd name="connsiteX412" fmla="*/ 3213060 w 8386272"/>
                <a:gd name="connsiteY412" fmla="*/ 2019160 h 2121144"/>
                <a:gd name="connsiteX413" fmla="*/ 3212941 w 8386272"/>
                <a:gd name="connsiteY413" fmla="*/ 2007881 h 2121144"/>
                <a:gd name="connsiteX414" fmla="*/ 3226951 w 8386272"/>
                <a:gd name="connsiteY414" fmla="*/ 2007762 h 2121144"/>
                <a:gd name="connsiteX415" fmla="*/ 3227070 w 8386272"/>
                <a:gd name="connsiteY415" fmla="*/ 2019160 h 2121144"/>
                <a:gd name="connsiteX416" fmla="*/ 3269217 w 8386272"/>
                <a:gd name="connsiteY416" fmla="*/ 2018922 h 2121144"/>
                <a:gd name="connsiteX417" fmla="*/ 3269099 w 8386272"/>
                <a:gd name="connsiteY417" fmla="*/ 2007643 h 2121144"/>
                <a:gd name="connsiteX418" fmla="*/ 3283108 w 8386272"/>
                <a:gd name="connsiteY418" fmla="*/ 2007524 h 2121144"/>
                <a:gd name="connsiteX419" fmla="*/ 3283227 w 8386272"/>
                <a:gd name="connsiteY419" fmla="*/ 2018803 h 2121144"/>
                <a:gd name="connsiteX420" fmla="*/ 3306616 w 8386272"/>
                <a:gd name="connsiteY420" fmla="*/ 2018803 h 2121144"/>
                <a:gd name="connsiteX421" fmla="*/ 3306734 w 8386272"/>
                <a:gd name="connsiteY421" fmla="*/ 2027708 h 2121144"/>
                <a:gd name="connsiteX422" fmla="*/ 3306734 w 8386272"/>
                <a:gd name="connsiteY422" fmla="*/ 2027708 h 2121144"/>
                <a:gd name="connsiteX423" fmla="*/ 3283345 w 8386272"/>
                <a:gd name="connsiteY423" fmla="*/ 2027826 h 2121144"/>
                <a:gd name="connsiteX424" fmla="*/ 3283464 w 8386272"/>
                <a:gd name="connsiteY424" fmla="*/ 2051690 h 2121144"/>
                <a:gd name="connsiteX425" fmla="*/ 3306853 w 8386272"/>
                <a:gd name="connsiteY425" fmla="*/ 2051690 h 2121144"/>
                <a:gd name="connsiteX426" fmla="*/ 3306972 w 8386272"/>
                <a:gd name="connsiteY426" fmla="*/ 2060713 h 2121144"/>
                <a:gd name="connsiteX427" fmla="*/ 3283583 w 8386272"/>
                <a:gd name="connsiteY427" fmla="*/ 2060713 h 2121144"/>
                <a:gd name="connsiteX428" fmla="*/ 3283583 w 8386272"/>
                <a:gd name="connsiteY428" fmla="*/ 2060713 h 2121144"/>
                <a:gd name="connsiteX429" fmla="*/ 3283702 w 8386272"/>
                <a:gd name="connsiteY429" fmla="*/ 2084577 h 2121144"/>
                <a:gd name="connsiteX430" fmla="*/ 3283702 w 8386272"/>
                <a:gd name="connsiteY430" fmla="*/ 2084577 h 2121144"/>
                <a:gd name="connsiteX431" fmla="*/ 3283702 w 8386272"/>
                <a:gd name="connsiteY431" fmla="*/ 2084577 h 2121144"/>
                <a:gd name="connsiteX432" fmla="*/ 3307090 w 8386272"/>
                <a:gd name="connsiteY432" fmla="*/ 2084577 h 2121144"/>
                <a:gd name="connsiteX433" fmla="*/ 3307209 w 8386272"/>
                <a:gd name="connsiteY433" fmla="*/ 2093481 h 2121144"/>
                <a:gd name="connsiteX434" fmla="*/ 3283820 w 8386272"/>
                <a:gd name="connsiteY434" fmla="*/ 2093481 h 2121144"/>
                <a:gd name="connsiteX435" fmla="*/ 3283820 w 8386272"/>
                <a:gd name="connsiteY435" fmla="*/ 2093481 h 2121144"/>
                <a:gd name="connsiteX436" fmla="*/ 3283939 w 8386272"/>
                <a:gd name="connsiteY436" fmla="*/ 2108322 h 2121144"/>
                <a:gd name="connsiteX437" fmla="*/ 3283939 w 8386272"/>
                <a:gd name="connsiteY437" fmla="*/ 2108322 h 2121144"/>
                <a:gd name="connsiteX438" fmla="*/ 3332973 w 8386272"/>
                <a:gd name="connsiteY438" fmla="*/ 2108085 h 2121144"/>
                <a:gd name="connsiteX439" fmla="*/ 3324662 w 8386272"/>
                <a:gd name="connsiteY439" fmla="*/ 932943 h 2121144"/>
                <a:gd name="connsiteX440" fmla="*/ 3387824 w 8386272"/>
                <a:gd name="connsiteY440" fmla="*/ 932705 h 2121144"/>
                <a:gd name="connsiteX441" fmla="*/ 3396134 w 8386272"/>
                <a:gd name="connsiteY441" fmla="*/ 2107847 h 2121144"/>
                <a:gd name="connsiteX442" fmla="*/ 3550359 w 8386272"/>
                <a:gd name="connsiteY442" fmla="*/ 2107254 h 2121144"/>
                <a:gd name="connsiteX443" fmla="*/ 3544778 w 8386272"/>
                <a:gd name="connsiteY443" fmla="*/ 1304790 h 2121144"/>
                <a:gd name="connsiteX444" fmla="*/ 3565793 w 8386272"/>
                <a:gd name="connsiteY444" fmla="*/ 1304671 h 2121144"/>
                <a:gd name="connsiteX445" fmla="*/ 3571610 w 8386272"/>
                <a:gd name="connsiteY445" fmla="*/ 2107254 h 2121144"/>
                <a:gd name="connsiteX446" fmla="*/ 3688317 w 8386272"/>
                <a:gd name="connsiteY446" fmla="*/ 2106779 h 2121144"/>
                <a:gd name="connsiteX447" fmla="*/ 3688436 w 8386272"/>
                <a:gd name="connsiteY447" fmla="*/ 2107135 h 2121144"/>
                <a:gd name="connsiteX448" fmla="*/ 3743287 w 8386272"/>
                <a:gd name="connsiteY448" fmla="*/ 2106541 h 2121144"/>
                <a:gd name="connsiteX449" fmla="*/ 3880296 w 8386272"/>
                <a:gd name="connsiteY449" fmla="*/ 2105948 h 2121144"/>
                <a:gd name="connsiteX450" fmla="*/ 3880296 w 8386272"/>
                <a:gd name="connsiteY450" fmla="*/ 2105948 h 2121144"/>
                <a:gd name="connsiteX451" fmla="*/ 3880296 w 8386272"/>
                <a:gd name="connsiteY451" fmla="*/ 2105948 h 2121144"/>
                <a:gd name="connsiteX452" fmla="*/ 3874478 w 8386272"/>
                <a:gd name="connsiteY452" fmla="*/ 1303484 h 2121144"/>
                <a:gd name="connsiteX453" fmla="*/ 3895255 w 8386272"/>
                <a:gd name="connsiteY453" fmla="*/ 1303365 h 2121144"/>
                <a:gd name="connsiteX454" fmla="*/ 3895374 w 8386272"/>
                <a:gd name="connsiteY454" fmla="*/ 1303365 h 2121144"/>
                <a:gd name="connsiteX455" fmla="*/ 3895374 w 8386272"/>
                <a:gd name="connsiteY455" fmla="*/ 1303365 h 2121144"/>
                <a:gd name="connsiteX456" fmla="*/ 3901191 w 8386272"/>
                <a:gd name="connsiteY456" fmla="*/ 2105948 h 2121144"/>
                <a:gd name="connsiteX457" fmla="*/ 4239083 w 8386272"/>
                <a:gd name="connsiteY457" fmla="*/ 2104642 h 2121144"/>
                <a:gd name="connsiteX458" fmla="*/ 4239083 w 8386272"/>
                <a:gd name="connsiteY458" fmla="*/ 2104642 h 2121144"/>
                <a:gd name="connsiteX459" fmla="*/ 4239083 w 8386272"/>
                <a:gd name="connsiteY459" fmla="*/ 2104642 h 2121144"/>
                <a:gd name="connsiteX460" fmla="*/ 4238846 w 8386272"/>
                <a:gd name="connsiteY460" fmla="*/ 2081846 h 2121144"/>
                <a:gd name="connsiteX461" fmla="*/ 4238846 w 8386272"/>
                <a:gd name="connsiteY461" fmla="*/ 2077691 h 2121144"/>
                <a:gd name="connsiteX462" fmla="*/ 4239202 w 8386272"/>
                <a:gd name="connsiteY462" fmla="*/ 2076860 h 2121144"/>
                <a:gd name="connsiteX463" fmla="*/ 4262472 w 8386272"/>
                <a:gd name="connsiteY463" fmla="*/ 2056439 h 2121144"/>
                <a:gd name="connsiteX464" fmla="*/ 4285268 w 8386272"/>
                <a:gd name="connsiteY464" fmla="*/ 2077572 h 2121144"/>
                <a:gd name="connsiteX465" fmla="*/ 4285743 w 8386272"/>
                <a:gd name="connsiteY465" fmla="*/ 2104523 h 2121144"/>
                <a:gd name="connsiteX466" fmla="*/ 4318154 w 8386272"/>
                <a:gd name="connsiteY466" fmla="*/ 2104404 h 2121144"/>
                <a:gd name="connsiteX467" fmla="*/ 4318154 w 8386272"/>
                <a:gd name="connsiteY467" fmla="*/ 2104404 h 2121144"/>
                <a:gd name="connsiteX468" fmla="*/ 4318154 w 8386272"/>
                <a:gd name="connsiteY468" fmla="*/ 2104404 h 2121144"/>
                <a:gd name="connsiteX469" fmla="*/ 4318036 w 8386272"/>
                <a:gd name="connsiteY469" fmla="*/ 2077453 h 2121144"/>
                <a:gd name="connsiteX470" fmla="*/ 4318392 w 8386272"/>
                <a:gd name="connsiteY470" fmla="*/ 2076623 h 2121144"/>
                <a:gd name="connsiteX471" fmla="*/ 4342849 w 8386272"/>
                <a:gd name="connsiteY471" fmla="*/ 2056320 h 2121144"/>
                <a:gd name="connsiteX472" fmla="*/ 4342968 w 8386272"/>
                <a:gd name="connsiteY472" fmla="*/ 2056320 h 2121144"/>
                <a:gd name="connsiteX473" fmla="*/ 4346055 w 8386272"/>
                <a:gd name="connsiteY473" fmla="*/ 2057270 h 2121144"/>
                <a:gd name="connsiteX474" fmla="*/ 4364457 w 8386272"/>
                <a:gd name="connsiteY474" fmla="*/ 2077216 h 2121144"/>
                <a:gd name="connsiteX475" fmla="*/ 4364814 w 8386272"/>
                <a:gd name="connsiteY475" fmla="*/ 2104167 h 2121144"/>
                <a:gd name="connsiteX476" fmla="*/ 4364814 w 8386272"/>
                <a:gd name="connsiteY476" fmla="*/ 2104167 h 2121144"/>
                <a:gd name="connsiteX477" fmla="*/ 4427263 w 8386272"/>
                <a:gd name="connsiteY477" fmla="*/ 2103929 h 2121144"/>
                <a:gd name="connsiteX478" fmla="*/ 4427263 w 8386272"/>
                <a:gd name="connsiteY478" fmla="*/ 2103929 h 2121144"/>
                <a:gd name="connsiteX479" fmla="*/ 4427263 w 8386272"/>
                <a:gd name="connsiteY479" fmla="*/ 2103929 h 2121144"/>
                <a:gd name="connsiteX480" fmla="*/ 4417290 w 8386272"/>
                <a:gd name="connsiteY480" fmla="*/ 719831 h 2121144"/>
                <a:gd name="connsiteX481" fmla="*/ 4438423 w 8386272"/>
                <a:gd name="connsiteY481" fmla="*/ 719712 h 2121144"/>
                <a:gd name="connsiteX482" fmla="*/ 4448277 w 8386272"/>
                <a:gd name="connsiteY482" fmla="*/ 2103929 h 2121144"/>
                <a:gd name="connsiteX483" fmla="*/ 4572345 w 8386272"/>
                <a:gd name="connsiteY483" fmla="*/ 2103336 h 2121144"/>
                <a:gd name="connsiteX484" fmla="*/ 4561660 w 8386272"/>
                <a:gd name="connsiteY484" fmla="*/ 604193 h 2121144"/>
                <a:gd name="connsiteX485" fmla="*/ 4608438 w 8386272"/>
                <a:gd name="connsiteY485" fmla="*/ 604074 h 2121144"/>
                <a:gd name="connsiteX486" fmla="*/ 4619123 w 8386272"/>
                <a:gd name="connsiteY486" fmla="*/ 2103217 h 2121144"/>
                <a:gd name="connsiteX487" fmla="*/ 4740579 w 8386272"/>
                <a:gd name="connsiteY487" fmla="*/ 2102742 h 2121144"/>
                <a:gd name="connsiteX488" fmla="*/ 4740579 w 8386272"/>
                <a:gd name="connsiteY488" fmla="*/ 2102742 h 2121144"/>
                <a:gd name="connsiteX489" fmla="*/ 4740579 w 8386272"/>
                <a:gd name="connsiteY489" fmla="*/ 2102742 h 2121144"/>
                <a:gd name="connsiteX490" fmla="*/ 4730012 w 8386272"/>
                <a:gd name="connsiteY490" fmla="*/ 603480 h 2121144"/>
                <a:gd name="connsiteX491" fmla="*/ 4776553 w 8386272"/>
                <a:gd name="connsiteY491" fmla="*/ 603361 h 2121144"/>
                <a:gd name="connsiteX492" fmla="*/ 4776790 w 8386272"/>
                <a:gd name="connsiteY492" fmla="*/ 603361 h 2121144"/>
                <a:gd name="connsiteX493" fmla="*/ 4787357 w 8386272"/>
                <a:gd name="connsiteY493" fmla="*/ 2102505 h 2121144"/>
                <a:gd name="connsiteX494" fmla="*/ 5149825 w 8386272"/>
                <a:gd name="connsiteY494" fmla="*/ 2101199 h 2121144"/>
                <a:gd name="connsiteX495" fmla="*/ 5140564 w 8386272"/>
                <a:gd name="connsiteY495" fmla="*/ 787029 h 2121144"/>
                <a:gd name="connsiteX496" fmla="*/ 5140564 w 8386272"/>
                <a:gd name="connsiteY496" fmla="*/ 787029 h 2121144"/>
                <a:gd name="connsiteX497" fmla="*/ 5161578 w 8386272"/>
                <a:gd name="connsiteY497" fmla="*/ 787029 h 2121144"/>
                <a:gd name="connsiteX498" fmla="*/ 5170958 w 8386272"/>
                <a:gd name="connsiteY498" fmla="*/ 2101080 h 2121144"/>
                <a:gd name="connsiteX499" fmla="*/ 5227114 w 8386272"/>
                <a:gd name="connsiteY499" fmla="*/ 2100842 h 2121144"/>
                <a:gd name="connsiteX500" fmla="*/ 5227114 w 8386272"/>
                <a:gd name="connsiteY500" fmla="*/ 2100842 h 2121144"/>
                <a:gd name="connsiteX501" fmla="*/ 5227114 w 8386272"/>
                <a:gd name="connsiteY501" fmla="*/ 2100842 h 2121144"/>
                <a:gd name="connsiteX502" fmla="*/ 5217735 w 8386272"/>
                <a:gd name="connsiteY502" fmla="*/ 786673 h 2121144"/>
                <a:gd name="connsiteX503" fmla="*/ 5217735 w 8386272"/>
                <a:gd name="connsiteY503" fmla="*/ 786673 h 2121144"/>
                <a:gd name="connsiteX504" fmla="*/ 5238631 w 8386272"/>
                <a:gd name="connsiteY504" fmla="*/ 786673 h 2121144"/>
                <a:gd name="connsiteX505" fmla="*/ 5238631 w 8386272"/>
                <a:gd name="connsiteY505" fmla="*/ 786673 h 2121144"/>
                <a:gd name="connsiteX506" fmla="*/ 5248010 w 8386272"/>
                <a:gd name="connsiteY506" fmla="*/ 2100724 h 2121144"/>
                <a:gd name="connsiteX507" fmla="*/ 5485936 w 8386272"/>
                <a:gd name="connsiteY507" fmla="*/ 2099893 h 2121144"/>
                <a:gd name="connsiteX508" fmla="*/ 5485936 w 8386272"/>
                <a:gd name="connsiteY508" fmla="*/ 2099893 h 2121144"/>
                <a:gd name="connsiteX509" fmla="*/ 5476912 w 8386272"/>
                <a:gd name="connsiteY509" fmla="*/ 812080 h 2121144"/>
                <a:gd name="connsiteX510" fmla="*/ 5475250 w 8386272"/>
                <a:gd name="connsiteY510" fmla="*/ 597425 h 2121144"/>
                <a:gd name="connsiteX511" fmla="*/ 5476912 w 8386272"/>
                <a:gd name="connsiteY511" fmla="*/ 596357 h 2121144"/>
                <a:gd name="connsiteX512" fmla="*/ 5533188 w 8386272"/>
                <a:gd name="connsiteY512" fmla="*/ 561214 h 2121144"/>
                <a:gd name="connsiteX513" fmla="*/ 5533188 w 8386272"/>
                <a:gd name="connsiteY513" fmla="*/ 561214 h 2121144"/>
                <a:gd name="connsiteX514" fmla="*/ 5544230 w 8386272"/>
                <a:gd name="connsiteY514" fmla="*/ 2099418 h 2121144"/>
                <a:gd name="connsiteX515" fmla="*/ 5831426 w 8386272"/>
                <a:gd name="connsiteY515" fmla="*/ 2098349 h 2121144"/>
                <a:gd name="connsiteX516" fmla="*/ 5831426 w 8386272"/>
                <a:gd name="connsiteY516" fmla="*/ 2098349 h 2121144"/>
                <a:gd name="connsiteX517" fmla="*/ 5818841 w 8386272"/>
                <a:gd name="connsiteY517" fmla="*/ 327207 h 2121144"/>
                <a:gd name="connsiteX518" fmla="*/ 5818841 w 8386272"/>
                <a:gd name="connsiteY518" fmla="*/ 327207 h 2121144"/>
                <a:gd name="connsiteX519" fmla="*/ 5853865 w 8386272"/>
                <a:gd name="connsiteY519" fmla="*/ 327088 h 2121144"/>
                <a:gd name="connsiteX520" fmla="*/ 5866569 w 8386272"/>
                <a:gd name="connsiteY520" fmla="*/ 2098230 h 2121144"/>
                <a:gd name="connsiteX521" fmla="*/ 5929612 w 8386272"/>
                <a:gd name="connsiteY521" fmla="*/ 2097993 h 2121144"/>
                <a:gd name="connsiteX522" fmla="*/ 5929612 w 8386272"/>
                <a:gd name="connsiteY522" fmla="*/ 2097993 h 2121144"/>
                <a:gd name="connsiteX523" fmla="*/ 5929612 w 8386272"/>
                <a:gd name="connsiteY523" fmla="*/ 2097993 h 2121144"/>
                <a:gd name="connsiteX524" fmla="*/ 5916908 w 8386272"/>
                <a:gd name="connsiteY524" fmla="*/ 326850 h 2121144"/>
                <a:gd name="connsiteX525" fmla="*/ 5917264 w 8386272"/>
                <a:gd name="connsiteY525" fmla="*/ 326850 h 2121144"/>
                <a:gd name="connsiteX526" fmla="*/ 5952169 w 8386272"/>
                <a:gd name="connsiteY526" fmla="*/ 326613 h 2121144"/>
                <a:gd name="connsiteX527" fmla="*/ 5964754 w 8386272"/>
                <a:gd name="connsiteY527" fmla="*/ 2097874 h 2121144"/>
                <a:gd name="connsiteX528" fmla="*/ 6210397 w 8386272"/>
                <a:gd name="connsiteY528" fmla="*/ 2096806 h 2121144"/>
                <a:gd name="connsiteX529" fmla="*/ 6210397 w 8386272"/>
                <a:gd name="connsiteY529" fmla="*/ 2096806 h 2121144"/>
                <a:gd name="connsiteX530" fmla="*/ 6210397 w 8386272"/>
                <a:gd name="connsiteY530" fmla="*/ 2096806 h 2121144"/>
                <a:gd name="connsiteX531" fmla="*/ 6198880 w 8386272"/>
                <a:gd name="connsiteY531" fmla="*/ 482499 h 2121144"/>
                <a:gd name="connsiteX532" fmla="*/ 6310957 w 8386272"/>
                <a:gd name="connsiteY532" fmla="*/ 482024 h 2121144"/>
                <a:gd name="connsiteX533" fmla="*/ 6322474 w 8386272"/>
                <a:gd name="connsiteY533" fmla="*/ 2096450 h 2121144"/>
                <a:gd name="connsiteX534" fmla="*/ 6374593 w 8386272"/>
                <a:gd name="connsiteY534" fmla="*/ 2096212 h 2121144"/>
                <a:gd name="connsiteX535" fmla="*/ 6374593 w 8386272"/>
                <a:gd name="connsiteY535" fmla="*/ 2096212 h 2121144"/>
                <a:gd name="connsiteX536" fmla="*/ 6374593 w 8386272"/>
                <a:gd name="connsiteY536" fmla="*/ 2095144 h 2121144"/>
                <a:gd name="connsiteX537" fmla="*/ 6374000 w 8386272"/>
                <a:gd name="connsiteY537" fmla="*/ 717931 h 2121144"/>
                <a:gd name="connsiteX538" fmla="*/ 6383973 w 8386272"/>
                <a:gd name="connsiteY538" fmla="*/ 2096212 h 2121144"/>
                <a:gd name="connsiteX539" fmla="*/ 6383973 w 8386272"/>
                <a:gd name="connsiteY539" fmla="*/ 2096212 h 2121144"/>
                <a:gd name="connsiteX540" fmla="*/ 6500798 w 8386272"/>
                <a:gd name="connsiteY540" fmla="*/ 2095737 h 2121144"/>
                <a:gd name="connsiteX541" fmla="*/ 6500324 w 8386272"/>
                <a:gd name="connsiteY541" fmla="*/ 717456 h 2121144"/>
                <a:gd name="connsiteX542" fmla="*/ 6510178 w 8386272"/>
                <a:gd name="connsiteY542" fmla="*/ 2095737 h 2121144"/>
                <a:gd name="connsiteX543" fmla="*/ 6627003 w 8386272"/>
                <a:gd name="connsiteY543" fmla="*/ 2095262 h 2121144"/>
                <a:gd name="connsiteX544" fmla="*/ 6627003 w 8386272"/>
                <a:gd name="connsiteY544" fmla="*/ 2095262 h 2121144"/>
                <a:gd name="connsiteX545" fmla="*/ 6617268 w 8386272"/>
                <a:gd name="connsiteY545" fmla="*/ 716981 h 2121144"/>
                <a:gd name="connsiteX546" fmla="*/ 6626647 w 8386272"/>
                <a:gd name="connsiteY546" fmla="*/ 716981 h 2121144"/>
                <a:gd name="connsiteX547" fmla="*/ 6636501 w 8386272"/>
                <a:gd name="connsiteY547" fmla="*/ 2095262 h 2121144"/>
                <a:gd name="connsiteX548" fmla="*/ 6977243 w 8386272"/>
                <a:gd name="connsiteY548" fmla="*/ 2093956 h 2121144"/>
                <a:gd name="connsiteX549" fmla="*/ 6966558 w 8386272"/>
                <a:gd name="connsiteY549" fmla="*/ 612622 h 2121144"/>
                <a:gd name="connsiteX550" fmla="*/ 6966558 w 8386272"/>
                <a:gd name="connsiteY550" fmla="*/ 612622 h 2121144"/>
                <a:gd name="connsiteX551" fmla="*/ 6994577 w 8386272"/>
                <a:gd name="connsiteY551" fmla="*/ 612503 h 2121144"/>
                <a:gd name="connsiteX552" fmla="*/ 7005143 w 8386272"/>
                <a:gd name="connsiteY552" fmla="*/ 2093838 h 2121144"/>
                <a:gd name="connsiteX553" fmla="*/ 7369986 w 8386272"/>
                <a:gd name="connsiteY553" fmla="*/ 2092413 h 2121144"/>
                <a:gd name="connsiteX554" fmla="*/ 7369986 w 8386272"/>
                <a:gd name="connsiteY554" fmla="*/ 2092413 h 2121144"/>
                <a:gd name="connsiteX555" fmla="*/ 7359419 w 8386272"/>
                <a:gd name="connsiteY555" fmla="*/ 611197 h 2121144"/>
                <a:gd name="connsiteX556" fmla="*/ 7359419 w 8386272"/>
                <a:gd name="connsiteY556" fmla="*/ 611197 h 2121144"/>
                <a:gd name="connsiteX557" fmla="*/ 7387082 w 8386272"/>
                <a:gd name="connsiteY557" fmla="*/ 611079 h 2121144"/>
                <a:gd name="connsiteX558" fmla="*/ 7387557 w 8386272"/>
                <a:gd name="connsiteY558" fmla="*/ 611079 h 2121144"/>
                <a:gd name="connsiteX559" fmla="*/ 7387557 w 8386272"/>
                <a:gd name="connsiteY559" fmla="*/ 611079 h 2121144"/>
                <a:gd name="connsiteX560" fmla="*/ 7398124 w 8386272"/>
                <a:gd name="connsiteY560" fmla="*/ 2092413 h 2121144"/>
                <a:gd name="connsiteX561" fmla="*/ 7468528 w 8386272"/>
                <a:gd name="connsiteY561" fmla="*/ 2092175 h 2121144"/>
                <a:gd name="connsiteX562" fmla="*/ 7569800 w 8386272"/>
                <a:gd name="connsiteY562" fmla="*/ 2049316 h 2121144"/>
                <a:gd name="connsiteX563" fmla="*/ 7579773 w 8386272"/>
                <a:gd name="connsiteY563" fmla="*/ 2058814 h 2121144"/>
                <a:gd name="connsiteX564" fmla="*/ 7501296 w 8386272"/>
                <a:gd name="connsiteY564" fmla="*/ 2092057 h 2121144"/>
                <a:gd name="connsiteX565" fmla="*/ 7634268 w 8386272"/>
                <a:gd name="connsiteY565" fmla="*/ 2091582 h 2121144"/>
                <a:gd name="connsiteX566" fmla="*/ 7633437 w 8386272"/>
                <a:gd name="connsiteY566" fmla="*/ 1978437 h 2121144"/>
                <a:gd name="connsiteX567" fmla="*/ 7696480 w 8386272"/>
                <a:gd name="connsiteY567" fmla="*/ 1978199 h 2121144"/>
                <a:gd name="connsiteX568" fmla="*/ 7697430 w 8386272"/>
                <a:gd name="connsiteY568" fmla="*/ 2091344 h 2121144"/>
                <a:gd name="connsiteX569" fmla="*/ 7790985 w 8386272"/>
                <a:gd name="connsiteY569" fmla="*/ 2090988 h 2121144"/>
                <a:gd name="connsiteX570" fmla="*/ 7777688 w 8386272"/>
                <a:gd name="connsiteY570" fmla="*/ 227359 h 2121144"/>
                <a:gd name="connsiteX571" fmla="*/ 7777688 w 8386272"/>
                <a:gd name="connsiteY571" fmla="*/ 227359 h 2121144"/>
                <a:gd name="connsiteX572" fmla="*/ 7815086 w 8386272"/>
                <a:gd name="connsiteY572" fmla="*/ 227240 h 2121144"/>
                <a:gd name="connsiteX573" fmla="*/ 7828384 w 8386272"/>
                <a:gd name="connsiteY573" fmla="*/ 2090869 h 2121144"/>
                <a:gd name="connsiteX574" fmla="*/ 7856403 w 8386272"/>
                <a:gd name="connsiteY574" fmla="*/ 2090751 h 2121144"/>
                <a:gd name="connsiteX575" fmla="*/ 7856403 w 8386272"/>
                <a:gd name="connsiteY575" fmla="*/ 2090632 h 2121144"/>
                <a:gd name="connsiteX576" fmla="*/ 7856403 w 8386272"/>
                <a:gd name="connsiteY576" fmla="*/ 2090632 h 2121144"/>
                <a:gd name="connsiteX577" fmla="*/ 7843105 w 8386272"/>
                <a:gd name="connsiteY577" fmla="*/ 227003 h 2121144"/>
                <a:gd name="connsiteX578" fmla="*/ 7880504 w 8386272"/>
                <a:gd name="connsiteY578" fmla="*/ 226884 h 2121144"/>
                <a:gd name="connsiteX579" fmla="*/ 7893801 w 8386272"/>
                <a:gd name="connsiteY579" fmla="*/ 2090513 h 2121144"/>
                <a:gd name="connsiteX580" fmla="*/ 7921820 w 8386272"/>
                <a:gd name="connsiteY580" fmla="*/ 2090395 h 2121144"/>
                <a:gd name="connsiteX581" fmla="*/ 7921820 w 8386272"/>
                <a:gd name="connsiteY581" fmla="*/ 2090395 h 2121144"/>
                <a:gd name="connsiteX582" fmla="*/ 7908523 w 8386272"/>
                <a:gd name="connsiteY582" fmla="*/ 226765 h 2121144"/>
                <a:gd name="connsiteX583" fmla="*/ 7945922 w 8386272"/>
                <a:gd name="connsiteY583" fmla="*/ 226646 h 2121144"/>
                <a:gd name="connsiteX584" fmla="*/ 7945922 w 8386272"/>
                <a:gd name="connsiteY584" fmla="*/ 226646 h 2121144"/>
                <a:gd name="connsiteX585" fmla="*/ 7959219 w 8386272"/>
                <a:gd name="connsiteY585" fmla="*/ 2090276 h 2121144"/>
                <a:gd name="connsiteX586" fmla="*/ 7987238 w 8386272"/>
                <a:gd name="connsiteY586" fmla="*/ 2090157 h 2121144"/>
                <a:gd name="connsiteX587" fmla="*/ 7973941 w 8386272"/>
                <a:gd name="connsiteY587" fmla="*/ 226528 h 2121144"/>
                <a:gd name="connsiteX588" fmla="*/ 8011340 w 8386272"/>
                <a:gd name="connsiteY588" fmla="*/ 226409 h 2121144"/>
                <a:gd name="connsiteX589" fmla="*/ 8024637 w 8386272"/>
                <a:gd name="connsiteY589" fmla="*/ 2090038 h 2121144"/>
                <a:gd name="connsiteX590" fmla="*/ 8052656 w 8386272"/>
                <a:gd name="connsiteY590" fmla="*/ 2089920 h 2121144"/>
                <a:gd name="connsiteX591" fmla="*/ 8039477 w 8386272"/>
                <a:gd name="connsiteY591" fmla="*/ 226290 h 2121144"/>
                <a:gd name="connsiteX592" fmla="*/ 8039477 w 8386272"/>
                <a:gd name="connsiteY592" fmla="*/ 226290 h 2121144"/>
                <a:gd name="connsiteX593" fmla="*/ 8076875 w 8386272"/>
                <a:gd name="connsiteY593" fmla="*/ 226171 h 2121144"/>
                <a:gd name="connsiteX594" fmla="*/ 8090173 w 8386272"/>
                <a:gd name="connsiteY594" fmla="*/ 2089801 h 2121144"/>
                <a:gd name="connsiteX595" fmla="*/ 8118192 w 8386272"/>
                <a:gd name="connsiteY595" fmla="*/ 2089682 h 2121144"/>
                <a:gd name="connsiteX596" fmla="*/ 8118192 w 8386272"/>
                <a:gd name="connsiteY596" fmla="*/ 2089682 h 2121144"/>
                <a:gd name="connsiteX597" fmla="*/ 8104894 w 8386272"/>
                <a:gd name="connsiteY597" fmla="*/ 226053 h 2121144"/>
                <a:gd name="connsiteX598" fmla="*/ 8142293 w 8386272"/>
                <a:gd name="connsiteY598" fmla="*/ 225934 h 2121144"/>
                <a:gd name="connsiteX599" fmla="*/ 8155590 w 8386272"/>
                <a:gd name="connsiteY599" fmla="*/ 2089564 h 2121144"/>
                <a:gd name="connsiteX600" fmla="*/ 8183609 w 8386272"/>
                <a:gd name="connsiteY600" fmla="*/ 2089445 h 2121144"/>
                <a:gd name="connsiteX601" fmla="*/ 8170312 w 8386272"/>
                <a:gd name="connsiteY601" fmla="*/ 225815 h 2121144"/>
                <a:gd name="connsiteX602" fmla="*/ 8207711 w 8386272"/>
                <a:gd name="connsiteY602" fmla="*/ 225697 h 2121144"/>
                <a:gd name="connsiteX603" fmla="*/ 8221008 w 8386272"/>
                <a:gd name="connsiteY603" fmla="*/ 2089326 h 2121144"/>
                <a:gd name="connsiteX604" fmla="*/ 8249027 w 8386272"/>
                <a:gd name="connsiteY604" fmla="*/ 2089207 h 2121144"/>
                <a:gd name="connsiteX605" fmla="*/ 8235967 w 8386272"/>
                <a:gd name="connsiteY605" fmla="*/ 225222 h 2121144"/>
                <a:gd name="connsiteX606" fmla="*/ 8235967 w 8386272"/>
                <a:gd name="connsiteY606" fmla="*/ 225222 h 2121144"/>
                <a:gd name="connsiteX607" fmla="*/ 8273010 w 8386272"/>
                <a:gd name="connsiteY607" fmla="*/ 225103 h 2121144"/>
                <a:gd name="connsiteX608" fmla="*/ 8273365 w 8386272"/>
                <a:gd name="connsiteY608" fmla="*/ 225103 h 2121144"/>
                <a:gd name="connsiteX609" fmla="*/ 8273365 w 8386272"/>
                <a:gd name="connsiteY609" fmla="*/ 225103 h 2121144"/>
                <a:gd name="connsiteX610" fmla="*/ 8286544 w 8386272"/>
                <a:gd name="connsiteY610" fmla="*/ 2088732 h 2121144"/>
                <a:gd name="connsiteX611" fmla="*/ 8286544 w 8386272"/>
                <a:gd name="connsiteY611" fmla="*/ 2088732 h 2121144"/>
                <a:gd name="connsiteX612" fmla="*/ 8314682 w 8386272"/>
                <a:gd name="connsiteY612" fmla="*/ 2088614 h 2121144"/>
                <a:gd name="connsiteX613" fmla="*/ 8301385 w 8386272"/>
                <a:gd name="connsiteY613" fmla="*/ 224984 h 2121144"/>
                <a:gd name="connsiteX614" fmla="*/ 8338783 w 8386272"/>
                <a:gd name="connsiteY614" fmla="*/ 224866 h 2121144"/>
                <a:gd name="connsiteX615" fmla="*/ 8352080 w 8386272"/>
                <a:gd name="connsiteY615" fmla="*/ 2088495 h 2121144"/>
                <a:gd name="connsiteX616" fmla="*/ 8386273 w 8386272"/>
                <a:gd name="connsiteY616" fmla="*/ 2088258 h 2121144"/>
                <a:gd name="connsiteX617" fmla="*/ 8372620 w 8386272"/>
                <a:gd name="connsiteY617" fmla="*/ 170846 h 2121144"/>
                <a:gd name="connsiteX618" fmla="*/ 37042 w 8386272"/>
                <a:gd name="connsiteY618" fmla="*/ 2120076 h 2121144"/>
                <a:gd name="connsiteX619" fmla="*/ 20896 w 8386272"/>
                <a:gd name="connsiteY619" fmla="*/ 2120076 h 2121144"/>
                <a:gd name="connsiteX620" fmla="*/ 21014 w 8386272"/>
                <a:gd name="connsiteY620" fmla="*/ 2114971 h 2121144"/>
                <a:gd name="connsiteX621" fmla="*/ 37161 w 8386272"/>
                <a:gd name="connsiteY621" fmla="*/ 2114852 h 2121144"/>
                <a:gd name="connsiteX622" fmla="*/ 64112 w 8386272"/>
                <a:gd name="connsiteY622" fmla="*/ 2114852 h 2121144"/>
                <a:gd name="connsiteX623" fmla="*/ 37042 w 8386272"/>
                <a:gd name="connsiteY623" fmla="*/ 2120076 h 2121144"/>
                <a:gd name="connsiteX624" fmla="*/ 367811 w 8386272"/>
                <a:gd name="connsiteY624" fmla="*/ 1258368 h 2121144"/>
                <a:gd name="connsiteX625" fmla="*/ 367573 w 8386272"/>
                <a:gd name="connsiteY625" fmla="*/ 1236167 h 2121144"/>
                <a:gd name="connsiteX626" fmla="*/ 367573 w 8386272"/>
                <a:gd name="connsiteY626" fmla="*/ 1236048 h 2121144"/>
                <a:gd name="connsiteX627" fmla="*/ 367573 w 8386272"/>
                <a:gd name="connsiteY627" fmla="*/ 1236048 h 2121144"/>
                <a:gd name="connsiteX628" fmla="*/ 618558 w 8386272"/>
                <a:gd name="connsiteY628" fmla="*/ 1234980 h 2121144"/>
                <a:gd name="connsiteX629" fmla="*/ 620220 w 8386272"/>
                <a:gd name="connsiteY629" fmla="*/ 1234980 h 2121144"/>
                <a:gd name="connsiteX630" fmla="*/ 620220 w 8386272"/>
                <a:gd name="connsiteY630" fmla="*/ 1234980 h 2121144"/>
                <a:gd name="connsiteX631" fmla="*/ 620339 w 8386272"/>
                <a:gd name="connsiteY631" fmla="*/ 1257419 h 2121144"/>
                <a:gd name="connsiteX632" fmla="*/ 367811 w 8386272"/>
                <a:gd name="connsiteY632" fmla="*/ 1258368 h 2121144"/>
                <a:gd name="connsiteX633" fmla="*/ 367811 w 8386272"/>
                <a:gd name="connsiteY633" fmla="*/ 1258368 h 2121144"/>
                <a:gd name="connsiteX634" fmla="*/ 368048 w 8386272"/>
                <a:gd name="connsiteY634" fmla="*/ 1296479 h 2121144"/>
                <a:gd name="connsiteX635" fmla="*/ 368048 w 8386272"/>
                <a:gd name="connsiteY635" fmla="*/ 1296479 h 2121144"/>
                <a:gd name="connsiteX636" fmla="*/ 620577 w 8386272"/>
                <a:gd name="connsiteY636" fmla="*/ 1295411 h 2121144"/>
                <a:gd name="connsiteX637" fmla="*/ 620695 w 8386272"/>
                <a:gd name="connsiteY637" fmla="*/ 1317850 h 2121144"/>
                <a:gd name="connsiteX638" fmla="*/ 620695 w 8386272"/>
                <a:gd name="connsiteY638" fmla="*/ 1317850 h 2121144"/>
                <a:gd name="connsiteX639" fmla="*/ 368048 w 8386272"/>
                <a:gd name="connsiteY639" fmla="*/ 1318918 h 2121144"/>
                <a:gd name="connsiteX640" fmla="*/ 368048 w 8386272"/>
                <a:gd name="connsiteY640" fmla="*/ 1296479 h 2121144"/>
                <a:gd name="connsiteX641" fmla="*/ 368404 w 8386272"/>
                <a:gd name="connsiteY641" fmla="*/ 1357029 h 2121144"/>
                <a:gd name="connsiteX642" fmla="*/ 620933 w 8386272"/>
                <a:gd name="connsiteY642" fmla="*/ 1356079 h 2121144"/>
                <a:gd name="connsiteX643" fmla="*/ 621170 w 8386272"/>
                <a:gd name="connsiteY643" fmla="*/ 1378400 h 2121144"/>
                <a:gd name="connsiteX644" fmla="*/ 368642 w 8386272"/>
                <a:gd name="connsiteY644" fmla="*/ 1379349 h 2121144"/>
                <a:gd name="connsiteX645" fmla="*/ 368404 w 8386272"/>
                <a:gd name="connsiteY645" fmla="*/ 1357029 h 2121144"/>
                <a:gd name="connsiteX646" fmla="*/ 368879 w 8386272"/>
                <a:gd name="connsiteY646" fmla="*/ 1417460 h 2121144"/>
                <a:gd name="connsiteX647" fmla="*/ 621408 w 8386272"/>
                <a:gd name="connsiteY647" fmla="*/ 1416510 h 2121144"/>
                <a:gd name="connsiteX648" fmla="*/ 621526 w 8386272"/>
                <a:gd name="connsiteY648" fmla="*/ 1438831 h 2121144"/>
                <a:gd name="connsiteX649" fmla="*/ 369117 w 8386272"/>
                <a:gd name="connsiteY649" fmla="*/ 1439780 h 2121144"/>
                <a:gd name="connsiteX650" fmla="*/ 368879 w 8386272"/>
                <a:gd name="connsiteY650" fmla="*/ 1417460 h 2121144"/>
                <a:gd name="connsiteX651" fmla="*/ 369354 w 8386272"/>
                <a:gd name="connsiteY651" fmla="*/ 1477891 h 2121144"/>
                <a:gd name="connsiteX652" fmla="*/ 621764 w 8386272"/>
                <a:gd name="connsiteY652" fmla="*/ 1476942 h 2121144"/>
                <a:gd name="connsiteX653" fmla="*/ 622001 w 8386272"/>
                <a:gd name="connsiteY653" fmla="*/ 1499262 h 2121144"/>
                <a:gd name="connsiteX654" fmla="*/ 369473 w 8386272"/>
                <a:gd name="connsiteY654" fmla="*/ 1500330 h 2121144"/>
                <a:gd name="connsiteX655" fmla="*/ 369354 w 8386272"/>
                <a:gd name="connsiteY655" fmla="*/ 1477891 h 2121144"/>
                <a:gd name="connsiteX656" fmla="*/ 369710 w 8386272"/>
                <a:gd name="connsiteY656" fmla="*/ 1538441 h 2121144"/>
                <a:gd name="connsiteX657" fmla="*/ 622239 w 8386272"/>
                <a:gd name="connsiteY657" fmla="*/ 1537491 h 2121144"/>
                <a:gd name="connsiteX658" fmla="*/ 622357 w 8386272"/>
                <a:gd name="connsiteY658" fmla="*/ 1559812 h 2121144"/>
                <a:gd name="connsiteX659" fmla="*/ 369948 w 8386272"/>
                <a:gd name="connsiteY659" fmla="*/ 1560880 h 2121144"/>
                <a:gd name="connsiteX660" fmla="*/ 369710 w 8386272"/>
                <a:gd name="connsiteY660" fmla="*/ 1538441 h 2121144"/>
                <a:gd name="connsiteX661" fmla="*/ 370185 w 8386272"/>
                <a:gd name="connsiteY661" fmla="*/ 1598872 h 2121144"/>
                <a:gd name="connsiteX662" fmla="*/ 622714 w 8386272"/>
                <a:gd name="connsiteY662" fmla="*/ 1597922 h 2121144"/>
                <a:gd name="connsiteX663" fmla="*/ 622832 w 8386272"/>
                <a:gd name="connsiteY663" fmla="*/ 1620243 h 2121144"/>
                <a:gd name="connsiteX664" fmla="*/ 370304 w 8386272"/>
                <a:gd name="connsiteY664" fmla="*/ 1621311 h 2121144"/>
                <a:gd name="connsiteX665" fmla="*/ 370185 w 8386272"/>
                <a:gd name="connsiteY665" fmla="*/ 1598872 h 2121144"/>
                <a:gd name="connsiteX666" fmla="*/ 370541 w 8386272"/>
                <a:gd name="connsiteY666" fmla="*/ 1659541 h 2121144"/>
                <a:gd name="connsiteX667" fmla="*/ 623189 w 8386272"/>
                <a:gd name="connsiteY667" fmla="*/ 1658472 h 2121144"/>
                <a:gd name="connsiteX668" fmla="*/ 623426 w 8386272"/>
                <a:gd name="connsiteY668" fmla="*/ 1680911 h 2121144"/>
                <a:gd name="connsiteX669" fmla="*/ 370898 w 8386272"/>
                <a:gd name="connsiteY669" fmla="*/ 1681861 h 2121144"/>
                <a:gd name="connsiteX670" fmla="*/ 370541 w 8386272"/>
                <a:gd name="connsiteY670" fmla="*/ 1659541 h 2121144"/>
                <a:gd name="connsiteX671" fmla="*/ 371016 w 8386272"/>
                <a:gd name="connsiteY671" fmla="*/ 1719972 h 2121144"/>
                <a:gd name="connsiteX672" fmla="*/ 623545 w 8386272"/>
                <a:gd name="connsiteY672" fmla="*/ 1718903 h 2121144"/>
                <a:gd name="connsiteX673" fmla="*/ 623663 w 8386272"/>
                <a:gd name="connsiteY673" fmla="*/ 1741342 h 2121144"/>
                <a:gd name="connsiteX674" fmla="*/ 371254 w 8386272"/>
                <a:gd name="connsiteY674" fmla="*/ 1742292 h 2121144"/>
                <a:gd name="connsiteX675" fmla="*/ 371016 w 8386272"/>
                <a:gd name="connsiteY675" fmla="*/ 1719972 h 2121144"/>
                <a:gd name="connsiteX676" fmla="*/ 371491 w 8386272"/>
                <a:gd name="connsiteY676" fmla="*/ 1780403 h 2121144"/>
                <a:gd name="connsiteX677" fmla="*/ 624020 w 8386272"/>
                <a:gd name="connsiteY677" fmla="*/ 1779335 h 2121144"/>
                <a:gd name="connsiteX678" fmla="*/ 624138 w 8386272"/>
                <a:gd name="connsiteY678" fmla="*/ 1801774 h 2121144"/>
                <a:gd name="connsiteX679" fmla="*/ 371610 w 8386272"/>
                <a:gd name="connsiteY679" fmla="*/ 1802723 h 2121144"/>
                <a:gd name="connsiteX680" fmla="*/ 371491 w 8386272"/>
                <a:gd name="connsiteY680" fmla="*/ 1780403 h 2121144"/>
                <a:gd name="connsiteX681" fmla="*/ 371847 w 8386272"/>
                <a:gd name="connsiteY681" fmla="*/ 1840953 h 2121144"/>
                <a:gd name="connsiteX682" fmla="*/ 624376 w 8386272"/>
                <a:gd name="connsiteY682" fmla="*/ 1840003 h 2121144"/>
                <a:gd name="connsiteX683" fmla="*/ 624613 w 8386272"/>
                <a:gd name="connsiteY683" fmla="*/ 1862323 h 2121144"/>
                <a:gd name="connsiteX684" fmla="*/ 372085 w 8386272"/>
                <a:gd name="connsiteY684" fmla="*/ 1863273 h 2121144"/>
                <a:gd name="connsiteX685" fmla="*/ 371847 w 8386272"/>
                <a:gd name="connsiteY685" fmla="*/ 1840953 h 2121144"/>
                <a:gd name="connsiteX686" fmla="*/ 372441 w 8386272"/>
                <a:gd name="connsiteY686" fmla="*/ 1923823 h 2121144"/>
                <a:gd name="connsiteX687" fmla="*/ 372322 w 8386272"/>
                <a:gd name="connsiteY687" fmla="*/ 1901384 h 2121144"/>
                <a:gd name="connsiteX688" fmla="*/ 624851 w 8386272"/>
                <a:gd name="connsiteY688" fmla="*/ 1900434 h 2121144"/>
                <a:gd name="connsiteX689" fmla="*/ 624851 w 8386272"/>
                <a:gd name="connsiteY689" fmla="*/ 1900434 h 2121144"/>
                <a:gd name="connsiteX690" fmla="*/ 624969 w 8386272"/>
                <a:gd name="connsiteY690" fmla="*/ 1922755 h 2121144"/>
                <a:gd name="connsiteX691" fmla="*/ 372441 w 8386272"/>
                <a:gd name="connsiteY691" fmla="*/ 1923823 h 2121144"/>
                <a:gd name="connsiteX692" fmla="*/ 372441 w 8386272"/>
                <a:gd name="connsiteY692" fmla="*/ 1923823 h 2121144"/>
                <a:gd name="connsiteX693" fmla="*/ 372797 w 8386272"/>
                <a:gd name="connsiteY693" fmla="*/ 1961934 h 2121144"/>
                <a:gd name="connsiteX694" fmla="*/ 625207 w 8386272"/>
                <a:gd name="connsiteY694" fmla="*/ 1960984 h 2121144"/>
                <a:gd name="connsiteX695" fmla="*/ 625444 w 8386272"/>
                <a:gd name="connsiteY695" fmla="*/ 1983304 h 2121144"/>
                <a:gd name="connsiteX696" fmla="*/ 372916 w 8386272"/>
                <a:gd name="connsiteY696" fmla="*/ 1984373 h 2121144"/>
                <a:gd name="connsiteX697" fmla="*/ 372797 w 8386272"/>
                <a:gd name="connsiteY697" fmla="*/ 1961934 h 2121144"/>
                <a:gd name="connsiteX698" fmla="*/ 373153 w 8386272"/>
                <a:gd name="connsiteY698" fmla="*/ 2022365 h 2121144"/>
                <a:gd name="connsiteX699" fmla="*/ 625682 w 8386272"/>
                <a:gd name="connsiteY699" fmla="*/ 2021415 h 2121144"/>
                <a:gd name="connsiteX700" fmla="*/ 625801 w 8386272"/>
                <a:gd name="connsiteY700" fmla="*/ 2043854 h 2121144"/>
                <a:gd name="connsiteX701" fmla="*/ 373391 w 8386272"/>
                <a:gd name="connsiteY701" fmla="*/ 2044804 h 2121144"/>
                <a:gd name="connsiteX702" fmla="*/ 373153 w 8386272"/>
                <a:gd name="connsiteY702" fmla="*/ 2022365 h 2121144"/>
                <a:gd name="connsiteX703" fmla="*/ 373747 w 8386272"/>
                <a:gd name="connsiteY703" fmla="*/ 2105354 h 2121144"/>
                <a:gd name="connsiteX704" fmla="*/ 373628 w 8386272"/>
                <a:gd name="connsiteY704" fmla="*/ 2083034 h 2121144"/>
                <a:gd name="connsiteX705" fmla="*/ 626157 w 8386272"/>
                <a:gd name="connsiteY705" fmla="*/ 2081965 h 2121144"/>
                <a:gd name="connsiteX706" fmla="*/ 626275 w 8386272"/>
                <a:gd name="connsiteY706" fmla="*/ 2104404 h 2121144"/>
                <a:gd name="connsiteX707" fmla="*/ 373747 w 8386272"/>
                <a:gd name="connsiteY707" fmla="*/ 2105354 h 2121144"/>
                <a:gd name="connsiteX708" fmla="*/ 861708 w 8386272"/>
                <a:gd name="connsiteY708" fmla="*/ 1009995 h 2121144"/>
                <a:gd name="connsiteX709" fmla="*/ 922495 w 8386272"/>
                <a:gd name="connsiteY709" fmla="*/ 1009758 h 2121144"/>
                <a:gd name="connsiteX710" fmla="*/ 922851 w 8386272"/>
                <a:gd name="connsiteY710" fmla="*/ 1054517 h 2121144"/>
                <a:gd name="connsiteX711" fmla="*/ 862064 w 8386272"/>
                <a:gd name="connsiteY711" fmla="*/ 1054755 h 2121144"/>
                <a:gd name="connsiteX712" fmla="*/ 861708 w 8386272"/>
                <a:gd name="connsiteY712" fmla="*/ 1009995 h 2121144"/>
                <a:gd name="connsiteX713" fmla="*/ 862301 w 8386272"/>
                <a:gd name="connsiteY713" fmla="*/ 1095121 h 2121144"/>
                <a:gd name="connsiteX714" fmla="*/ 923088 w 8386272"/>
                <a:gd name="connsiteY714" fmla="*/ 1094765 h 2121144"/>
                <a:gd name="connsiteX715" fmla="*/ 923445 w 8386272"/>
                <a:gd name="connsiteY715" fmla="*/ 1139525 h 2121144"/>
                <a:gd name="connsiteX716" fmla="*/ 862657 w 8386272"/>
                <a:gd name="connsiteY716" fmla="*/ 1139881 h 2121144"/>
                <a:gd name="connsiteX717" fmla="*/ 862301 w 8386272"/>
                <a:gd name="connsiteY717" fmla="*/ 1095121 h 2121144"/>
                <a:gd name="connsiteX718" fmla="*/ 862895 w 8386272"/>
                <a:gd name="connsiteY718" fmla="*/ 1180247 h 2121144"/>
                <a:gd name="connsiteX719" fmla="*/ 923682 w 8386272"/>
                <a:gd name="connsiteY719" fmla="*/ 1180010 h 2121144"/>
                <a:gd name="connsiteX720" fmla="*/ 924038 w 8386272"/>
                <a:gd name="connsiteY720" fmla="*/ 1224888 h 2121144"/>
                <a:gd name="connsiteX721" fmla="*/ 863251 w 8386272"/>
                <a:gd name="connsiteY721" fmla="*/ 1225125 h 2121144"/>
                <a:gd name="connsiteX722" fmla="*/ 862895 w 8386272"/>
                <a:gd name="connsiteY722" fmla="*/ 1180247 h 2121144"/>
                <a:gd name="connsiteX723" fmla="*/ 863488 w 8386272"/>
                <a:gd name="connsiteY723" fmla="*/ 1265373 h 2121144"/>
                <a:gd name="connsiteX724" fmla="*/ 924276 w 8386272"/>
                <a:gd name="connsiteY724" fmla="*/ 1265136 h 2121144"/>
                <a:gd name="connsiteX725" fmla="*/ 924632 w 8386272"/>
                <a:gd name="connsiteY725" fmla="*/ 1309895 h 2121144"/>
                <a:gd name="connsiteX726" fmla="*/ 863845 w 8386272"/>
                <a:gd name="connsiteY726" fmla="*/ 1310133 h 2121144"/>
                <a:gd name="connsiteX727" fmla="*/ 863488 w 8386272"/>
                <a:gd name="connsiteY727" fmla="*/ 1265373 h 2121144"/>
                <a:gd name="connsiteX728" fmla="*/ 864082 w 8386272"/>
                <a:gd name="connsiteY728" fmla="*/ 1350618 h 2121144"/>
                <a:gd name="connsiteX729" fmla="*/ 924869 w 8386272"/>
                <a:gd name="connsiteY729" fmla="*/ 1350262 h 2121144"/>
                <a:gd name="connsiteX730" fmla="*/ 925226 w 8386272"/>
                <a:gd name="connsiteY730" fmla="*/ 1395021 h 2121144"/>
                <a:gd name="connsiteX731" fmla="*/ 864438 w 8386272"/>
                <a:gd name="connsiteY731" fmla="*/ 1395259 h 2121144"/>
                <a:gd name="connsiteX732" fmla="*/ 864082 w 8386272"/>
                <a:gd name="connsiteY732" fmla="*/ 1350618 h 2121144"/>
                <a:gd name="connsiteX733" fmla="*/ 864676 w 8386272"/>
                <a:gd name="connsiteY733" fmla="*/ 1435625 h 2121144"/>
                <a:gd name="connsiteX734" fmla="*/ 925463 w 8386272"/>
                <a:gd name="connsiteY734" fmla="*/ 1435388 h 2121144"/>
                <a:gd name="connsiteX735" fmla="*/ 925819 w 8386272"/>
                <a:gd name="connsiteY735" fmla="*/ 1480147 h 2121144"/>
                <a:gd name="connsiteX736" fmla="*/ 865032 w 8386272"/>
                <a:gd name="connsiteY736" fmla="*/ 1480385 h 2121144"/>
                <a:gd name="connsiteX737" fmla="*/ 864676 w 8386272"/>
                <a:gd name="connsiteY737" fmla="*/ 1435625 h 2121144"/>
                <a:gd name="connsiteX738" fmla="*/ 865269 w 8386272"/>
                <a:gd name="connsiteY738" fmla="*/ 1520751 h 2121144"/>
                <a:gd name="connsiteX739" fmla="*/ 926057 w 8386272"/>
                <a:gd name="connsiteY739" fmla="*/ 1520514 h 2121144"/>
                <a:gd name="connsiteX740" fmla="*/ 926413 w 8386272"/>
                <a:gd name="connsiteY740" fmla="*/ 1565273 h 2121144"/>
                <a:gd name="connsiteX741" fmla="*/ 865625 w 8386272"/>
                <a:gd name="connsiteY741" fmla="*/ 1565510 h 2121144"/>
                <a:gd name="connsiteX742" fmla="*/ 865269 w 8386272"/>
                <a:gd name="connsiteY742" fmla="*/ 1520751 h 2121144"/>
                <a:gd name="connsiteX743" fmla="*/ 865863 w 8386272"/>
                <a:gd name="connsiteY743" fmla="*/ 1605996 h 2121144"/>
                <a:gd name="connsiteX744" fmla="*/ 926650 w 8386272"/>
                <a:gd name="connsiteY744" fmla="*/ 1605640 h 2121144"/>
                <a:gd name="connsiteX745" fmla="*/ 927006 w 8386272"/>
                <a:gd name="connsiteY745" fmla="*/ 1650399 h 2121144"/>
                <a:gd name="connsiteX746" fmla="*/ 927006 w 8386272"/>
                <a:gd name="connsiteY746" fmla="*/ 1650399 h 2121144"/>
                <a:gd name="connsiteX747" fmla="*/ 866219 w 8386272"/>
                <a:gd name="connsiteY747" fmla="*/ 1650755 h 2121144"/>
                <a:gd name="connsiteX748" fmla="*/ 865863 w 8386272"/>
                <a:gd name="connsiteY748" fmla="*/ 1605996 h 2121144"/>
                <a:gd name="connsiteX749" fmla="*/ 866575 w 8386272"/>
                <a:gd name="connsiteY749" fmla="*/ 1691122 h 2121144"/>
                <a:gd name="connsiteX750" fmla="*/ 927363 w 8386272"/>
                <a:gd name="connsiteY750" fmla="*/ 1690884 h 2121144"/>
                <a:gd name="connsiteX751" fmla="*/ 927719 w 8386272"/>
                <a:gd name="connsiteY751" fmla="*/ 1735644 h 2121144"/>
                <a:gd name="connsiteX752" fmla="*/ 866931 w 8386272"/>
                <a:gd name="connsiteY752" fmla="*/ 1735881 h 2121144"/>
                <a:gd name="connsiteX753" fmla="*/ 866931 w 8386272"/>
                <a:gd name="connsiteY753" fmla="*/ 1735881 h 2121144"/>
                <a:gd name="connsiteX754" fmla="*/ 866575 w 8386272"/>
                <a:gd name="connsiteY754" fmla="*/ 1691122 h 2121144"/>
                <a:gd name="connsiteX755" fmla="*/ 867169 w 8386272"/>
                <a:gd name="connsiteY755" fmla="*/ 1776248 h 2121144"/>
                <a:gd name="connsiteX756" fmla="*/ 927956 w 8386272"/>
                <a:gd name="connsiteY756" fmla="*/ 1776010 h 2121144"/>
                <a:gd name="connsiteX757" fmla="*/ 928312 w 8386272"/>
                <a:gd name="connsiteY757" fmla="*/ 1820770 h 2121144"/>
                <a:gd name="connsiteX758" fmla="*/ 867525 w 8386272"/>
                <a:gd name="connsiteY758" fmla="*/ 1821007 h 2121144"/>
                <a:gd name="connsiteX759" fmla="*/ 867169 w 8386272"/>
                <a:gd name="connsiteY759" fmla="*/ 1776248 h 2121144"/>
                <a:gd name="connsiteX760" fmla="*/ 867762 w 8386272"/>
                <a:gd name="connsiteY760" fmla="*/ 1861374 h 2121144"/>
                <a:gd name="connsiteX761" fmla="*/ 928550 w 8386272"/>
                <a:gd name="connsiteY761" fmla="*/ 1861136 h 2121144"/>
                <a:gd name="connsiteX762" fmla="*/ 928906 w 8386272"/>
                <a:gd name="connsiteY762" fmla="*/ 1905896 h 2121144"/>
                <a:gd name="connsiteX763" fmla="*/ 868119 w 8386272"/>
                <a:gd name="connsiteY763" fmla="*/ 1906252 h 2121144"/>
                <a:gd name="connsiteX764" fmla="*/ 867762 w 8386272"/>
                <a:gd name="connsiteY764" fmla="*/ 1861374 h 2121144"/>
                <a:gd name="connsiteX765" fmla="*/ 868356 w 8386272"/>
                <a:gd name="connsiteY765" fmla="*/ 1946500 h 2121144"/>
                <a:gd name="connsiteX766" fmla="*/ 929143 w 8386272"/>
                <a:gd name="connsiteY766" fmla="*/ 1946262 h 2121144"/>
                <a:gd name="connsiteX767" fmla="*/ 929500 w 8386272"/>
                <a:gd name="connsiteY767" fmla="*/ 1991140 h 2121144"/>
                <a:gd name="connsiteX768" fmla="*/ 868712 w 8386272"/>
                <a:gd name="connsiteY768" fmla="*/ 1991378 h 2121144"/>
                <a:gd name="connsiteX769" fmla="*/ 868356 w 8386272"/>
                <a:gd name="connsiteY769" fmla="*/ 1946500 h 2121144"/>
                <a:gd name="connsiteX770" fmla="*/ 869187 w 8386272"/>
                <a:gd name="connsiteY770" fmla="*/ 2076504 h 2121144"/>
                <a:gd name="connsiteX771" fmla="*/ 868831 w 8386272"/>
                <a:gd name="connsiteY771" fmla="*/ 2031626 h 2121144"/>
                <a:gd name="connsiteX772" fmla="*/ 929618 w 8386272"/>
                <a:gd name="connsiteY772" fmla="*/ 2031388 h 2121144"/>
                <a:gd name="connsiteX773" fmla="*/ 929975 w 8386272"/>
                <a:gd name="connsiteY773" fmla="*/ 2076147 h 2121144"/>
                <a:gd name="connsiteX774" fmla="*/ 869187 w 8386272"/>
                <a:gd name="connsiteY774" fmla="*/ 2076504 h 2121144"/>
                <a:gd name="connsiteX775" fmla="*/ 1132876 w 8386272"/>
                <a:gd name="connsiteY775" fmla="*/ 1008927 h 2121144"/>
                <a:gd name="connsiteX776" fmla="*/ 1193663 w 8386272"/>
                <a:gd name="connsiteY776" fmla="*/ 1008689 h 2121144"/>
                <a:gd name="connsiteX777" fmla="*/ 1194019 w 8386272"/>
                <a:gd name="connsiteY777" fmla="*/ 1053449 h 2121144"/>
                <a:gd name="connsiteX778" fmla="*/ 1133232 w 8386272"/>
                <a:gd name="connsiteY778" fmla="*/ 1053686 h 2121144"/>
                <a:gd name="connsiteX779" fmla="*/ 1132876 w 8386272"/>
                <a:gd name="connsiteY779" fmla="*/ 1008927 h 2121144"/>
                <a:gd name="connsiteX780" fmla="*/ 1133470 w 8386272"/>
                <a:gd name="connsiteY780" fmla="*/ 1093934 h 2121144"/>
                <a:gd name="connsiteX781" fmla="*/ 1194257 w 8386272"/>
                <a:gd name="connsiteY781" fmla="*/ 1093697 h 2121144"/>
                <a:gd name="connsiteX782" fmla="*/ 1194613 w 8386272"/>
                <a:gd name="connsiteY782" fmla="*/ 1138456 h 2121144"/>
                <a:gd name="connsiteX783" fmla="*/ 1133826 w 8386272"/>
                <a:gd name="connsiteY783" fmla="*/ 1138812 h 2121144"/>
                <a:gd name="connsiteX784" fmla="*/ 1133470 w 8386272"/>
                <a:gd name="connsiteY784" fmla="*/ 1093934 h 2121144"/>
                <a:gd name="connsiteX785" fmla="*/ 1134063 w 8386272"/>
                <a:gd name="connsiteY785" fmla="*/ 1179179 h 2121144"/>
                <a:gd name="connsiteX786" fmla="*/ 1194850 w 8386272"/>
                <a:gd name="connsiteY786" fmla="*/ 1178941 h 2121144"/>
                <a:gd name="connsiteX787" fmla="*/ 1195207 w 8386272"/>
                <a:gd name="connsiteY787" fmla="*/ 1223819 h 2121144"/>
                <a:gd name="connsiteX788" fmla="*/ 1134419 w 8386272"/>
                <a:gd name="connsiteY788" fmla="*/ 1224057 h 2121144"/>
                <a:gd name="connsiteX789" fmla="*/ 1134063 w 8386272"/>
                <a:gd name="connsiteY789" fmla="*/ 1179179 h 2121144"/>
                <a:gd name="connsiteX790" fmla="*/ 1134657 w 8386272"/>
                <a:gd name="connsiteY790" fmla="*/ 1264305 h 2121144"/>
                <a:gd name="connsiteX791" fmla="*/ 1195444 w 8386272"/>
                <a:gd name="connsiteY791" fmla="*/ 1264067 h 2121144"/>
                <a:gd name="connsiteX792" fmla="*/ 1195800 w 8386272"/>
                <a:gd name="connsiteY792" fmla="*/ 1308827 h 2121144"/>
                <a:gd name="connsiteX793" fmla="*/ 1135013 w 8386272"/>
                <a:gd name="connsiteY793" fmla="*/ 1309064 h 2121144"/>
                <a:gd name="connsiteX794" fmla="*/ 1134657 w 8386272"/>
                <a:gd name="connsiteY794" fmla="*/ 1264305 h 2121144"/>
                <a:gd name="connsiteX795" fmla="*/ 1135250 w 8386272"/>
                <a:gd name="connsiteY795" fmla="*/ 1349549 h 2121144"/>
                <a:gd name="connsiteX796" fmla="*/ 1196038 w 8386272"/>
                <a:gd name="connsiteY796" fmla="*/ 1349193 h 2121144"/>
                <a:gd name="connsiteX797" fmla="*/ 1196038 w 8386272"/>
                <a:gd name="connsiteY797" fmla="*/ 1349193 h 2121144"/>
                <a:gd name="connsiteX798" fmla="*/ 1196394 w 8386272"/>
                <a:gd name="connsiteY798" fmla="*/ 1393953 h 2121144"/>
                <a:gd name="connsiteX799" fmla="*/ 1135607 w 8386272"/>
                <a:gd name="connsiteY799" fmla="*/ 1394190 h 2121144"/>
                <a:gd name="connsiteX800" fmla="*/ 1135250 w 8386272"/>
                <a:gd name="connsiteY800" fmla="*/ 1349549 h 2121144"/>
                <a:gd name="connsiteX801" fmla="*/ 1135844 w 8386272"/>
                <a:gd name="connsiteY801" fmla="*/ 1434557 h 2121144"/>
                <a:gd name="connsiteX802" fmla="*/ 1196750 w 8386272"/>
                <a:gd name="connsiteY802" fmla="*/ 1434319 h 2121144"/>
                <a:gd name="connsiteX803" fmla="*/ 1197106 w 8386272"/>
                <a:gd name="connsiteY803" fmla="*/ 1478960 h 2121144"/>
                <a:gd name="connsiteX804" fmla="*/ 1197106 w 8386272"/>
                <a:gd name="connsiteY804" fmla="*/ 1479197 h 2121144"/>
                <a:gd name="connsiteX805" fmla="*/ 1197106 w 8386272"/>
                <a:gd name="connsiteY805" fmla="*/ 1479197 h 2121144"/>
                <a:gd name="connsiteX806" fmla="*/ 1136200 w 8386272"/>
                <a:gd name="connsiteY806" fmla="*/ 1479435 h 2121144"/>
                <a:gd name="connsiteX807" fmla="*/ 1135844 w 8386272"/>
                <a:gd name="connsiteY807" fmla="*/ 1434557 h 2121144"/>
                <a:gd name="connsiteX808" fmla="*/ 1136556 w 8386272"/>
                <a:gd name="connsiteY808" fmla="*/ 1519683 h 2121144"/>
                <a:gd name="connsiteX809" fmla="*/ 1197344 w 8386272"/>
                <a:gd name="connsiteY809" fmla="*/ 1519445 h 2121144"/>
                <a:gd name="connsiteX810" fmla="*/ 1197700 w 8386272"/>
                <a:gd name="connsiteY810" fmla="*/ 1564323 h 2121144"/>
                <a:gd name="connsiteX811" fmla="*/ 1136913 w 8386272"/>
                <a:gd name="connsiteY811" fmla="*/ 1564561 h 2121144"/>
                <a:gd name="connsiteX812" fmla="*/ 1136556 w 8386272"/>
                <a:gd name="connsiteY812" fmla="*/ 1519683 h 2121144"/>
                <a:gd name="connsiteX813" fmla="*/ 1137150 w 8386272"/>
                <a:gd name="connsiteY813" fmla="*/ 1604809 h 2121144"/>
                <a:gd name="connsiteX814" fmla="*/ 1197937 w 8386272"/>
                <a:gd name="connsiteY814" fmla="*/ 1604571 h 2121144"/>
                <a:gd name="connsiteX815" fmla="*/ 1198293 w 8386272"/>
                <a:gd name="connsiteY815" fmla="*/ 1649330 h 2121144"/>
                <a:gd name="connsiteX816" fmla="*/ 1137506 w 8386272"/>
                <a:gd name="connsiteY816" fmla="*/ 1649568 h 2121144"/>
                <a:gd name="connsiteX817" fmla="*/ 1137150 w 8386272"/>
                <a:gd name="connsiteY817" fmla="*/ 1604809 h 2121144"/>
                <a:gd name="connsiteX818" fmla="*/ 1137862 w 8386272"/>
                <a:gd name="connsiteY818" fmla="*/ 1690053 h 2121144"/>
                <a:gd name="connsiteX819" fmla="*/ 1198650 w 8386272"/>
                <a:gd name="connsiteY819" fmla="*/ 1689816 h 2121144"/>
                <a:gd name="connsiteX820" fmla="*/ 1199006 w 8386272"/>
                <a:gd name="connsiteY820" fmla="*/ 1734694 h 2121144"/>
                <a:gd name="connsiteX821" fmla="*/ 1138219 w 8386272"/>
                <a:gd name="connsiteY821" fmla="*/ 1734931 h 2121144"/>
                <a:gd name="connsiteX822" fmla="*/ 1137862 w 8386272"/>
                <a:gd name="connsiteY822" fmla="*/ 1690053 h 2121144"/>
                <a:gd name="connsiteX823" fmla="*/ 1138456 w 8386272"/>
                <a:gd name="connsiteY823" fmla="*/ 1775179 h 2121144"/>
                <a:gd name="connsiteX824" fmla="*/ 1199243 w 8386272"/>
                <a:gd name="connsiteY824" fmla="*/ 1774942 h 2121144"/>
                <a:gd name="connsiteX825" fmla="*/ 1199599 w 8386272"/>
                <a:gd name="connsiteY825" fmla="*/ 1819701 h 2121144"/>
                <a:gd name="connsiteX826" fmla="*/ 1138812 w 8386272"/>
                <a:gd name="connsiteY826" fmla="*/ 1819939 h 2121144"/>
                <a:gd name="connsiteX827" fmla="*/ 1138456 w 8386272"/>
                <a:gd name="connsiteY827" fmla="*/ 1775179 h 2121144"/>
                <a:gd name="connsiteX828" fmla="*/ 1139050 w 8386272"/>
                <a:gd name="connsiteY828" fmla="*/ 1860305 h 2121144"/>
                <a:gd name="connsiteX829" fmla="*/ 1199837 w 8386272"/>
                <a:gd name="connsiteY829" fmla="*/ 1859949 h 2121144"/>
                <a:gd name="connsiteX830" fmla="*/ 1200193 w 8386272"/>
                <a:gd name="connsiteY830" fmla="*/ 1904708 h 2121144"/>
                <a:gd name="connsiteX831" fmla="*/ 1139406 w 8386272"/>
                <a:gd name="connsiteY831" fmla="*/ 1904946 h 2121144"/>
                <a:gd name="connsiteX832" fmla="*/ 1139050 w 8386272"/>
                <a:gd name="connsiteY832" fmla="*/ 1860305 h 2121144"/>
                <a:gd name="connsiteX833" fmla="*/ 1139643 w 8386272"/>
                <a:gd name="connsiteY833" fmla="*/ 1945431 h 2121144"/>
                <a:gd name="connsiteX834" fmla="*/ 1200431 w 8386272"/>
                <a:gd name="connsiteY834" fmla="*/ 1945194 h 2121144"/>
                <a:gd name="connsiteX835" fmla="*/ 1200787 w 8386272"/>
                <a:gd name="connsiteY835" fmla="*/ 1989953 h 2121144"/>
                <a:gd name="connsiteX836" fmla="*/ 1139999 w 8386272"/>
                <a:gd name="connsiteY836" fmla="*/ 1990191 h 2121144"/>
                <a:gd name="connsiteX837" fmla="*/ 1139643 w 8386272"/>
                <a:gd name="connsiteY837" fmla="*/ 1945431 h 2121144"/>
                <a:gd name="connsiteX838" fmla="*/ 1140474 w 8386272"/>
                <a:gd name="connsiteY838" fmla="*/ 2075435 h 2121144"/>
                <a:gd name="connsiteX839" fmla="*/ 1140118 w 8386272"/>
                <a:gd name="connsiteY839" fmla="*/ 2030676 h 2121144"/>
                <a:gd name="connsiteX840" fmla="*/ 1200905 w 8386272"/>
                <a:gd name="connsiteY840" fmla="*/ 2030438 h 2121144"/>
                <a:gd name="connsiteX841" fmla="*/ 1201262 w 8386272"/>
                <a:gd name="connsiteY841" fmla="*/ 2075198 h 2121144"/>
                <a:gd name="connsiteX842" fmla="*/ 1140474 w 8386272"/>
                <a:gd name="connsiteY842" fmla="*/ 2075435 h 2121144"/>
                <a:gd name="connsiteX843" fmla="*/ 1393715 w 8386272"/>
                <a:gd name="connsiteY843" fmla="*/ 537350 h 2121144"/>
                <a:gd name="connsiteX844" fmla="*/ 1716410 w 8386272"/>
                <a:gd name="connsiteY844" fmla="*/ 536044 h 2121144"/>
                <a:gd name="connsiteX845" fmla="*/ 1716410 w 8386272"/>
                <a:gd name="connsiteY845" fmla="*/ 553972 h 2121144"/>
                <a:gd name="connsiteX846" fmla="*/ 1393834 w 8386272"/>
                <a:gd name="connsiteY846" fmla="*/ 555278 h 2121144"/>
                <a:gd name="connsiteX847" fmla="*/ 1393834 w 8386272"/>
                <a:gd name="connsiteY847" fmla="*/ 555159 h 2121144"/>
                <a:gd name="connsiteX848" fmla="*/ 1393715 w 8386272"/>
                <a:gd name="connsiteY848" fmla="*/ 537350 h 2121144"/>
                <a:gd name="connsiteX849" fmla="*/ 1686492 w 8386272"/>
                <a:gd name="connsiteY849" fmla="*/ 589114 h 2121144"/>
                <a:gd name="connsiteX850" fmla="*/ 1630335 w 8386272"/>
                <a:gd name="connsiteY850" fmla="*/ 589352 h 2121144"/>
                <a:gd name="connsiteX851" fmla="*/ 1630216 w 8386272"/>
                <a:gd name="connsiteY851" fmla="*/ 565488 h 2121144"/>
                <a:gd name="connsiteX852" fmla="*/ 1686373 w 8386272"/>
                <a:gd name="connsiteY852" fmla="*/ 565251 h 2121144"/>
                <a:gd name="connsiteX853" fmla="*/ 1686492 w 8386272"/>
                <a:gd name="connsiteY853" fmla="*/ 589114 h 2121144"/>
                <a:gd name="connsiteX854" fmla="*/ 1479435 w 8386272"/>
                <a:gd name="connsiteY854" fmla="*/ 589946 h 2121144"/>
                <a:gd name="connsiteX855" fmla="*/ 1423278 w 8386272"/>
                <a:gd name="connsiteY855" fmla="*/ 590183 h 2121144"/>
                <a:gd name="connsiteX856" fmla="*/ 1423159 w 8386272"/>
                <a:gd name="connsiteY856" fmla="*/ 566319 h 2121144"/>
                <a:gd name="connsiteX857" fmla="*/ 1479316 w 8386272"/>
                <a:gd name="connsiteY857" fmla="*/ 566082 h 2121144"/>
                <a:gd name="connsiteX858" fmla="*/ 1479435 w 8386272"/>
                <a:gd name="connsiteY858" fmla="*/ 589946 h 2121144"/>
                <a:gd name="connsiteX859" fmla="*/ 1394309 w 8386272"/>
                <a:gd name="connsiteY859" fmla="*/ 600037 h 2121144"/>
                <a:gd name="connsiteX860" fmla="*/ 1716885 w 8386272"/>
                <a:gd name="connsiteY860" fmla="*/ 598850 h 2121144"/>
                <a:gd name="connsiteX861" fmla="*/ 1717123 w 8386272"/>
                <a:gd name="connsiteY861" fmla="*/ 616777 h 2121144"/>
                <a:gd name="connsiteX862" fmla="*/ 1396327 w 8386272"/>
                <a:gd name="connsiteY862" fmla="*/ 617965 h 2121144"/>
                <a:gd name="connsiteX863" fmla="*/ 1394427 w 8386272"/>
                <a:gd name="connsiteY863" fmla="*/ 617965 h 2121144"/>
                <a:gd name="connsiteX864" fmla="*/ 1394309 w 8386272"/>
                <a:gd name="connsiteY864" fmla="*/ 600037 h 2121144"/>
                <a:gd name="connsiteX865" fmla="*/ 1686966 w 8386272"/>
                <a:gd name="connsiteY865" fmla="*/ 651326 h 2121144"/>
                <a:gd name="connsiteX866" fmla="*/ 1630809 w 8386272"/>
                <a:gd name="connsiteY866" fmla="*/ 651564 h 2121144"/>
                <a:gd name="connsiteX867" fmla="*/ 1630572 w 8386272"/>
                <a:gd name="connsiteY867" fmla="*/ 627700 h 2121144"/>
                <a:gd name="connsiteX868" fmla="*/ 1686729 w 8386272"/>
                <a:gd name="connsiteY868" fmla="*/ 627463 h 2121144"/>
                <a:gd name="connsiteX869" fmla="*/ 1686966 w 8386272"/>
                <a:gd name="connsiteY869" fmla="*/ 651326 h 2121144"/>
                <a:gd name="connsiteX870" fmla="*/ 1423634 w 8386272"/>
                <a:gd name="connsiteY870" fmla="*/ 628531 h 2121144"/>
                <a:gd name="connsiteX871" fmla="*/ 1479791 w 8386272"/>
                <a:gd name="connsiteY871" fmla="*/ 628294 h 2121144"/>
                <a:gd name="connsiteX872" fmla="*/ 1480028 w 8386272"/>
                <a:gd name="connsiteY872" fmla="*/ 652158 h 2121144"/>
                <a:gd name="connsiteX873" fmla="*/ 1423871 w 8386272"/>
                <a:gd name="connsiteY873" fmla="*/ 652395 h 2121144"/>
                <a:gd name="connsiteX874" fmla="*/ 1423871 w 8386272"/>
                <a:gd name="connsiteY874" fmla="*/ 652395 h 2121144"/>
                <a:gd name="connsiteX875" fmla="*/ 1423634 w 8386272"/>
                <a:gd name="connsiteY875" fmla="*/ 628531 h 2121144"/>
                <a:gd name="connsiteX876" fmla="*/ 1394665 w 8386272"/>
                <a:gd name="connsiteY876" fmla="*/ 662843 h 2121144"/>
                <a:gd name="connsiteX877" fmla="*/ 1717360 w 8386272"/>
                <a:gd name="connsiteY877" fmla="*/ 661537 h 2121144"/>
                <a:gd name="connsiteX878" fmla="*/ 1717597 w 8386272"/>
                <a:gd name="connsiteY878" fmla="*/ 679464 h 2121144"/>
                <a:gd name="connsiteX879" fmla="*/ 1394784 w 8386272"/>
                <a:gd name="connsiteY879" fmla="*/ 680652 h 2121144"/>
                <a:gd name="connsiteX880" fmla="*/ 1394665 w 8386272"/>
                <a:gd name="connsiteY880" fmla="*/ 662843 h 2121144"/>
                <a:gd name="connsiteX881" fmla="*/ 1687323 w 8386272"/>
                <a:gd name="connsiteY881" fmla="*/ 713538 h 2121144"/>
                <a:gd name="connsiteX882" fmla="*/ 1631166 w 8386272"/>
                <a:gd name="connsiteY882" fmla="*/ 713776 h 2121144"/>
                <a:gd name="connsiteX883" fmla="*/ 1631047 w 8386272"/>
                <a:gd name="connsiteY883" fmla="*/ 689912 h 2121144"/>
                <a:gd name="connsiteX884" fmla="*/ 1687204 w 8386272"/>
                <a:gd name="connsiteY884" fmla="*/ 689675 h 2121144"/>
                <a:gd name="connsiteX885" fmla="*/ 1687323 w 8386272"/>
                <a:gd name="connsiteY885" fmla="*/ 713538 h 2121144"/>
                <a:gd name="connsiteX886" fmla="*/ 1480385 w 8386272"/>
                <a:gd name="connsiteY886" fmla="*/ 714370 h 2121144"/>
                <a:gd name="connsiteX887" fmla="*/ 1424228 w 8386272"/>
                <a:gd name="connsiteY887" fmla="*/ 714607 h 2121144"/>
                <a:gd name="connsiteX888" fmla="*/ 1424109 w 8386272"/>
                <a:gd name="connsiteY888" fmla="*/ 690743 h 2121144"/>
                <a:gd name="connsiteX889" fmla="*/ 1480266 w 8386272"/>
                <a:gd name="connsiteY889" fmla="*/ 690506 h 2121144"/>
                <a:gd name="connsiteX890" fmla="*/ 1480385 w 8386272"/>
                <a:gd name="connsiteY890" fmla="*/ 714370 h 2121144"/>
                <a:gd name="connsiteX891" fmla="*/ 1395140 w 8386272"/>
                <a:gd name="connsiteY891" fmla="*/ 725530 h 2121144"/>
                <a:gd name="connsiteX892" fmla="*/ 1717835 w 8386272"/>
                <a:gd name="connsiteY892" fmla="*/ 724224 h 2121144"/>
                <a:gd name="connsiteX893" fmla="*/ 1717835 w 8386272"/>
                <a:gd name="connsiteY893" fmla="*/ 742151 h 2121144"/>
                <a:gd name="connsiteX894" fmla="*/ 1395259 w 8386272"/>
                <a:gd name="connsiteY894" fmla="*/ 743457 h 2121144"/>
                <a:gd name="connsiteX895" fmla="*/ 1395140 w 8386272"/>
                <a:gd name="connsiteY895" fmla="*/ 725530 h 2121144"/>
                <a:gd name="connsiteX896" fmla="*/ 1687798 w 8386272"/>
                <a:gd name="connsiteY896" fmla="*/ 775632 h 2121144"/>
                <a:gd name="connsiteX897" fmla="*/ 1687798 w 8386272"/>
                <a:gd name="connsiteY897" fmla="*/ 775632 h 2121144"/>
                <a:gd name="connsiteX898" fmla="*/ 1631640 w 8386272"/>
                <a:gd name="connsiteY898" fmla="*/ 775869 h 2121144"/>
                <a:gd name="connsiteX899" fmla="*/ 1631522 w 8386272"/>
                <a:gd name="connsiteY899" fmla="*/ 752005 h 2121144"/>
                <a:gd name="connsiteX900" fmla="*/ 1687441 w 8386272"/>
                <a:gd name="connsiteY900" fmla="*/ 751768 h 2121144"/>
                <a:gd name="connsiteX901" fmla="*/ 1687441 w 8386272"/>
                <a:gd name="connsiteY901" fmla="*/ 751768 h 2121144"/>
                <a:gd name="connsiteX902" fmla="*/ 1687798 w 8386272"/>
                <a:gd name="connsiteY902" fmla="*/ 775632 h 2121144"/>
                <a:gd name="connsiteX903" fmla="*/ 1480860 w 8386272"/>
                <a:gd name="connsiteY903" fmla="*/ 776463 h 2121144"/>
                <a:gd name="connsiteX904" fmla="*/ 1424702 w 8386272"/>
                <a:gd name="connsiteY904" fmla="*/ 776819 h 2121144"/>
                <a:gd name="connsiteX905" fmla="*/ 1424584 w 8386272"/>
                <a:gd name="connsiteY905" fmla="*/ 752955 h 2121144"/>
                <a:gd name="connsiteX906" fmla="*/ 1480741 w 8386272"/>
                <a:gd name="connsiteY906" fmla="*/ 752718 h 2121144"/>
                <a:gd name="connsiteX907" fmla="*/ 1480860 w 8386272"/>
                <a:gd name="connsiteY907" fmla="*/ 776463 h 2121144"/>
                <a:gd name="connsiteX908" fmla="*/ 1395615 w 8386272"/>
                <a:gd name="connsiteY908" fmla="*/ 788335 h 2121144"/>
                <a:gd name="connsiteX909" fmla="*/ 1718191 w 8386272"/>
                <a:gd name="connsiteY909" fmla="*/ 787029 h 2121144"/>
                <a:gd name="connsiteX910" fmla="*/ 1718429 w 8386272"/>
                <a:gd name="connsiteY910" fmla="*/ 804957 h 2121144"/>
                <a:gd name="connsiteX911" fmla="*/ 1395733 w 8386272"/>
                <a:gd name="connsiteY911" fmla="*/ 806144 h 2121144"/>
                <a:gd name="connsiteX912" fmla="*/ 1395615 w 8386272"/>
                <a:gd name="connsiteY912" fmla="*/ 788335 h 2121144"/>
                <a:gd name="connsiteX913" fmla="*/ 1688272 w 8386272"/>
                <a:gd name="connsiteY913" fmla="*/ 839625 h 2121144"/>
                <a:gd name="connsiteX914" fmla="*/ 1632115 w 8386272"/>
                <a:gd name="connsiteY914" fmla="*/ 839862 h 2121144"/>
                <a:gd name="connsiteX915" fmla="*/ 1631878 w 8386272"/>
                <a:gd name="connsiteY915" fmla="*/ 815998 h 2121144"/>
                <a:gd name="connsiteX916" fmla="*/ 1688035 w 8386272"/>
                <a:gd name="connsiteY916" fmla="*/ 815761 h 2121144"/>
                <a:gd name="connsiteX917" fmla="*/ 1688272 w 8386272"/>
                <a:gd name="connsiteY917" fmla="*/ 839625 h 2121144"/>
                <a:gd name="connsiteX918" fmla="*/ 1481334 w 8386272"/>
                <a:gd name="connsiteY918" fmla="*/ 840456 h 2121144"/>
                <a:gd name="connsiteX919" fmla="*/ 1425177 w 8386272"/>
                <a:gd name="connsiteY919" fmla="*/ 840693 h 2121144"/>
                <a:gd name="connsiteX920" fmla="*/ 1424940 w 8386272"/>
                <a:gd name="connsiteY920" fmla="*/ 816829 h 2121144"/>
                <a:gd name="connsiteX921" fmla="*/ 1481097 w 8386272"/>
                <a:gd name="connsiteY921" fmla="*/ 816592 h 2121144"/>
                <a:gd name="connsiteX922" fmla="*/ 1481334 w 8386272"/>
                <a:gd name="connsiteY922" fmla="*/ 840456 h 2121144"/>
                <a:gd name="connsiteX923" fmla="*/ 1395971 w 8386272"/>
                <a:gd name="connsiteY923" fmla="*/ 851022 h 2121144"/>
                <a:gd name="connsiteX924" fmla="*/ 1718666 w 8386272"/>
                <a:gd name="connsiteY924" fmla="*/ 849716 h 2121144"/>
                <a:gd name="connsiteX925" fmla="*/ 1718666 w 8386272"/>
                <a:gd name="connsiteY925" fmla="*/ 867644 h 2121144"/>
                <a:gd name="connsiteX926" fmla="*/ 1396090 w 8386272"/>
                <a:gd name="connsiteY926" fmla="*/ 868831 h 2121144"/>
                <a:gd name="connsiteX927" fmla="*/ 1395971 w 8386272"/>
                <a:gd name="connsiteY927" fmla="*/ 851022 h 2121144"/>
                <a:gd name="connsiteX928" fmla="*/ 1688629 w 8386272"/>
                <a:gd name="connsiteY928" fmla="*/ 902312 h 2121144"/>
                <a:gd name="connsiteX929" fmla="*/ 1632472 w 8386272"/>
                <a:gd name="connsiteY929" fmla="*/ 902549 h 2121144"/>
                <a:gd name="connsiteX930" fmla="*/ 1632353 w 8386272"/>
                <a:gd name="connsiteY930" fmla="*/ 878685 h 2121144"/>
                <a:gd name="connsiteX931" fmla="*/ 1688510 w 8386272"/>
                <a:gd name="connsiteY931" fmla="*/ 878448 h 2121144"/>
                <a:gd name="connsiteX932" fmla="*/ 1688629 w 8386272"/>
                <a:gd name="connsiteY932" fmla="*/ 902312 h 2121144"/>
                <a:gd name="connsiteX933" fmla="*/ 1481691 w 8386272"/>
                <a:gd name="connsiteY933" fmla="*/ 903143 h 2121144"/>
                <a:gd name="connsiteX934" fmla="*/ 1425534 w 8386272"/>
                <a:gd name="connsiteY934" fmla="*/ 903380 h 2121144"/>
                <a:gd name="connsiteX935" fmla="*/ 1425415 w 8386272"/>
                <a:gd name="connsiteY935" fmla="*/ 879516 h 2121144"/>
                <a:gd name="connsiteX936" fmla="*/ 1425415 w 8386272"/>
                <a:gd name="connsiteY936" fmla="*/ 879516 h 2121144"/>
                <a:gd name="connsiteX937" fmla="*/ 1481572 w 8386272"/>
                <a:gd name="connsiteY937" fmla="*/ 879279 h 2121144"/>
                <a:gd name="connsiteX938" fmla="*/ 1481691 w 8386272"/>
                <a:gd name="connsiteY938" fmla="*/ 903143 h 2121144"/>
                <a:gd name="connsiteX939" fmla="*/ 1396565 w 8386272"/>
                <a:gd name="connsiteY939" fmla="*/ 913828 h 2121144"/>
                <a:gd name="connsiteX940" fmla="*/ 1719141 w 8386272"/>
                <a:gd name="connsiteY940" fmla="*/ 912522 h 2121144"/>
                <a:gd name="connsiteX941" fmla="*/ 1719378 w 8386272"/>
                <a:gd name="connsiteY941" fmla="*/ 930331 h 2121144"/>
                <a:gd name="connsiteX942" fmla="*/ 1396683 w 8386272"/>
                <a:gd name="connsiteY942" fmla="*/ 931637 h 2121144"/>
                <a:gd name="connsiteX943" fmla="*/ 1396565 w 8386272"/>
                <a:gd name="connsiteY943" fmla="*/ 913828 h 2121144"/>
                <a:gd name="connsiteX944" fmla="*/ 1689222 w 8386272"/>
                <a:gd name="connsiteY944" fmla="*/ 964523 h 2121144"/>
                <a:gd name="connsiteX945" fmla="*/ 1633065 w 8386272"/>
                <a:gd name="connsiteY945" fmla="*/ 964761 h 2121144"/>
                <a:gd name="connsiteX946" fmla="*/ 1632828 w 8386272"/>
                <a:gd name="connsiteY946" fmla="*/ 940897 h 2121144"/>
                <a:gd name="connsiteX947" fmla="*/ 1688985 w 8386272"/>
                <a:gd name="connsiteY947" fmla="*/ 940660 h 2121144"/>
                <a:gd name="connsiteX948" fmla="*/ 1689222 w 8386272"/>
                <a:gd name="connsiteY948" fmla="*/ 964523 h 2121144"/>
                <a:gd name="connsiteX949" fmla="*/ 1482284 w 8386272"/>
                <a:gd name="connsiteY949" fmla="*/ 965236 h 2121144"/>
                <a:gd name="connsiteX950" fmla="*/ 1426127 w 8386272"/>
                <a:gd name="connsiteY950" fmla="*/ 965473 h 2121144"/>
                <a:gd name="connsiteX951" fmla="*/ 1425890 w 8386272"/>
                <a:gd name="connsiteY951" fmla="*/ 941610 h 2121144"/>
                <a:gd name="connsiteX952" fmla="*/ 1482047 w 8386272"/>
                <a:gd name="connsiteY952" fmla="*/ 941372 h 2121144"/>
                <a:gd name="connsiteX953" fmla="*/ 1482284 w 8386272"/>
                <a:gd name="connsiteY953" fmla="*/ 965236 h 2121144"/>
                <a:gd name="connsiteX954" fmla="*/ 1396921 w 8386272"/>
                <a:gd name="connsiteY954" fmla="*/ 976515 h 2121144"/>
                <a:gd name="connsiteX955" fmla="*/ 1719616 w 8386272"/>
                <a:gd name="connsiteY955" fmla="*/ 975209 h 2121144"/>
                <a:gd name="connsiteX956" fmla="*/ 1719616 w 8386272"/>
                <a:gd name="connsiteY956" fmla="*/ 975209 h 2121144"/>
                <a:gd name="connsiteX957" fmla="*/ 1719616 w 8386272"/>
                <a:gd name="connsiteY957" fmla="*/ 993136 h 2121144"/>
                <a:gd name="connsiteX958" fmla="*/ 1397039 w 8386272"/>
                <a:gd name="connsiteY958" fmla="*/ 994442 h 2121144"/>
                <a:gd name="connsiteX959" fmla="*/ 1396921 w 8386272"/>
                <a:gd name="connsiteY959" fmla="*/ 976515 h 2121144"/>
                <a:gd name="connsiteX960" fmla="*/ 1689578 w 8386272"/>
                <a:gd name="connsiteY960" fmla="*/ 1027210 h 2121144"/>
                <a:gd name="connsiteX961" fmla="*/ 1633421 w 8386272"/>
                <a:gd name="connsiteY961" fmla="*/ 1027448 h 2121144"/>
                <a:gd name="connsiteX962" fmla="*/ 1633303 w 8386272"/>
                <a:gd name="connsiteY962" fmla="*/ 1003584 h 2121144"/>
                <a:gd name="connsiteX963" fmla="*/ 1689460 w 8386272"/>
                <a:gd name="connsiteY963" fmla="*/ 1003347 h 2121144"/>
                <a:gd name="connsiteX964" fmla="*/ 1689578 w 8386272"/>
                <a:gd name="connsiteY964" fmla="*/ 1027210 h 2121144"/>
                <a:gd name="connsiteX965" fmla="*/ 1482640 w 8386272"/>
                <a:gd name="connsiteY965" fmla="*/ 1028041 h 2121144"/>
                <a:gd name="connsiteX966" fmla="*/ 1426483 w 8386272"/>
                <a:gd name="connsiteY966" fmla="*/ 1028279 h 2121144"/>
                <a:gd name="connsiteX967" fmla="*/ 1426365 w 8386272"/>
                <a:gd name="connsiteY967" fmla="*/ 1004415 h 2121144"/>
                <a:gd name="connsiteX968" fmla="*/ 1482522 w 8386272"/>
                <a:gd name="connsiteY968" fmla="*/ 1004178 h 2121144"/>
                <a:gd name="connsiteX969" fmla="*/ 1482522 w 8386272"/>
                <a:gd name="connsiteY969" fmla="*/ 1004178 h 2121144"/>
                <a:gd name="connsiteX970" fmla="*/ 1482640 w 8386272"/>
                <a:gd name="connsiteY970" fmla="*/ 1028041 h 2121144"/>
                <a:gd name="connsiteX971" fmla="*/ 1397396 w 8386272"/>
                <a:gd name="connsiteY971" fmla="*/ 1039320 h 2121144"/>
                <a:gd name="connsiteX972" fmla="*/ 1719972 w 8386272"/>
                <a:gd name="connsiteY972" fmla="*/ 1038014 h 2121144"/>
                <a:gd name="connsiteX973" fmla="*/ 1720209 w 8386272"/>
                <a:gd name="connsiteY973" fmla="*/ 1055942 h 2121144"/>
                <a:gd name="connsiteX974" fmla="*/ 1397514 w 8386272"/>
                <a:gd name="connsiteY974" fmla="*/ 1057248 h 2121144"/>
                <a:gd name="connsiteX975" fmla="*/ 1397396 w 8386272"/>
                <a:gd name="connsiteY975" fmla="*/ 1039320 h 2121144"/>
                <a:gd name="connsiteX976" fmla="*/ 1690053 w 8386272"/>
                <a:gd name="connsiteY976" fmla="*/ 1091441 h 2121144"/>
                <a:gd name="connsiteX977" fmla="*/ 1633896 w 8386272"/>
                <a:gd name="connsiteY977" fmla="*/ 1091678 h 2121144"/>
                <a:gd name="connsiteX978" fmla="*/ 1633659 w 8386272"/>
                <a:gd name="connsiteY978" fmla="*/ 1067815 h 2121144"/>
                <a:gd name="connsiteX979" fmla="*/ 1689816 w 8386272"/>
                <a:gd name="connsiteY979" fmla="*/ 1067577 h 2121144"/>
                <a:gd name="connsiteX980" fmla="*/ 1690053 w 8386272"/>
                <a:gd name="connsiteY980" fmla="*/ 1091441 h 2121144"/>
                <a:gd name="connsiteX981" fmla="*/ 1483115 w 8386272"/>
                <a:gd name="connsiteY981" fmla="*/ 1092272 h 2121144"/>
                <a:gd name="connsiteX982" fmla="*/ 1426958 w 8386272"/>
                <a:gd name="connsiteY982" fmla="*/ 1092628 h 2121144"/>
                <a:gd name="connsiteX983" fmla="*/ 1426721 w 8386272"/>
                <a:gd name="connsiteY983" fmla="*/ 1068764 h 2121144"/>
                <a:gd name="connsiteX984" fmla="*/ 1482878 w 8386272"/>
                <a:gd name="connsiteY984" fmla="*/ 1068527 h 2121144"/>
                <a:gd name="connsiteX985" fmla="*/ 1483115 w 8386272"/>
                <a:gd name="connsiteY985" fmla="*/ 1092272 h 2121144"/>
                <a:gd name="connsiteX986" fmla="*/ 1397752 w 8386272"/>
                <a:gd name="connsiteY986" fmla="*/ 1101889 h 2121144"/>
                <a:gd name="connsiteX987" fmla="*/ 1720447 w 8386272"/>
                <a:gd name="connsiteY987" fmla="*/ 1100701 h 2121144"/>
                <a:gd name="connsiteX988" fmla="*/ 1720684 w 8386272"/>
                <a:gd name="connsiteY988" fmla="*/ 1118629 h 2121144"/>
                <a:gd name="connsiteX989" fmla="*/ 1397989 w 8386272"/>
                <a:gd name="connsiteY989" fmla="*/ 1119935 h 2121144"/>
                <a:gd name="connsiteX990" fmla="*/ 1397752 w 8386272"/>
                <a:gd name="connsiteY990" fmla="*/ 1101889 h 2121144"/>
                <a:gd name="connsiteX991" fmla="*/ 1690409 w 8386272"/>
                <a:gd name="connsiteY991" fmla="*/ 1154009 h 2121144"/>
                <a:gd name="connsiteX992" fmla="*/ 1634252 w 8386272"/>
                <a:gd name="connsiteY992" fmla="*/ 1154246 h 2121144"/>
                <a:gd name="connsiteX993" fmla="*/ 1634134 w 8386272"/>
                <a:gd name="connsiteY993" fmla="*/ 1130383 h 2121144"/>
                <a:gd name="connsiteX994" fmla="*/ 1690291 w 8386272"/>
                <a:gd name="connsiteY994" fmla="*/ 1130026 h 2121144"/>
                <a:gd name="connsiteX995" fmla="*/ 1690409 w 8386272"/>
                <a:gd name="connsiteY995" fmla="*/ 1154009 h 2121144"/>
                <a:gd name="connsiteX996" fmla="*/ 1483471 w 8386272"/>
                <a:gd name="connsiteY996" fmla="*/ 1154840 h 2121144"/>
                <a:gd name="connsiteX997" fmla="*/ 1427314 w 8386272"/>
                <a:gd name="connsiteY997" fmla="*/ 1155078 h 2121144"/>
                <a:gd name="connsiteX998" fmla="*/ 1427196 w 8386272"/>
                <a:gd name="connsiteY998" fmla="*/ 1131214 h 2121144"/>
                <a:gd name="connsiteX999" fmla="*/ 1483353 w 8386272"/>
                <a:gd name="connsiteY999" fmla="*/ 1130976 h 2121144"/>
                <a:gd name="connsiteX1000" fmla="*/ 1483353 w 8386272"/>
                <a:gd name="connsiteY1000" fmla="*/ 1130976 h 2121144"/>
                <a:gd name="connsiteX1001" fmla="*/ 1483471 w 8386272"/>
                <a:gd name="connsiteY1001" fmla="*/ 1154840 h 2121144"/>
                <a:gd name="connsiteX1002" fmla="*/ 1398227 w 8386272"/>
                <a:gd name="connsiteY1002" fmla="*/ 1164694 h 2121144"/>
                <a:gd name="connsiteX1003" fmla="*/ 1720803 w 8386272"/>
                <a:gd name="connsiteY1003" fmla="*/ 1163507 h 2121144"/>
                <a:gd name="connsiteX1004" fmla="*/ 1721041 w 8386272"/>
                <a:gd name="connsiteY1004" fmla="*/ 1181435 h 2121144"/>
                <a:gd name="connsiteX1005" fmla="*/ 1398464 w 8386272"/>
                <a:gd name="connsiteY1005" fmla="*/ 1182740 h 2121144"/>
                <a:gd name="connsiteX1006" fmla="*/ 1398227 w 8386272"/>
                <a:gd name="connsiteY1006" fmla="*/ 1164694 h 2121144"/>
                <a:gd name="connsiteX1007" fmla="*/ 1691003 w 8386272"/>
                <a:gd name="connsiteY1007" fmla="*/ 1216221 h 2121144"/>
                <a:gd name="connsiteX1008" fmla="*/ 1634846 w 8386272"/>
                <a:gd name="connsiteY1008" fmla="*/ 1216458 h 2121144"/>
                <a:gd name="connsiteX1009" fmla="*/ 1634727 w 8386272"/>
                <a:gd name="connsiteY1009" fmla="*/ 1192595 h 2121144"/>
                <a:gd name="connsiteX1010" fmla="*/ 1634727 w 8386272"/>
                <a:gd name="connsiteY1010" fmla="*/ 1192595 h 2121144"/>
                <a:gd name="connsiteX1011" fmla="*/ 1690766 w 8386272"/>
                <a:gd name="connsiteY1011" fmla="*/ 1192357 h 2121144"/>
                <a:gd name="connsiteX1012" fmla="*/ 1691003 w 8386272"/>
                <a:gd name="connsiteY1012" fmla="*/ 1216221 h 2121144"/>
                <a:gd name="connsiteX1013" fmla="*/ 1484065 w 8386272"/>
                <a:gd name="connsiteY1013" fmla="*/ 1217052 h 2121144"/>
                <a:gd name="connsiteX1014" fmla="*/ 1427908 w 8386272"/>
                <a:gd name="connsiteY1014" fmla="*/ 1217289 h 2121144"/>
                <a:gd name="connsiteX1015" fmla="*/ 1427671 w 8386272"/>
                <a:gd name="connsiteY1015" fmla="*/ 1193426 h 2121144"/>
                <a:gd name="connsiteX1016" fmla="*/ 1483946 w 8386272"/>
                <a:gd name="connsiteY1016" fmla="*/ 1193188 h 2121144"/>
                <a:gd name="connsiteX1017" fmla="*/ 1483946 w 8386272"/>
                <a:gd name="connsiteY1017" fmla="*/ 1193188 h 2121144"/>
                <a:gd name="connsiteX1018" fmla="*/ 1484065 w 8386272"/>
                <a:gd name="connsiteY1018" fmla="*/ 1217052 h 2121144"/>
                <a:gd name="connsiteX1019" fmla="*/ 1398820 w 8386272"/>
                <a:gd name="connsiteY1019" fmla="*/ 1227381 h 2121144"/>
                <a:gd name="connsiteX1020" fmla="*/ 1721397 w 8386272"/>
                <a:gd name="connsiteY1020" fmla="*/ 1226075 h 2121144"/>
                <a:gd name="connsiteX1021" fmla="*/ 1721515 w 8386272"/>
                <a:gd name="connsiteY1021" fmla="*/ 1244003 h 2121144"/>
                <a:gd name="connsiteX1022" fmla="*/ 1398820 w 8386272"/>
                <a:gd name="connsiteY1022" fmla="*/ 1245190 h 2121144"/>
                <a:gd name="connsiteX1023" fmla="*/ 1398820 w 8386272"/>
                <a:gd name="connsiteY1023" fmla="*/ 1227381 h 2121144"/>
                <a:gd name="connsiteX1024" fmla="*/ 1691478 w 8386272"/>
                <a:gd name="connsiteY1024" fmla="*/ 1277602 h 2121144"/>
                <a:gd name="connsiteX1025" fmla="*/ 1635321 w 8386272"/>
                <a:gd name="connsiteY1025" fmla="*/ 1277839 h 2121144"/>
                <a:gd name="connsiteX1026" fmla="*/ 1635084 w 8386272"/>
                <a:gd name="connsiteY1026" fmla="*/ 1253976 h 2121144"/>
                <a:gd name="connsiteX1027" fmla="*/ 1691240 w 8386272"/>
                <a:gd name="connsiteY1027" fmla="*/ 1253738 h 2121144"/>
                <a:gd name="connsiteX1028" fmla="*/ 1691478 w 8386272"/>
                <a:gd name="connsiteY1028" fmla="*/ 1277602 h 2121144"/>
                <a:gd name="connsiteX1029" fmla="*/ 1484540 w 8386272"/>
                <a:gd name="connsiteY1029" fmla="*/ 1278433 h 2121144"/>
                <a:gd name="connsiteX1030" fmla="*/ 1428383 w 8386272"/>
                <a:gd name="connsiteY1030" fmla="*/ 1278670 h 2121144"/>
                <a:gd name="connsiteX1031" fmla="*/ 1428145 w 8386272"/>
                <a:gd name="connsiteY1031" fmla="*/ 1254807 h 2121144"/>
                <a:gd name="connsiteX1032" fmla="*/ 1484302 w 8386272"/>
                <a:gd name="connsiteY1032" fmla="*/ 1254569 h 2121144"/>
                <a:gd name="connsiteX1033" fmla="*/ 1484540 w 8386272"/>
                <a:gd name="connsiteY1033" fmla="*/ 1278433 h 2121144"/>
                <a:gd name="connsiteX1034" fmla="*/ 1399177 w 8386272"/>
                <a:gd name="connsiteY1034" fmla="*/ 1290187 h 2121144"/>
                <a:gd name="connsiteX1035" fmla="*/ 1721872 w 8386272"/>
                <a:gd name="connsiteY1035" fmla="*/ 1288881 h 2121144"/>
                <a:gd name="connsiteX1036" fmla="*/ 1721872 w 8386272"/>
                <a:gd name="connsiteY1036" fmla="*/ 1306808 h 2121144"/>
                <a:gd name="connsiteX1037" fmla="*/ 1401195 w 8386272"/>
                <a:gd name="connsiteY1037" fmla="*/ 1307996 h 2121144"/>
                <a:gd name="connsiteX1038" fmla="*/ 1399295 w 8386272"/>
                <a:gd name="connsiteY1038" fmla="*/ 1307996 h 2121144"/>
                <a:gd name="connsiteX1039" fmla="*/ 1399177 w 8386272"/>
                <a:gd name="connsiteY1039" fmla="*/ 1290187 h 2121144"/>
                <a:gd name="connsiteX1040" fmla="*/ 1691834 w 8386272"/>
                <a:gd name="connsiteY1040" fmla="*/ 1341357 h 2121144"/>
                <a:gd name="connsiteX1041" fmla="*/ 1635677 w 8386272"/>
                <a:gd name="connsiteY1041" fmla="*/ 1341595 h 2121144"/>
                <a:gd name="connsiteX1042" fmla="*/ 1635558 w 8386272"/>
                <a:gd name="connsiteY1042" fmla="*/ 1317731 h 2121144"/>
                <a:gd name="connsiteX1043" fmla="*/ 1691715 w 8386272"/>
                <a:gd name="connsiteY1043" fmla="*/ 1317494 h 2121144"/>
                <a:gd name="connsiteX1044" fmla="*/ 1691715 w 8386272"/>
                <a:gd name="connsiteY1044" fmla="*/ 1317494 h 2121144"/>
                <a:gd name="connsiteX1045" fmla="*/ 1691834 w 8386272"/>
                <a:gd name="connsiteY1045" fmla="*/ 1341357 h 2121144"/>
                <a:gd name="connsiteX1046" fmla="*/ 1484896 w 8386272"/>
                <a:gd name="connsiteY1046" fmla="*/ 1342070 h 2121144"/>
                <a:gd name="connsiteX1047" fmla="*/ 1484896 w 8386272"/>
                <a:gd name="connsiteY1047" fmla="*/ 1342070 h 2121144"/>
                <a:gd name="connsiteX1048" fmla="*/ 1429095 w 8386272"/>
                <a:gd name="connsiteY1048" fmla="*/ 1342307 h 2121144"/>
                <a:gd name="connsiteX1049" fmla="*/ 1428739 w 8386272"/>
                <a:gd name="connsiteY1049" fmla="*/ 1342307 h 2121144"/>
                <a:gd name="connsiteX1050" fmla="*/ 1428620 w 8386272"/>
                <a:gd name="connsiteY1050" fmla="*/ 1318443 h 2121144"/>
                <a:gd name="connsiteX1051" fmla="*/ 1484777 w 8386272"/>
                <a:gd name="connsiteY1051" fmla="*/ 1318206 h 2121144"/>
                <a:gd name="connsiteX1052" fmla="*/ 1484896 w 8386272"/>
                <a:gd name="connsiteY1052" fmla="*/ 1342070 h 2121144"/>
                <a:gd name="connsiteX1053" fmla="*/ 1399651 w 8386272"/>
                <a:gd name="connsiteY1053" fmla="*/ 1352874 h 2121144"/>
                <a:gd name="connsiteX1054" fmla="*/ 1722228 w 8386272"/>
                <a:gd name="connsiteY1054" fmla="*/ 1351568 h 2121144"/>
                <a:gd name="connsiteX1055" fmla="*/ 1722465 w 8386272"/>
                <a:gd name="connsiteY1055" fmla="*/ 1369495 h 2121144"/>
                <a:gd name="connsiteX1056" fmla="*/ 1399770 w 8386272"/>
                <a:gd name="connsiteY1056" fmla="*/ 1370682 h 2121144"/>
                <a:gd name="connsiteX1057" fmla="*/ 1399651 w 8386272"/>
                <a:gd name="connsiteY1057" fmla="*/ 1352874 h 2121144"/>
                <a:gd name="connsiteX1058" fmla="*/ 1692309 w 8386272"/>
                <a:gd name="connsiteY1058" fmla="*/ 1405350 h 2121144"/>
                <a:gd name="connsiteX1059" fmla="*/ 1636152 w 8386272"/>
                <a:gd name="connsiteY1059" fmla="*/ 1405588 h 2121144"/>
                <a:gd name="connsiteX1060" fmla="*/ 1635914 w 8386272"/>
                <a:gd name="connsiteY1060" fmla="*/ 1381724 h 2121144"/>
                <a:gd name="connsiteX1061" fmla="*/ 1692072 w 8386272"/>
                <a:gd name="connsiteY1061" fmla="*/ 1381486 h 2121144"/>
                <a:gd name="connsiteX1062" fmla="*/ 1692309 w 8386272"/>
                <a:gd name="connsiteY1062" fmla="*/ 1405350 h 2121144"/>
                <a:gd name="connsiteX1063" fmla="*/ 1485371 w 8386272"/>
                <a:gd name="connsiteY1063" fmla="*/ 1406181 h 2121144"/>
                <a:gd name="connsiteX1064" fmla="*/ 1429214 w 8386272"/>
                <a:gd name="connsiteY1064" fmla="*/ 1406419 h 2121144"/>
                <a:gd name="connsiteX1065" fmla="*/ 1428977 w 8386272"/>
                <a:gd name="connsiteY1065" fmla="*/ 1382555 h 2121144"/>
                <a:gd name="connsiteX1066" fmla="*/ 1485134 w 8386272"/>
                <a:gd name="connsiteY1066" fmla="*/ 1382318 h 2121144"/>
                <a:gd name="connsiteX1067" fmla="*/ 1485371 w 8386272"/>
                <a:gd name="connsiteY1067" fmla="*/ 1406181 h 2121144"/>
                <a:gd name="connsiteX1068" fmla="*/ 1400008 w 8386272"/>
                <a:gd name="connsiteY1068" fmla="*/ 1415679 h 2121144"/>
                <a:gd name="connsiteX1069" fmla="*/ 1722703 w 8386272"/>
                <a:gd name="connsiteY1069" fmla="*/ 1414492 h 2121144"/>
                <a:gd name="connsiteX1070" fmla="*/ 1722703 w 8386272"/>
                <a:gd name="connsiteY1070" fmla="*/ 1432301 h 2121144"/>
                <a:gd name="connsiteX1071" fmla="*/ 1400126 w 8386272"/>
                <a:gd name="connsiteY1071" fmla="*/ 1433607 h 2121144"/>
                <a:gd name="connsiteX1072" fmla="*/ 1400008 w 8386272"/>
                <a:gd name="connsiteY1072" fmla="*/ 1415679 h 2121144"/>
                <a:gd name="connsiteX1073" fmla="*/ 1692665 w 8386272"/>
                <a:gd name="connsiteY1073" fmla="*/ 1465663 h 2121144"/>
                <a:gd name="connsiteX1074" fmla="*/ 1636508 w 8386272"/>
                <a:gd name="connsiteY1074" fmla="*/ 1465900 h 2121144"/>
                <a:gd name="connsiteX1075" fmla="*/ 1636389 w 8386272"/>
                <a:gd name="connsiteY1075" fmla="*/ 1442036 h 2121144"/>
                <a:gd name="connsiteX1076" fmla="*/ 1692546 w 8386272"/>
                <a:gd name="connsiteY1076" fmla="*/ 1441799 h 2121144"/>
                <a:gd name="connsiteX1077" fmla="*/ 1692665 w 8386272"/>
                <a:gd name="connsiteY1077" fmla="*/ 1465663 h 2121144"/>
                <a:gd name="connsiteX1078" fmla="*/ 1485727 w 8386272"/>
                <a:gd name="connsiteY1078" fmla="*/ 1466494 h 2121144"/>
                <a:gd name="connsiteX1079" fmla="*/ 1429570 w 8386272"/>
                <a:gd name="connsiteY1079" fmla="*/ 1466731 h 2121144"/>
                <a:gd name="connsiteX1080" fmla="*/ 1429451 w 8386272"/>
                <a:gd name="connsiteY1080" fmla="*/ 1442867 h 2121144"/>
                <a:gd name="connsiteX1081" fmla="*/ 1485608 w 8386272"/>
                <a:gd name="connsiteY1081" fmla="*/ 1442630 h 2121144"/>
                <a:gd name="connsiteX1082" fmla="*/ 1485727 w 8386272"/>
                <a:gd name="connsiteY1082" fmla="*/ 1466494 h 2121144"/>
                <a:gd name="connsiteX1083" fmla="*/ 1400601 w 8386272"/>
                <a:gd name="connsiteY1083" fmla="*/ 1478366 h 2121144"/>
                <a:gd name="connsiteX1084" fmla="*/ 1723178 w 8386272"/>
                <a:gd name="connsiteY1084" fmla="*/ 1477060 h 2121144"/>
                <a:gd name="connsiteX1085" fmla="*/ 1723415 w 8386272"/>
                <a:gd name="connsiteY1085" fmla="*/ 1494988 h 2121144"/>
                <a:gd name="connsiteX1086" fmla="*/ 1400720 w 8386272"/>
                <a:gd name="connsiteY1086" fmla="*/ 1496294 h 2121144"/>
                <a:gd name="connsiteX1087" fmla="*/ 1400601 w 8386272"/>
                <a:gd name="connsiteY1087" fmla="*/ 1478366 h 2121144"/>
                <a:gd name="connsiteX1088" fmla="*/ 1693259 w 8386272"/>
                <a:gd name="connsiteY1088" fmla="*/ 1530012 h 2121144"/>
                <a:gd name="connsiteX1089" fmla="*/ 1637102 w 8386272"/>
                <a:gd name="connsiteY1089" fmla="*/ 1530249 h 2121144"/>
                <a:gd name="connsiteX1090" fmla="*/ 1636864 w 8386272"/>
                <a:gd name="connsiteY1090" fmla="*/ 1506385 h 2121144"/>
                <a:gd name="connsiteX1091" fmla="*/ 1693021 w 8386272"/>
                <a:gd name="connsiteY1091" fmla="*/ 1506148 h 2121144"/>
                <a:gd name="connsiteX1092" fmla="*/ 1693259 w 8386272"/>
                <a:gd name="connsiteY1092" fmla="*/ 1530012 h 2121144"/>
                <a:gd name="connsiteX1093" fmla="*/ 1486321 w 8386272"/>
                <a:gd name="connsiteY1093" fmla="*/ 1530843 h 2121144"/>
                <a:gd name="connsiteX1094" fmla="*/ 1430164 w 8386272"/>
                <a:gd name="connsiteY1094" fmla="*/ 1531080 h 2121144"/>
                <a:gd name="connsiteX1095" fmla="*/ 1429926 w 8386272"/>
                <a:gd name="connsiteY1095" fmla="*/ 1507216 h 2121144"/>
                <a:gd name="connsiteX1096" fmla="*/ 1486083 w 8386272"/>
                <a:gd name="connsiteY1096" fmla="*/ 1506979 h 2121144"/>
                <a:gd name="connsiteX1097" fmla="*/ 1486321 w 8386272"/>
                <a:gd name="connsiteY1097" fmla="*/ 1530843 h 2121144"/>
                <a:gd name="connsiteX1098" fmla="*/ 1400957 w 8386272"/>
                <a:gd name="connsiteY1098" fmla="*/ 1541172 h 2121144"/>
                <a:gd name="connsiteX1099" fmla="*/ 1723652 w 8386272"/>
                <a:gd name="connsiteY1099" fmla="*/ 1539866 h 2121144"/>
                <a:gd name="connsiteX1100" fmla="*/ 1723652 w 8386272"/>
                <a:gd name="connsiteY1100" fmla="*/ 1557793 h 2121144"/>
                <a:gd name="connsiteX1101" fmla="*/ 1401076 w 8386272"/>
                <a:gd name="connsiteY1101" fmla="*/ 1559099 h 2121144"/>
                <a:gd name="connsiteX1102" fmla="*/ 1400957 w 8386272"/>
                <a:gd name="connsiteY1102" fmla="*/ 1541172 h 2121144"/>
                <a:gd name="connsiteX1103" fmla="*/ 1693615 w 8386272"/>
                <a:gd name="connsiteY1103" fmla="*/ 1592224 h 2121144"/>
                <a:gd name="connsiteX1104" fmla="*/ 1637458 w 8386272"/>
                <a:gd name="connsiteY1104" fmla="*/ 1592461 h 2121144"/>
                <a:gd name="connsiteX1105" fmla="*/ 1637339 w 8386272"/>
                <a:gd name="connsiteY1105" fmla="*/ 1568597 h 2121144"/>
                <a:gd name="connsiteX1106" fmla="*/ 1693496 w 8386272"/>
                <a:gd name="connsiteY1106" fmla="*/ 1568360 h 2121144"/>
                <a:gd name="connsiteX1107" fmla="*/ 1693615 w 8386272"/>
                <a:gd name="connsiteY1107" fmla="*/ 1592224 h 2121144"/>
                <a:gd name="connsiteX1108" fmla="*/ 1486677 w 8386272"/>
                <a:gd name="connsiteY1108" fmla="*/ 1593055 h 2121144"/>
                <a:gd name="connsiteX1109" fmla="*/ 1430520 w 8386272"/>
                <a:gd name="connsiteY1109" fmla="*/ 1593292 h 2121144"/>
                <a:gd name="connsiteX1110" fmla="*/ 1430401 w 8386272"/>
                <a:gd name="connsiteY1110" fmla="*/ 1569428 h 2121144"/>
                <a:gd name="connsiteX1111" fmla="*/ 1486558 w 8386272"/>
                <a:gd name="connsiteY1111" fmla="*/ 1569191 h 2121144"/>
                <a:gd name="connsiteX1112" fmla="*/ 1486677 w 8386272"/>
                <a:gd name="connsiteY1112" fmla="*/ 1593055 h 2121144"/>
                <a:gd name="connsiteX1113" fmla="*/ 1401432 w 8386272"/>
                <a:gd name="connsiteY1113" fmla="*/ 1603740 h 2121144"/>
                <a:gd name="connsiteX1114" fmla="*/ 1724009 w 8386272"/>
                <a:gd name="connsiteY1114" fmla="*/ 1602434 h 2121144"/>
                <a:gd name="connsiteX1115" fmla="*/ 1724246 w 8386272"/>
                <a:gd name="connsiteY1115" fmla="*/ 1620361 h 2121144"/>
                <a:gd name="connsiteX1116" fmla="*/ 1401551 w 8386272"/>
                <a:gd name="connsiteY1116" fmla="*/ 1621549 h 2121144"/>
                <a:gd name="connsiteX1117" fmla="*/ 1401432 w 8386272"/>
                <a:gd name="connsiteY1117" fmla="*/ 1603740 h 2121144"/>
                <a:gd name="connsiteX1118" fmla="*/ 1694090 w 8386272"/>
                <a:gd name="connsiteY1118" fmla="*/ 1654792 h 2121144"/>
                <a:gd name="connsiteX1119" fmla="*/ 1637933 w 8386272"/>
                <a:gd name="connsiteY1119" fmla="*/ 1655029 h 2121144"/>
                <a:gd name="connsiteX1120" fmla="*/ 1637695 w 8386272"/>
                <a:gd name="connsiteY1120" fmla="*/ 1631166 h 2121144"/>
                <a:gd name="connsiteX1121" fmla="*/ 1693852 w 8386272"/>
                <a:gd name="connsiteY1121" fmla="*/ 1630928 h 2121144"/>
                <a:gd name="connsiteX1122" fmla="*/ 1694090 w 8386272"/>
                <a:gd name="connsiteY1122" fmla="*/ 1654792 h 2121144"/>
                <a:gd name="connsiteX1123" fmla="*/ 1487152 w 8386272"/>
                <a:gd name="connsiteY1123" fmla="*/ 1655623 h 2121144"/>
                <a:gd name="connsiteX1124" fmla="*/ 1430995 w 8386272"/>
                <a:gd name="connsiteY1124" fmla="*/ 1655860 h 2121144"/>
                <a:gd name="connsiteX1125" fmla="*/ 1430757 w 8386272"/>
                <a:gd name="connsiteY1125" fmla="*/ 1631997 h 2121144"/>
                <a:gd name="connsiteX1126" fmla="*/ 1486914 w 8386272"/>
                <a:gd name="connsiteY1126" fmla="*/ 1631759 h 2121144"/>
                <a:gd name="connsiteX1127" fmla="*/ 1487152 w 8386272"/>
                <a:gd name="connsiteY1127" fmla="*/ 1655623 h 2121144"/>
                <a:gd name="connsiteX1128" fmla="*/ 1401788 w 8386272"/>
                <a:gd name="connsiteY1128" fmla="*/ 1666546 h 2121144"/>
                <a:gd name="connsiteX1129" fmla="*/ 1724484 w 8386272"/>
                <a:gd name="connsiteY1129" fmla="*/ 1665240 h 2121144"/>
                <a:gd name="connsiteX1130" fmla="*/ 1724721 w 8386272"/>
                <a:gd name="connsiteY1130" fmla="*/ 1683167 h 2121144"/>
                <a:gd name="connsiteX1131" fmla="*/ 1402026 w 8386272"/>
                <a:gd name="connsiteY1131" fmla="*/ 1684473 h 2121144"/>
                <a:gd name="connsiteX1132" fmla="*/ 1401788 w 8386272"/>
                <a:gd name="connsiteY1132" fmla="*/ 1666546 h 2121144"/>
                <a:gd name="connsiteX1133" fmla="*/ 1694446 w 8386272"/>
                <a:gd name="connsiteY1133" fmla="*/ 1718072 h 2121144"/>
                <a:gd name="connsiteX1134" fmla="*/ 1638408 w 8386272"/>
                <a:gd name="connsiteY1134" fmla="*/ 1718310 h 2121144"/>
                <a:gd name="connsiteX1135" fmla="*/ 1638170 w 8386272"/>
                <a:gd name="connsiteY1135" fmla="*/ 1694446 h 2121144"/>
                <a:gd name="connsiteX1136" fmla="*/ 1694327 w 8386272"/>
                <a:gd name="connsiteY1136" fmla="*/ 1694209 h 2121144"/>
                <a:gd name="connsiteX1137" fmla="*/ 1694446 w 8386272"/>
                <a:gd name="connsiteY1137" fmla="*/ 1718072 h 2121144"/>
                <a:gd name="connsiteX1138" fmla="*/ 1487508 w 8386272"/>
                <a:gd name="connsiteY1138" fmla="*/ 1718903 h 2121144"/>
                <a:gd name="connsiteX1139" fmla="*/ 1431351 w 8386272"/>
                <a:gd name="connsiteY1139" fmla="*/ 1719141 h 2121144"/>
                <a:gd name="connsiteX1140" fmla="*/ 1431232 w 8386272"/>
                <a:gd name="connsiteY1140" fmla="*/ 1695277 h 2121144"/>
                <a:gd name="connsiteX1141" fmla="*/ 1431232 w 8386272"/>
                <a:gd name="connsiteY1141" fmla="*/ 1695277 h 2121144"/>
                <a:gd name="connsiteX1142" fmla="*/ 1487389 w 8386272"/>
                <a:gd name="connsiteY1142" fmla="*/ 1695040 h 2121144"/>
                <a:gd name="connsiteX1143" fmla="*/ 1487508 w 8386272"/>
                <a:gd name="connsiteY1143" fmla="*/ 1718903 h 2121144"/>
                <a:gd name="connsiteX1144" fmla="*/ 1402263 w 8386272"/>
                <a:gd name="connsiteY1144" fmla="*/ 1729232 h 2121144"/>
                <a:gd name="connsiteX1145" fmla="*/ 1724958 w 8386272"/>
                <a:gd name="connsiteY1145" fmla="*/ 1728045 h 2121144"/>
                <a:gd name="connsiteX1146" fmla="*/ 1724958 w 8386272"/>
                <a:gd name="connsiteY1146" fmla="*/ 1745973 h 2121144"/>
                <a:gd name="connsiteX1147" fmla="*/ 1402382 w 8386272"/>
                <a:gd name="connsiteY1147" fmla="*/ 1747279 h 2121144"/>
                <a:gd name="connsiteX1148" fmla="*/ 1402263 w 8386272"/>
                <a:gd name="connsiteY1148" fmla="*/ 1729232 h 2121144"/>
                <a:gd name="connsiteX1149" fmla="*/ 1694921 w 8386272"/>
                <a:gd name="connsiteY1149" fmla="*/ 1780640 h 2121144"/>
                <a:gd name="connsiteX1150" fmla="*/ 1638764 w 8386272"/>
                <a:gd name="connsiteY1150" fmla="*/ 1780878 h 2121144"/>
                <a:gd name="connsiteX1151" fmla="*/ 1638645 w 8386272"/>
                <a:gd name="connsiteY1151" fmla="*/ 1757014 h 2121144"/>
                <a:gd name="connsiteX1152" fmla="*/ 1694802 w 8386272"/>
                <a:gd name="connsiteY1152" fmla="*/ 1756777 h 2121144"/>
                <a:gd name="connsiteX1153" fmla="*/ 1694921 w 8386272"/>
                <a:gd name="connsiteY1153" fmla="*/ 1780640 h 2121144"/>
                <a:gd name="connsiteX1154" fmla="*/ 1487983 w 8386272"/>
                <a:gd name="connsiteY1154" fmla="*/ 1781472 h 2121144"/>
                <a:gd name="connsiteX1155" fmla="*/ 1431826 w 8386272"/>
                <a:gd name="connsiteY1155" fmla="*/ 1781709 h 2121144"/>
                <a:gd name="connsiteX1156" fmla="*/ 1431707 w 8386272"/>
                <a:gd name="connsiteY1156" fmla="*/ 1757845 h 2121144"/>
                <a:gd name="connsiteX1157" fmla="*/ 1487864 w 8386272"/>
                <a:gd name="connsiteY1157" fmla="*/ 1757608 h 2121144"/>
                <a:gd name="connsiteX1158" fmla="*/ 1487983 w 8386272"/>
                <a:gd name="connsiteY1158" fmla="*/ 1781472 h 2121144"/>
                <a:gd name="connsiteX1159" fmla="*/ 1402857 w 8386272"/>
                <a:gd name="connsiteY1159" fmla="*/ 1792038 h 2121144"/>
                <a:gd name="connsiteX1160" fmla="*/ 1725433 w 8386272"/>
                <a:gd name="connsiteY1160" fmla="*/ 1790851 h 2121144"/>
                <a:gd name="connsiteX1161" fmla="*/ 1725671 w 8386272"/>
                <a:gd name="connsiteY1161" fmla="*/ 1808778 h 2121144"/>
                <a:gd name="connsiteX1162" fmla="*/ 1402976 w 8386272"/>
                <a:gd name="connsiteY1162" fmla="*/ 1810084 h 2121144"/>
                <a:gd name="connsiteX1163" fmla="*/ 1402857 w 8386272"/>
                <a:gd name="connsiteY1163" fmla="*/ 1792038 h 2121144"/>
                <a:gd name="connsiteX1164" fmla="*/ 1695515 w 8386272"/>
                <a:gd name="connsiteY1164" fmla="*/ 1843209 h 2121144"/>
                <a:gd name="connsiteX1165" fmla="*/ 1639358 w 8386272"/>
                <a:gd name="connsiteY1165" fmla="*/ 1843446 h 2121144"/>
                <a:gd name="connsiteX1166" fmla="*/ 1639120 w 8386272"/>
                <a:gd name="connsiteY1166" fmla="*/ 1819582 h 2121144"/>
                <a:gd name="connsiteX1167" fmla="*/ 1695277 w 8386272"/>
                <a:gd name="connsiteY1167" fmla="*/ 1819345 h 2121144"/>
                <a:gd name="connsiteX1168" fmla="*/ 1695515 w 8386272"/>
                <a:gd name="connsiteY1168" fmla="*/ 1843209 h 2121144"/>
                <a:gd name="connsiteX1169" fmla="*/ 1488577 w 8386272"/>
                <a:gd name="connsiteY1169" fmla="*/ 1844040 h 2121144"/>
                <a:gd name="connsiteX1170" fmla="*/ 1432420 w 8386272"/>
                <a:gd name="connsiteY1170" fmla="*/ 1844277 h 2121144"/>
                <a:gd name="connsiteX1171" fmla="*/ 1432182 w 8386272"/>
                <a:gd name="connsiteY1171" fmla="*/ 1820414 h 2121144"/>
                <a:gd name="connsiteX1172" fmla="*/ 1488339 w 8386272"/>
                <a:gd name="connsiteY1172" fmla="*/ 1820176 h 2121144"/>
                <a:gd name="connsiteX1173" fmla="*/ 1488577 w 8386272"/>
                <a:gd name="connsiteY1173" fmla="*/ 1844040 h 2121144"/>
                <a:gd name="connsiteX1174" fmla="*/ 1403213 w 8386272"/>
                <a:gd name="connsiteY1174" fmla="*/ 1854844 h 2121144"/>
                <a:gd name="connsiteX1175" fmla="*/ 1726027 w 8386272"/>
                <a:gd name="connsiteY1175" fmla="*/ 1853657 h 2121144"/>
                <a:gd name="connsiteX1176" fmla="*/ 1726027 w 8386272"/>
                <a:gd name="connsiteY1176" fmla="*/ 1871584 h 2121144"/>
                <a:gd name="connsiteX1177" fmla="*/ 1403451 w 8386272"/>
                <a:gd name="connsiteY1177" fmla="*/ 1872890 h 2121144"/>
                <a:gd name="connsiteX1178" fmla="*/ 1403213 w 8386272"/>
                <a:gd name="connsiteY1178" fmla="*/ 1854844 h 2121144"/>
                <a:gd name="connsiteX1179" fmla="*/ 1695871 w 8386272"/>
                <a:gd name="connsiteY1179" fmla="*/ 1906608 h 2121144"/>
                <a:gd name="connsiteX1180" fmla="*/ 1639714 w 8386272"/>
                <a:gd name="connsiteY1180" fmla="*/ 1906845 h 2121144"/>
                <a:gd name="connsiteX1181" fmla="*/ 1639595 w 8386272"/>
                <a:gd name="connsiteY1181" fmla="*/ 1882982 h 2121144"/>
                <a:gd name="connsiteX1182" fmla="*/ 1695752 w 8386272"/>
                <a:gd name="connsiteY1182" fmla="*/ 1882744 h 2121144"/>
                <a:gd name="connsiteX1183" fmla="*/ 1695871 w 8386272"/>
                <a:gd name="connsiteY1183" fmla="*/ 1906608 h 2121144"/>
                <a:gd name="connsiteX1184" fmla="*/ 1488933 w 8386272"/>
                <a:gd name="connsiteY1184" fmla="*/ 1907439 h 2121144"/>
                <a:gd name="connsiteX1185" fmla="*/ 1432776 w 8386272"/>
                <a:gd name="connsiteY1185" fmla="*/ 1907676 h 2121144"/>
                <a:gd name="connsiteX1186" fmla="*/ 1432657 w 8386272"/>
                <a:gd name="connsiteY1186" fmla="*/ 1883813 h 2121144"/>
                <a:gd name="connsiteX1187" fmla="*/ 1488814 w 8386272"/>
                <a:gd name="connsiteY1187" fmla="*/ 1883575 h 2121144"/>
                <a:gd name="connsiteX1188" fmla="*/ 1488933 w 8386272"/>
                <a:gd name="connsiteY1188" fmla="*/ 1907439 h 2121144"/>
                <a:gd name="connsiteX1189" fmla="*/ 1403688 w 8386272"/>
                <a:gd name="connsiteY1189" fmla="*/ 1917531 h 2121144"/>
                <a:gd name="connsiteX1190" fmla="*/ 1726264 w 8386272"/>
                <a:gd name="connsiteY1190" fmla="*/ 1916225 h 2121144"/>
                <a:gd name="connsiteX1191" fmla="*/ 1726502 w 8386272"/>
                <a:gd name="connsiteY1191" fmla="*/ 1934033 h 2121144"/>
                <a:gd name="connsiteX1192" fmla="*/ 1403807 w 8386272"/>
                <a:gd name="connsiteY1192" fmla="*/ 1935339 h 2121144"/>
                <a:gd name="connsiteX1193" fmla="*/ 1403688 w 8386272"/>
                <a:gd name="connsiteY1193" fmla="*/ 1917531 h 2121144"/>
                <a:gd name="connsiteX1194" fmla="*/ 1696346 w 8386272"/>
                <a:gd name="connsiteY1194" fmla="*/ 1968583 h 2121144"/>
                <a:gd name="connsiteX1195" fmla="*/ 1640664 w 8386272"/>
                <a:gd name="connsiteY1195" fmla="*/ 1968820 h 2121144"/>
                <a:gd name="connsiteX1196" fmla="*/ 1640189 w 8386272"/>
                <a:gd name="connsiteY1196" fmla="*/ 1968820 h 2121144"/>
                <a:gd name="connsiteX1197" fmla="*/ 1639951 w 8386272"/>
                <a:gd name="connsiteY1197" fmla="*/ 1944956 h 2121144"/>
                <a:gd name="connsiteX1198" fmla="*/ 1696108 w 8386272"/>
                <a:gd name="connsiteY1198" fmla="*/ 1944719 h 2121144"/>
                <a:gd name="connsiteX1199" fmla="*/ 1696346 w 8386272"/>
                <a:gd name="connsiteY1199" fmla="*/ 1968583 h 2121144"/>
                <a:gd name="connsiteX1200" fmla="*/ 1489408 w 8386272"/>
                <a:gd name="connsiteY1200" fmla="*/ 1969295 h 2121144"/>
                <a:gd name="connsiteX1201" fmla="*/ 1489408 w 8386272"/>
                <a:gd name="connsiteY1201" fmla="*/ 1969414 h 2121144"/>
                <a:gd name="connsiteX1202" fmla="*/ 1489408 w 8386272"/>
                <a:gd name="connsiteY1202" fmla="*/ 1969414 h 2121144"/>
                <a:gd name="connsiteX1203" fmla="*/ 1433251 w 8386272"/>
                <a:gd name="connsiteY1203" fmla="*/ 1969770 h 2121144"/>
                <a:gd name="connsiteX1204" fmla="*/ 1433013 w 8386272"/>
                <a:gd name="connsiteY1204" fmla="*/ 1945906 h 2121144"/>
                <a:gd name="connsiteX1205" fmla="*/ 1489170 w 8386272"/>
                <a:gd name="connsiteY1205" fmla="*/ 1945669 h 2121144"/>
                <a:gd name="connsiteX1206" fmla="*/ 1489170 w 8386272"/>
                <a:gd name="connsiteY1206" fmla="*/ 1945669 h 2121144"/>
                <a:gd name="connsiteX1207" fmla="*/ 1489408 w 8386272"/>
                <a:gd name="connsiteY1207" fmla="*/ 1969295 h 2121144"/>
                <a:gd name="connsiteX1208" fmla="*/ 1404044 w 8386272"/>
                <a:gd name="connsiteY1208" fmla="*/ 1980218 h 2121144"/>
                <a:gd name="connsiteX1209" fmla="*/ 1726739 w 8386272"/>
                <a:gd name="connsiteY1209" fmla="*/ 1978912 h 2121144"/>
                <a:gd name="connsiteX1210" fmla="*/ 1726739 w 8386272"/>
                <a:gd name="connsiteY1210" fmla="*/ 1996839 h 2121144"/>
                <a:gd name="connsiteX1211" fmla="*/ 1404163 w 8386272"/>
                <a:gd name="connsiteY1211" fmla="*/ 1998145 h 2121144"/>
                <a:gd name="connsiteX1212" fmla="*/ 1404044 w 8386272"/>
                <a:gd name="connsiteY1212" fmla="*/ 1980218 h 2121144"/>
                <a:gd name="connsiteX1213" fmla="*/ 1696702 w 8386272"/>
                <a:gd name="connsiteY1213" fmla="*/ 2032694 h 2121144"/>
                <a:gd name="connsiteX1214" fmla="*/ 1640545 w 8386272"/>
                <a:gd name="connsiteY1214" fmla="*/ 2032932 h 2121144"/>
                <a:gd name="connsiteX1215" fmla="*/ 1640426 w 8386272"/>
                <a:gd name="connsiteY1215" fmla="*/ 2009068 h 2121144"/>
                <a:gd name="connsiteX1216" fmla="*/ 1696227 w 8386272"/>
                <a:gd name="connsiteY1216" fmla="*/ 2008830 h 2121144"/>
                <a:gd name="connsiteX1217" fmla="*/ 1696583 w 8386272"/>
                <a:gd name="connsiteY1217" fmla="*/ 2008830 h 2121144"/>
                <a:gd name="connsiteX1218" fmla="*/ 1696583 w 8386272"/>
                <a:gd name="connsiteY1218" fmla="*/ 2008830 h 2121144"/>
                <a:gd name="connsiteX1219" fmla="*/ 1696702 w 8386272"/>
                <a:gd name="connsiteY1219" fmla="*/ 2032694 h 2121144"/>
                <a:gd name="connsiteX1220" fmla="*/ 1489764 w 8386272"/>
                <a:gd name="connsiteY1220" fmla="*/ 2033525 h 2121144"/>
                <a:gd name="connsiteX1221" fmla="*/ 1433607 w 8386272"/>
                <a:gd name="connsiteY1221" fmla="*/ 2033763 h 2121144"/>
                <a:gd name="connsiteX1222" fmla="*/ 1433488 w 8386272"/>
                <a:gd name="connsiteY1222" fmla="*/ 2009899 h 2121144"/>
                <a:gd name="connsiteX1223" fmla="*/ 1489645 w 8386272"/>
                <a:gd name="connsiteY1223" fmla="*/ 2009661 h 2121144"/>
                <a:gd name="connsiteX1224" fmla="*/ 1489764 w 8386272"/>
                <a:gd name="connsiteY1224" fmla="*/ 2033525 h 2121144"/>
                <a:gd name="connsiteX1225" fmla="*/ 1434200 w 8386272"/>
                <a:gd name="connsiteY1225" fmla="*/ 2095144 h 2121144"/>
                <a:gd name="connsiteX1226" fmla="*/ 1433963 w 8386272"/>
                <a:gd name="connsiteY1226" fmla="*/ 2071280 h 2121144"/>
                <a:gd name="connsiteX1227" fmla="*/ 1490120 w 8386272"/>
                <a:gd name="connsiteY1227" fmla="*/ 2071042 h 2121144"/>
                <a:gd name="connsiteX1228" fmla="*/ 1490357 w 8386272"/>
                <a:gd name="connsiteY1228" fmla="*/ 2094906 h 2121144"/>
                <a:gd name="connsiteX1229" fmla="*/ 1434200 w 8386272"/>
                <a:gd name="connsiteY1229" fmla="*/ 2095144 h 2121144"/>
                <a:gd name="connsiteX1230" fmla="*/ 1641138 w 8386272"/>
                <a:gd name="connsiteY1230" fmla="*/ 2094312 h 2121144"/>
                <a:gd name="connsiteX1231" fmla="*/ 1640901 w 8386272"/>
                <a:gd name="connsiteY1231" fmla="*/ 2070449 h 2121144"/>
                <a:gd name="connsiteX1232" fmla="*/ 1697058 w 8386272"/>
                <a:gd name="connsiteY1232" fmla="*/ 2070211 h 2121144"/>
                <a:gd name="connsiteX1233" fmla="*/ 1697296 w 8386272"/>
                <a:gd name="connsiteY1233" fmla="*/ 2094075 h 2121144"/>
                <a:gd name="connsiteX1234" fmla="*/ 1641138 w 8386272"/>
                <a:gd name="connsiteY1234" fmla="*/ 2094312 h 2121144"/>
                <a:gd name="connsiteX1235" fmla="*/ 1727333 w 8386272"/>
                <a:gd name="connsiteY1235" fmla="*/ 2059645 h 2121144"/>
                <a:gd name="connsiteX1236" fmla="*/ 1404638 w 8386272"/>
                <a:gd name="connsiteY1236" fmla="*/ 2060951 h 2121144"/>
                <a:gd name="connsiteX1237" fmla="*/ 1404638 w 8386272"/>
                <a:gd name="connsiteY1237" fmla="*/ 2043023 h 2121144"/>
                <a:gd name="connsiteX1238" fmla="*/ 1727214 w 8386272"/>
                <a:gd name="connsiteY1238" fmla="*/ 2041717 h 2121144"/>
                <a:gd name="connsiteX1239" fmla="*/ 1727333 w 8386272"/>
                <a:gd name="connsiteY1239" fmla="*/ 2059645 h 2121144"/>
                <a:gd name="connsiteX1240" fmla="*/ 1727333 w 8386272"/>
                <a:gd name="connsiteY1240" fmla="*/ 2059645 h 2121144"/>
                <a:gd name="connsiteX1241" fmla="*/ 2069974 w 8386272"/>
                <a:gd name="connsiteY1241" fmla="*/ 911097 h 2121144"/>
                <a:gd name="connsiteX1242" fmla="*/ 2161155 w 8386272"/>
                <a:gd name="connsiteY1242" fmla="*/ 910741 h 2121144"/>
                <a:gd name="connsiteX1243" fmla="*/ 2161392 w 8386272"/>
                <a:gd name="connsiteY1243" fmla="*/ 946596 h 2121144"/>
                <a:gd name="connsiteX1244" fmla="*/ 2070211 w 8386272"/>
                <a:gd name="connsiteY1244" fmla="*/ 946952 h 2121144"/>
                <a:gd name="connsiteX1245" fmla="*/ 2069974 w 8386272"/>
                <a:gd name="connsiteY1245" fmla="*/ 911097 h 2121144"/>
                <a:gd name="connsiteX1246" fmla="*/ 2070330 w 8386272"/>
                <a:gd name="connsiteY1246" fmla="*/ 982688 h 2121144"/>
                <a:gd name="connsiteX1247" fmla="*/ 2161630 w 8386272"/>
                <a:gd name="connsiteY1247" fmla="*/ 982332 h 2121144"/>
                <a:gd name="connsiteX1248" fmla="*/ 2161867 w 8386272"/>
                <a:gd name="connsiteY1248" fmla="*/ 1018187 h 2121144"/>
                <a:gd name="connsiteX1249" fmla="*/ 2070567 w 8386272"/>
                <a:gd name="connsiteY1249" fmla="*/ 1018425 h 2121144"/>
                <a:gd name="connsiteX1250" fmla="*/ 2070330 w 8386272"/>
                <a:gd name="connsiteY1250" fmla="*/ 982688 h 2121144"/>
                <a:gd name="connsiteX1251" fmla="*/ 2071042 w 8386272"/>
                <a:gd name="connsiteY1251" fmla="*/ 1054398 h 2121144"/>
                <a:gd name="connsiteX1252" fmla="*/ 2162223 w 8386272"/>
                <a:gd name="connsiteY1252" fmla="*/ 1054161 h 2121144"/>
                <a:gd name="connsiteX1253" fmla="*/ 2162461 w 8386272"/>
                <a:gd name="connsiteY1253" fmla="*/ 1090016 h 2121144"/>
                <a:gd name="connsiteX1254" fmla="*/ 2071280 w 8386272"/>
                <a:gd name="connsiteY1254" fmla="*/ 1090254 h 2121144"/>
                <a:gd name="connsiteX1255" fmla="*/ 2071042 w 8386272"/>
                <a:gd name="connsiteY1255" fmla="*/ 1054398 h 2121144"/>
                <a:gd name="connsiteX1256" fmla="*/ 2071399 w 8386272"/>
                <a:gd name="connsiteY1256" fmla="*/ 1126109 h 2121144"/>
                <a:gd name="connsiteX1257" fmla="*/ 2162580 w 8386272"/>
                <a:gd name="connsiteY1257" fmla="*/ 1125871 h 2121144"/>
                <a:gd name="connsiteX1258" fmla="*/ 2162817 w 8386272"/>
                <a:gd name="connsiteY1258" fmla="*/ 1161607 h 2121144"/>
                <a:gd name="connsiteX1259" fmla="*/ 2071636 w 8386272"/>
                <a:gd name="connsiteY1259" fmla="*/ 1161964 h 2121144"/>
                <a:gd name="connsiteX1260" fmla="*/ 2071399 w 8386272"/>
                <a:gd name="connsiteY1260" fmla="*/ 1126109 h 2121144"/>
                <a:gd name="connsiteX1261" fmla="*/ 2071873 w 8386272"/>
                <a:gd name="connsiteY1261" fmla="*/ 1197937 h 2121144"/>
                <a:gd name="connsiteX1262" fmla="*/ 2163173 w 8386272"/>
                <a:gd name="connsiteY1262" fmla="*/ 1197581 h 2121144"/>
                <a:gd name="connsiteX1263" fmla="*/ 2163411 w 8386272"/>
                <a:gd name="connsiteY1263" fmla="*/ 1233436 h 2121144"/>
                <a:gd name="connsiteX1264" fmla="*/ 2072111 w 8386272"/>
                <a:gd name="connsiteY1264" fmla="*/ 1233792 h 2121144"/>
                <a:gd name="connsiteX1265" fmla="*/ 2071873 w 8386272"/>
                <a:gd name="connsiteY1265" fmla="*/ 1197937 h 2121144"/>
                <a:gd name="connsiteX1266" fmla="*/ 2072467 w 8386272"/>
                <a:gd name="connsiteY1266" fmla="*/ 1269529 h 2121144"/>
                <a:gd name="connsiteX1267" fmla="*/ 2163648 w 8386272"/>
                <a:gd name="connsiteY1267" fmla="*/ 1269172 h 2121144"/>
                <a:gd name="connsiteX1268" fmla="*/ 2163886 w 8386272"/>
                <a:gd name="connsiteY1268" fmla="*/ 1305027 h 2121144"/>
                <a:gd name="connsiteX1269" fmla="*/ 2072705 w 8386272"/>
                <a:gd name="connsiteY1269" fmla="*/ 1305384 h 2121144"/>
                <a:gd name="connsiteX1270" fmla="*/ 2072467 w 8386272"/>
                <a:gd name="connsiteY1270" fmla="*/ 1269529 h 2121144"/>
                <a:gd name="connsiteX1271" fmla="*/ 2072942 w 8386272"/>
                <a:gd name="connsiteY1271" fmla="*/ 1341357 h 2121144"/>
                <a:gd name="connsiteX1272" fmla="*/ 2163529 w 8386272"/>
                <a:gd name="connsiteY1272" fmla="*/ 1341001 h 2121144"/>
                <a:gd name="connsiteX1273" fmla="*/ 2164123 w 8386272"/>
                <a:gd name="connsiteY1273" fmla="*/ 1341001 h 2121144"/>
                <a:gd name="connsiteX1274" fmla="*/ 2164361 w 8386272"/>
                <a:gd name="connsiteY1274" fmla="*/ 1376856 h 2121144"/>
                <a:gd name="connsiteX1275" fmla="*/ 2073179 w 8386272"/>
                <a:gd name="connsiteY1275" fmla="*/ 1377212 h 2121144"/>
                <a:gd name="connsiteX1276" fmla="*/ 2072942 w 8386272"/>
                <a:gd name="connsiteY1276" fmla="*/ 1341357 h 2121144"/>
                <a:gd name="connsiteX1277" fmla="*/ 2073417 w 8386272"/>
                <a:gd name="connsiteY1277" fmla="*/ 1412949 h 2121144"/>
                <a:gd name="connsiteX1278" fmla="*/ 2164717 w 8386272"/>
                <a:gd name="connsiteY1278" fmla="*/ 1412592 h 2121144"/>
                <a:gd name="connsiteX1279" fmla="*/ 2164717 w 8386272"/>
                <a:gd name="connsiteY1279" fmla="*/ 1412592 h 2121144"/>
                <a:gd name="connsiteX1280" fmla="*/ 2164954 w 8386272"/>
                <a:gd name="connsiteY1280" fmla="*/ 1448447 h 2121144"/>
                <a:gd name="connsiteX1281" fmla="*/ 2073773 w 8386272"/>
                <a:gd name="connsiteY1281" fmla="*/ 1448804 h 2121144"/>
                <a:gd name="connsiteX1282" fmla="*/ 2073417 w 8386272"/>
                <a:gd name="connsiteY1282" fmla="*/ 1412949 h 2121144"/>
                <a:gd name="connsiteX1283" fmla="*/ 2074011 w 8386272"/>
                <a:gd name="connsiteY1283" fmla="*/ 1484659 h 2121144"/>
                <a:gd name="connsiteX1284" fmla="*/ 2165192 w 8386272"/>
                <a:gd name="connsiteY1284" fmla="*/ 1484421 h 2121144"/>
                <a:gd name="connsiteX1285" fmla="*/ 2165429 w 8386272"/>
                <a:gd name="connsiteY1285" fmla="*/ 1520276 h 2121144"/>
                <a:gd name="connsiteX1286" fmla="*/ 2074248 w 8386272"/>
                <a:gd name="connsiteY1286" fmla="*/ 1520514 h 2121144"/>
                <a:gd name="connsiteX1287" fmla="*/ 2074011 w 8386272"/>
                <a:gd name="connsiteY1287" fmla="*/ 1484659 h 2121144"/>
                <a:gd name="connsiteX1288" fmla="*/ 2074485 w 8386272"/>
                <a:gd name="connsiteY1288" fmla="*/ 1556369 h 2121144"/>
                <a:gd name="connsiteX1289" fmla="*/ 2165667 w 8386272"/>
                <a:gd name="connsiteY1289" fmla="*/ 1556131 h 2121144"/>
                <a:gd name="connsiteX1290" fmla="*/ 2166023 w 8386272"/>
                <a:gd name="connsiteY1290" fmla="*/ 1591986 h 2121144"/>
                <a:gd name="connsiteX1291" fmla="*/ 2074723 w 8386272"/>
                <a:gd name="connsiteY1291" fmla="*/ 1592342 h 2121144"/>
                <a:gd name="connsiteX1292" fmla="*/ 2074485 w 8386272"/>
                <a:gd name="connsiteY1292" fmla="*/ 1556369 h 2121144"/>
                <a:gd name="connsiteX1293" fmla="*/ 2074960 w 8386272"/>
                <a:gd name="connsiteY1293" fmla="*/ 1628079 h 2121144"/>
                <a:gd name="connsiteX1294" fmla="*/ 2166260 w 8386272"/>
                <a:gd name="connsiteY1294" fmla="*/ 1627723 h 2121144"/>
                <a:gd name="connsiteX1295" fmla="*/ 2166497 w 8386272"/>
                <a:gd name="connsiteY1295" fmla="*/ 1663577 h 2121144"/>
                <a:gd name="connsiteX1296" fmla="*/ 2075317 w 8386272"/>
                <a:gd name="connsiteY1296" fmla="*/ 1663934 h 2121144"/>
                <a:gd name="connsiteX1297" fmla="*/ 2074960 w 8386272"/>
                <a:gd name="connsiteY1297" fmla="*/ 1628079 h 2121144"/>
                <a:gd name="connsiteX1298" fmla="*/ 2075554 w 8386272"/>
                <a:gd name="connsiteY1298" fmla="*/ 1699907 h 2121144"/>
                <a:gd name="connsiteX1299" fmla="*/ 2075554 w 8386272"/>
                <a:gd name="connsiteY1299" fmla="*/ 1699789 h 2121144"/>
                <a:gd name="connsiteX1300" fmla="*/ 2166735 w 8386272"/>
                <a:gd name="connsiteY1300" fmla="*/ 1699433 h 2121144"/>
                <a:gd name="connsiteX1301" fmla="*/ 2166972 w 8386272"/>
                <a:gd name="connsiteY1301" fmla="*/ 1735288 h 2121144"/>
                <a:gd name="connsiteX1302" fmla="*/ 2075791 w 8386272"/>
                <a:gd name="connsiteY1302" fmla="*/ 1735644 h 2121144"/>
                <a:gd name="connsiteX1303" fmla="*/ 2075554 w 8386272"/>
                <a:gd name="connsiteY1303" fmla="*/ 1699907 h 2121144"/>
                <a:gd name="connsiteX1304" fmla="*/ 2076029 w 8386272"/>
                <a:gd name="connsiteY1304" fmla="*/ 1771499 h 2121144"/>
                <a:gd name="connsiteX1305" fmla="*/ 2167329 w 8386272"/>
                <a:gd name="connsiteY1305" fmla="*/ 1771142 h 2121144"/>
                <a:gd name="connsiteX1306" fmla="*/ 2167566 w 8386272"/>
                <a:gd name="connsiteY1306" fmla="*/ 1806998 h 2121144"/>
                <a:gd name="connsiteX1307" fmla="*/ 2076266 w 8386272"/>
                <a:gd name="connsiteY1307" fmla="*/ 1807354 h 2121144"/>
                <a:gd name="connsiteX1308" fmla="*/ 2076029 w 8386272"/>
                <a:gd name="connsiteY1308" fmla="*/ 1771499 h 2121144"/>
                <a:gd name="connsiteX1309" fmla="*/ 2076623 w 8386272"/>
                <a:gd name="connsiteY1309" fmla="*/ 1843209 h 2121144"/>
                <a:gd name="connsiteX1310" fmla="*/ 2167803 w 8386272"/>
                <a:gd name="connsiteY1310" fmla="*/ 1842853 h 2121144"/>
                <a:gd name="connsiteX1311" fmla="*/ 2168041 w 8386272"/>
                <a:gd name="connsiteY1311" fmla="*/ 1878708 h 2121144"/>
                <a:gd name="connsiteX1312" fmla="*/ 2076860 w 8386272"/>
                <a:gd name="connsiteY1312" fmla="*/ 1879064 h 2121144"/>
                <a:gd name="connsiteX1313" fmla="*/ 2076623 w 8386272"/>
                <a:gd name="connsiteY1313" fmla="*/ 1843209 h 2121144"/>
                <a:gd name="connsiteX1314" fmla="*/ 2077097 w 8386272"/>
                <a:gd name="connsiteY1314" fmla="*/ 1914919 h 2121144"/>
                <a:gd name="connsiteX1315" fmla="*/ 2168278 w 8386272"/>
                <a:gd name="connsiteY1315" fmla="*/ 1914563 h 2121144"/>
                <a:gd name="connsiteX1316" fmla="*/ 2168516 w 8386272"/>
                <a:gd name="connsiteY1316" fmla="*/ 1950418 h 2121144"/>
                <a:gd name="connsiteX1317" fmla="*/ 2077335 w 8386272"/>
                <a:gd name="connsiteY1317" fmla="*/ 1950774 h 2121144"/>
                <a:gd name="connsiteX1318" fmla="*/ 2077097 w 8386272"/>
                <a:gd name="connsiteY1318" fmla="*/ 1914919 h 2121144"/>
                <a:gd name="connsiteX1319" fmla="*/ 2077572 w 8386272"/>
                <a:gd name="connsiteY1319" fmla="*/ 1986510 h 2121144"/>
                <a:gd name="connsiteX1320" fmla="*/ 2168872 w 8386272"/>
                <a:gd name="connsiteY1320" fmla="*/ 1986273 h 2121144"/>
                <a:gd name="connsiteX1321" fmla="*/ 2169109 w 8386272"/>
                <a:gd name="connsiteY1321" fmla="*/ 2022128 h 2121144"/>
                <a:gd name="connsiteX1322" fmla="*/ 2077810 w 8386272"/>
                <a:gd name="connsiteY1322" fmla="*/ 2022365 h 2121144"/>
                <a:gd name="connsiteX1323" fmla="*/ 2077572 w 8386272"/>
                <a:gd name="connsiteY1323" fmla="*/ 1986510 h 2121144"/>
                <a:gd name="connsiteX1324" fmla="*/ 2078403 w 8386272"/>
                <a:gd name="connsiteY1324" fmla="*/ 2094075 h 2121144"/>
                <a:gd name="connsiteX1325" fmla="*/ 2078166 w 8386272"/>
                <a:gd name="connsiteY1325" fmla="*/ 2058220 h 2121144"/>
                <a:gd name="connsiteX1326" fmla="*/ 2169347 w 8386272"/>
                <a:gd name="connsiteY1326" fmla="*/ 2057864 h 2121144"/>
                <a:gd name="connsiteX1327" fmla="*/ 2169584 w 8386272"/>
                <a:gd name="connsiteY1327" fmla="*/ 2093719 h 2121144"/>
                <a:gd name="connsiteX1328" fmla="*/ 2078403 w 8386272"/>
                <a:gd name="connsiteY1328" fmla="*/ 2094075 h 2121144"/>
                <a:gd name="connsiteX1329" fmla="*/ 2287835 w 8386272"/>
                <a:gd name="connsiteY1329" fmla="*/ 243624 h 2121144"/>
                <a:gd name="connsiteX1330" fmla="*/ 2287835 w 8386272"/>
                <a:gd name="connsiteY1330" fmla="*/ 243624 h 2121144"/>
                <a:gd name="connsiteX1331" fmla="*/ 2287716 w 8386272"/>
                <a:gd name="connsiteY1331" fmla="*/ 231870 h 2121144"/>
                <a:gd name="connsiteX1332" fmla="*/ 2393025 w 8386272"/>
                <a:gd name="connsiteY1332" fmla="*/ 231514 h 2121144"/>
                <a:gd name="connsiteX1333" fmla="*/ 2393144 w 8386272"/>
                <a:gd name="connsiteY1333" fmla="*/ 243149 h 2121144"/>
                <a:gd name="connsiteX1334" fmla="*/ 2393500 w 8386272"/>
                <a:gd name="connsiteY1334" fmla="*/ 298594 h 2121144"/>
                <a:gd name="connsiteX1335" fmla="*/ 2288310 w 8386272"/>
                <a:gd name="connsiteY1335" fmla="*/ 299069 h 2121144"/>
                <a:gd name="connsiteX1336" fmla="*/ 2287835 w 8386272"/>
                <a:gd name="connsiteY1336" fmla="*/ 243624 h 2121144"/>
                <a:gd name="connsiteX1337" fmla="*/ 2290565 w 8386272"/>
                <a:gd name="connsiteY1337" fmla="*/ 381464 h 2121144"/>
                <a:gd name="connsiteX1338" fmla="*/ 2290328 w 8386272"/>
                <a:gd name="connsiteY1338" fmla="*/ 347865 h 2121144"/>
                <a:gd name="connsiteX1339" fmla="*/ 2342923 w 8386272"/>
                <a:gd name="connsiteY1339" fmla="*/ 347627 h 2121144"/>
                <a:gd name="connsiteX1340" fmla="*/ 2395637 w 8386272"/>
                <a:gd name="connsiteY1340" fmla="*/ 347390 h 2121144"/>
                <a:gd name="connsiteX1341" fmla="*/ 2396112 w 8386272"/>
                <a:gd name="connsiteY1341" fmla="*/ 414707 h 2121144"/>
                <a:gd name="connsiteX1342" fmla="*/ 2290922 w 8386272"/>
                <a:gd name="connsiteY1342" fmla="*/ 415063 h 2121144"/>
                <a:gd name="connsiteX1343" fmla="*/ 2290565 w 8386272"/>
                <a:gd name="connsiteY1343" fmla="*/ 381464 h 2121144"/>
                <a:gd name="connsiteX1344" fmla="*/ 2291278 w 8386272"/>
                <a:gd name="connsiteY1344" fmla="*/ 466590 h 2121144"/>
                <a:gd name="connsiteX1345" fmla="*/ 2396468 w 8386272"/>
                <a:gd name="connsiteY1345" fmla="*/ 466234 h 2121144"/>
                <a:gd name="connsiteX1346" fmla="*/ 2396468 w 8386272"/>
                <a:gd name="connsiteY1346" fmla="*/ 466234 h 2121144"/>
                <a:gd name="connsiteX1347" fmla="*/ 2397062 w 8386272"/>
                <a:gd name="connsiteY1347" fmla="*/ 533432 h 2121144"/>
                <a:gd name="connsiteX1348" fmla="*/ 2291753 w 8386272"/>
                <a:gd name="connsiteY1348" fmla="*/ 533907 h 2121144"/>
                <a:gd name="connsiteX1349" fmla="*/ 2291278 w 8386272"/>
                <a:gd name="connsiteY1349" fmla="*/ 466590 h 2121144"/>
                <a:gd name="connsiteX1350" fmla="*/ 2292109 w 8386272"/>
                <a:gd name="connsiteY1350" fmla="*/ 585315 h 2121144"/>
                <a:gd name="connsiteX1351" fmla="*/ 2397299 w 8386272"/>
                <a:gd name="connsiteY1351" fmla="*/ 584840 h 2121144"/>
                <a:gd name="connsiteX1352" fmla="*/ 2397893 w 8386272"/>
                <a:gd name="connsiteY1352" fmla="*/ 652158 h 2121144"/>
                <a:gd name="connsiteX1353" fmla="*/ 2397299 w 8386272"/>
                <a:gd name="connsiteY1353" fmla="*/ 652158 h 2121144"/>
                <a:gd name="connsiteX1354" fmla="*/ 2292584 w 8386272"/>
                <a:gd name="connsiteY1354" fmla="*/ 652514 h 2121144"/>
                <a:gd name="connsiteX1355" fmla="*/ 2292109 w 8386272"/>
                <a:gd name="connsiteY1355" fmla="*/ 585315 h 2121144"/>
                <a:gd name="connsiteX1356" fmla="*/ 2292821 w 8386272"/>
                <a:gd name="connsiteY1356" fmla="*/ 704040 h 2121144"/>
                <a:gd name="connsiteX1357" fmla="*/ 2398130 w 8386272"/>
                <a:gd name="connsiteY1357" fmla="*/ 703684 h 2121144"/>
                <a:gd name="connsiteX1358" fmla="*/ 2398605 w 8386272"/>
                <a:gd name="connsiteY1358" fmla="*/ 770883 h 2121144"/>
                <a:gd name="connsiteX1359" fmla="*/ 2293415 w 8386272"/>
                <a:gd name="connsiteY1359" fmla="*/ 771358 h 2121144"/>
                <a:gd name="connsiteX1360" fmla="*/ 2292821 w 8386272"/>
                <a:gd name="connsiteY1360" fmla="*/ 704040 h 2121144"/>
                <a:gd name="connsiteX1361" fmla="*/ 2293652 w 8386272"/>
                <a:gd name="connsiteY1361" fmla="*/ 822884 h 2121144"/>
                <a:gd name="connsiteX1362" fmla="*/ 2398961 w 8386272"/>
                <a:gd name="connsiteY1362" fmla="*/ 822409 h 2121144"/>
                <a:gd name="connsiteX1363" fmla="*/ 2399318 w 8386272"/>
                <a:gd name="connsiteY1363" fmla="*/ 889727 h 2121144"/>
                <a:gd name="connsiteX1364" fmla="*/ 2294127 w 8386272"/>
                <a:gd name="connsiteY1364" fmla="*/ 890083 h 2121144"/>
                <a:gd name="connsiteX1365" fmla="*/ 2293652 w 8386272"/>
                <a:gd name="connsiteY1365" fmla="*/ 822884 h 2121144"/>
                <a:gd name="connsiteX1366" fmla="*/ 2294602 w 8386272"/>
                <a:gd name="connsiteY1366" fmla="*/ 941491 h 2121144"/>
                <a:gd name="connsiteX1367" fmla="*/ 2399793 w 8386272"/>
                <a:gd name="connsiteY1367" fmla="*/ 941135 h 2121144"/>
                <a:gd name="connsiteX1368" fmla="*/ 2400386 w 8386272"/>
                <a:gd name="connsiteY1368" fmla="*/ 1008333 h 2121144"/>
                <a:gd name="connsiteX1369" fmla="*/ 2295077 w 8386272"/>
                <a:gd name="connsiteY1369" fmla="*/ 1008808 h 2121144"/>
                <a:gd name="connsiteX1370" fmla="*/ 2294602 w 8386272"/>
                <a:gd name="connsiteY1370" fmla="*/ 941491 h 2121144"/>
                <a:gd name="connsiteX1371" fmla="*/ 2295433 w 8386272"/>
                <a:gd name="connsiteY1371" fmla="*/ 1060335 h 2121144"/>
                <a:gd name="connsiteX1372" fmla="*/ 2400624 w 8386272"/>
                <a:gd name="connsiteY1372" fmla="*/ 1059860 h 2121144"/>
                <a:gd name="connsiteX1373" fmla="*/ 2401217 w 8386272"/>
                <a:gd name="connsiteY1373" fmla="*/ 1127177 h 2121144"/>
                <a:gd name="connsiteX1374" fmla="*/ 2296027 w 8386272"/>
                <a:gd name="connsiteY1374" fmla="*/ 1127533 h 2121144"/>
                <a:gd name="connsiteX1375" fmla="*/ 2295433 w 8386272"/>
                <a:gd name="connsiteY1375" fmla="*/ 1060335 h 2121144"/>
                <a:gd name="connsiteX1376" fmla="*/ 2296264 w 8386272"/>
                <a:gd name="connsiteY1376" fmla="*/ 1179060 h 2121144"/>
                <a:gd name="connsiteX1377" fmla="*/ 2401573 w 8386272"/>
                <a:gd name="connsiteY1377" fmla="*/ 1178704 h 2121144"/>
                <a:gd name="connsiteX1378" fmla="*/ 2402048 w 8386272"/>
                <a:gd name="connsiteY1378" fmla="*/ 1245902 h 2121144"/>
                <a:gd name="connsiteX1379" fmla="*/ 2401336 w 8386272"/>
                <a:gd name="connsiteY1379" fmla="*/ 1245902 h 2121144"/>
                <a:gd name="connsiteX1380" fmla="*/ 2296858 w 8386272"/>
                <a:gd name="connsiteY1380" fmla="*/ 1246377 h 2121144"/>
                <a:gd name="connsiteX1381" fmla="*/ 2296264 w 8386272"/>
                <a:gd name="connsiteY1381" fmla="*/ 1179060 h 2121144"/>
                <a:gd name="connsiteX1382" fmla="*/ 2297214 w 8386272"/>
                <a:gd name="connsiteY1382" fmla="*/ 1297785 h 2121144"/>
                <a:gd name="connsiteX1383" fmla="*/ 2297214 w 8386272"/>
                <a:gd name="connsiteY1383" fmla="*/ 1297785 h 2121144"/>
                <a:gd name="connsiteX1384" fmla="*/ 2402405 w 8386272"/>
                <a:gd name="connsiteY1384" fmla="*/ 1297310 h 2121144"/>
                <a:gd name="connsiteX1385" fmla="*/ 2402998 w 8386272"/>
                <a:gd name="connsiteY1385" fmla="*/ 1364627 h 2121144"/>
                <a:gd name="connsiteX1386" fmla="*/ 2297689 w 8386272"/>
                <a:gd name="connsiteY1386" fmla="*/ 1364984 h 2121144"/>
                <a:gd name="connsiteX1387" fmla="*/ 2297214 w 8386272"/>
                <a:gd name="connsiteY1387" fmla="*/ 1297785 h 2121144"/>
                <a:gd name="connsiteX1388" fmla="*/ 2298045 w 8386272"/>
                <a:gd name="connsiteY1388" fmla="*/ 1416510 h 2121144"/>
                <a:gd name="connsiteX1389" fmla="*/ 2403236 w 8386272"/>
                <a:gd name="connsiteY1389" fmla="*/ 1416154 h 2121144"/>
                <a:gd name="connsiteX1390" fmla="*/ 2403829 w 8386272"/>
                <a:gd name="connsiteY1390" fmla="*/ 1483353 h 2121144"/>
                <a:gd name="connsiteX1391" fmla="*/ 2298520 w 8386272"/>
                <a:gd name="connsiteY1391" fmla="*/ 1483828 h 2121144"/>
                <a:gd name="connsiteX1392" fmla="*/ 2298045 w 8386272"/>
                <a:gd name="connsiteY1392" fmla="*/ 1416510 h 2121144"/>
                <a:gd name="connsiteX1393" fmla="*/ 2298757 w 8386272"/>
                <a:gd name="connsiteY1393" fmla="*/ 1535354 h 2121144"/>
                <a:gd name="connsiteX1394" fmla="*/ 2298757 w 8386272"/>
                <a:gd name="connsiteY1394" fmla="*/ 1535354 h 2121144"/>
                <a:gd name="connsiteX1395" fmla="*/ 2404067 w 8386272"/>
                <a:gd name="connsiteY1395" fmla="*/ 1534879 h 2121144"/>
                <a:gd name="connsiteX1396" fmla="*/ 2404423 w 8386272"/>
                <a:gd name="connsiteY1396" fmla="*/ 1602197 h 2121144"/>
                <a:gd name="connsiteX1397" fmla="*/ 2299232 w 8386272"/>
                <a:gd name="connsiteY1397" fmla="*/ 1602553 h 2121144"/>
                <a:gd name="connsiteX1398" fmla="*/ 2298757 w 8386272"/>
                <a:gd name="connsiteY1398" fmla="*/ 1535354 h 2121144"/>
                <a:gd name="connsiteX1399" fmla="*/ 2299707 w 8386272"/>
                <a:gd name="connsiteY1399" fmla="*/ 1654080 h 2121144"/>
                <a:gd name="connsiteX1400" fmla="*/ 2404898 w 8386272"/>
                <a:gd name="connsiteY1400" fmla="*/ 1653723 h 2121144"/>
                <a:gd name="connsiteX1401" fmla="*/ 2405254 w 8386272"/>
                <a:gd name="connsiteY1401" fmla="*/ 1720922 h 2121144"/>
                <a:gd name="connsiteX1402" fmla="*/ 2300063 w 8386272"/>
                <a:gd name="connsiteY1402" fmla="*/ 1721397 h 2121144"/>
                <a:gd name="connsiteX1403" fmla="*/ 2299707 w 8386272"/>
                <a:gd name="connsiteY1403" fmla="*/ 1654080 h 2121144"/>
                <a:gd name="connsiteX1404" fmla="*/ 2300538 w 8386272"/>
                <a:gd name="connsiteY1404" fmla="*/ 1772805 h 2121144"/>
                <a:gd name="connsiteX1405" fmla="*/ 2405729 w 8386272"/>
                <a:gd name="connsiteY1405" fmla="*/ 1772330 h 2121144"/>
                <a:gd name="connsiteX1406" fmla="*/ 2406322 w 8386272"/>
                <a:gd name="connsiteY1406" fmla="*/ 1839647 h 2121144"/>
                <a:gd name="connsiteX1407" fmla="*/ 2301013 w 8386272"/>
                <a:gd name="connsiteY1407" fmla="*/ 1840003 h 2121144"/>
                <a:gd name="connsiteX1408" fmla="*/ 2300538 w 8386272"/>
                <a:gd name="connsiteY1408" fmla="*/ 1772805 h 2121144"/>
                <a:gd name="connsiteX1409" fmla="*/ 2301369 w 8386272"/>
                <a:gd name="connsiteY1409" fmla="*/ 1891530 h 2121144"/>
                <a:gd name="connsiteX1410" fmla="*/ 2406560 w 8386272"/>
                <a:gd name="connsiteY1410" fmla="*/ 1891174 h 2121144"/>
                <a:gd name="connsiteX1411" fmla="*/ 2407154 w 8386272"/>
                <a:gd name="connsiteY1411" fmla="*/ 1958372 h 2121144"/>
                <a:gd name="connsiteX1412" fmla="*/ 2301963 w 8386272"/>
                <a:gd name="connsiteY1412" fmla="*/ 1958847 h 2121144"/>
                <a:gd name="connsiteX1413" fmla="*/ 2301369 w 8386272"/>
                <a:gd name="connsiteY1413" fmla="*/ 1891530 h 2121144"/>
                <a:gd name="connsiteX1414" fmla="*/ 2302794 w 8386272"/>
                <a:gd name="connsiteY1414" fmla="*/ 2077453 h 2121144"/>
                <a:gd name="connsiteX1415" fmla="*/ 2302200 w 8386272"/>
                <a:gd name="connsiteY1415" fmla="*/ 2010255 h 2121144"/>
                <a:gd name="connsiteX1416" fmla="*/ 2407510 w 8386272"/>
                <a:gd name="connsiteY1416" fmla="*/ 2009899 h 2121144"/>
                <a:gd name="connsiteX1417" fmla="*/ 2407866 w 8386272"/>
                <a:gd name="connsiteY1417" fmla="*/ 2077097 h 2121144"/>
                <a:gd name="connsiteX1418" fmla="*/ 2302794 w 8386272"/>
                <a:gd name="connsiteY1418" fmla="*/ 2077453 h 2121144"/>
                <a:gd name="connsiteX1419" fmla="*/ 2549030 w 8386272"/>
                <a:gd name="connsiteY1419" fmla="*/ 228071 h 2121144"/>
                <a:gd name="connsiteX1420" fmla="*/ 2654339 w 8386272"/>
                <a:gd name="connsiteY1420" fmla="*/ 227715 h 2121144"/>
                <a:gd name="connsiteX1421" fmla="*/ 2654696 w 8386272"/>
                <a:gd name="connsiteY1421" fmla="*/ 294913 h 2121144"/>
                <a:gd name="connsiteX1422" fmla="*/ 2549505 w 8386272"/>
                <a:gd name="connsiteY1422" fmla="*/ 295270 h 2121144"/>
                <a:gd name="connsiteX1423" fmla="*/ 2549030 w 8386272"/>
                <a:gd name="connsiteY1423" fmla="*/ 228071 h 2121144"/>
                <a:gd name="connsiteX1424" fmla="*/ 2549980 w 8386272"/>
                <a:gd name="connsiteY1424" fmla="*/ 346796 h 2121144"/>
                <a:gd name="connsiteX1425" fmla="*/ 2655170 w 8386272"/>
                <a:gd name="connsiteY1425" fmla="*/ 346321 h 2121144"/>
                <a:gd name="connsiteX1426" fmla="*/ 2655527 w 8386272"/>
                <a:gd name="connsiteY1426" fmla="*/ 413520 h 2121144"/>
                <a:gd name="connsiteX1427" fmla="*/ 2550336 w 8386272"/>
                <a:gd name="connsiteY1427" fmla="*/ 413995 h 2121144"/>
                <a:gd name="connsiteX1428" fmla="*/ 2549980 w 8386272"/>
                <a:gd name="connsiteY1428" fmla="*/ 346796 h 2121144"/>
                <a:gd name="connsiteX1429" fmla="*/ 2550811 w 8386272"/>
                <a:gd name="connsiteY1429" fmla="*/ 465521 h 2121144"/>
                <a:gd name="connsiteX1430" fmla="*/ 2656002 w 8386272"/>
                <a:gd name="connsiteY1430" fmla="*/ 465165 h 2121144"/>
                <a:gd name="connsiteX1431" fmla="*/ 2656595 w 8386272"/>
                <a:gd name="connsiteY1431" fmla="*/ 532364 h 2121144"/>
                <a:gd name="connsiteX1432" fmla="*/ 2551286 w 8386272"/>
                <a:gd name="connsiteY1432" fmla="*/ 532720 h 2121144"/>
                <a:gd name="connsiteX1433" fmla="*/ 2550811 w 8386272"/>
                <a:gd name="connsiteY1433" fmla="*/ 465521 h 2121144"/>
                <a:gd name="connsiteX1434" fmla="*/ 2551642 w 8386272"/>
                <a:gd name="connsiteY1434" fmla="*/ 584365 h 2121144"/>
                <a:gd name="connsiteX1435" fmla="*/ 2656833 w 8386272"/>
                <a:gd name="connsiteY1435" fmla="*/ 583891 h 2121144"/>
                <a:gd name="connsiteX1436" fmla="*/ 2657426 w 8386272"/>
                <a:gd name="connsiteY1436" fmla="*/ 651089 h 2121144"/>
                <a:gd name="connsiteX1437" fmla="*/ 2552236 w 8386272"/>
                <a:gd name="connsiteY1437" fmla="*/ 651564 h 2121144"/>
                <a:gd name="connsiteX1438" fmla="*/ 2551642 w 8386272"/>
                <a:gd name="connsiteY1438" fmla="*/ 584365 h 2121144"/>
                <a:gd name="connsiteX1439" fmla="*/ 2552354 w 8386272"/>
                <a:gd name="connsiteY1439" fmla="*/ 703091 h 2121144"/>
                <a:gd name="connsiteX1440" fmla="*/ 2657664 w 8386272"/>
                <a:gd name="connsiteY1440" fmla="*/ 702734 h 2121144"/>
                <a:gd name="connsiteX1441" fmla="*/ 2658020 w 8386272"/>
                <a:gd name="connsiteY1441" fmla="*/ 769933 h 2121144"/>
                <a:gd name="connsiteX1442" fmla="*/ 2552829 w 8386272"/>
                <a:gd name="connsiteY1442" fmla="*/ 770289 h 2121144"/>
                <a:gd name="connsiteX1443" fmla="*/ 2552354 w 8386272"/>
                <a:gd name="connsiteY1443" fmla="*/ 703091 h 2121144"/>
                <a:gd name="connsiteX1444" fmla="*/ 2553304 w 8386272"/>
                <a:gd name="connsiteY1444" fmla="*/ 821816 h 2121144"/>
                <a:gd name="connsiteX1445" fmla="*/ 2658495 w 8386272"/>
                <a:gd name="connsiteY1445" fmla="*/ 821341 h 2121144"/>
                <a:gd name="connsiteX1446" fmla="*/ 2658851 w 8386272"/>
                <a:gd name="connsiteY1446" fmla="*/ 888539 h 2121144"/>
                <a:gd name="connsiteX1447" fmla="*/ 2553660 w 8386272"/>
                <a:gd name="connsiteY1447" fmla="*/ 889014 h 2121144"/>
                <a:gd name="connsiteX1448" fmla="*/ 2553304 w 8386272"/>
                <a:gd name="connsiteY1448" fmla="*/ 821816 h 2121144"/>
                <a:gd name="connsiteX1449" fmla="*/ 2554135 w 8386272"/>
                <a:gd name="connsiteY1449" fmla="*/ 940541 h 2121144"/>
                <a:gd name="connsiteX1450" fmla="*/ 2659326 w 8386272"/>
                <a:gd name="connsiteY1450" fmla="*/ 940185 h 2121144"/>
                <a:gd name="connsiteX1451" fmla="*/ 2659919 w 8386272"/>
                <a:gd name="connsiteY1451" fmla="*/ 1007383 h 2121144"/>
                <a:gd name="connsiteX1452" fmla="*/ 2554610 w 8386272"/>
                <a:gd name="connsiteY1452" fmla="*/ 1007739 h 2121144"/>
                <a:gd name="connsiteX1453" fmla="*/ 2554135 w 8386272"/>
                <a:gd name="connsiteY1453" fmla="*/ 940541 h 2121144"/>
                <a:gd name="connsiteX1454" fmla="*/ 2554966 w 8386272"/>
                <a:gd name="connsiteY1454" fmla="*/ 1059385 h 2121144"/>
                <a:gd name="connsiteX1455" fmla="*/ 2660276 w 8386272"/>
                <a:gd name="connsiteY1455" fmla="*/ 1058910 h 2121144"/>
                <a:gd name="connsiteX1456" fmla="*/ 2660632 w 8386272"/>
                <a:gd name="connsiteY1456" fmla="*/ 1126227 h 2121144"/>
                <a:gd name="connsiteX1457" fmla="*/ 2555441 w 8386272"/>
                <a:gd name="connsiteY1457" fmla="*/ 1126583 h 2121144"/>
                <a:gd name="connsiteX1458" fmla="*/ 2554966 w 8386272"/>
                <a:gd name="connsiteY1458" fmla="*/ 1059385 h 2121144"/>
                <a:gd name="connsiteX1459" fmla="*/ 2555916 w 8386272"/>
                <a:gd name="connsiteY1459" fmla="*/ 1177991 h 2121144"/>
                <a:gd name="connsiteX1460" fmla="*/ 2661107 w 8386272"/>
                <a:gd name="connsiteY1460" fmla="*/ 1177635 h 2121144"/>
                <a:gd name="connsiteX1461" fmla="*/ 2661582 w 8386272"/>
                <a:gd name="connsiteY1461" fmla="*/ 1244834 h 2121144"/>
                <a:gd name="connsiteX1462" fmla="*/ 2556391 w 8386272"/>
                <a:gd name="connsiteY1462" fmla="*/ 1245309 h 2121144"/>
                <a:gd name="connsiteX1463" fmla="*/ 2555916 w 8386272"/>
                <a:gd name="connsiteY1463" fmla="*/ 1177991 h 2121144"/>
                <a:gd name="connsiteX1464" fmla="*/ 2556747 w 8386272"/>
                <a:gd name="connsiteY1464" fmla="*/ 1296835 h 2121144"/>
                <a:gd name="connsiteX1465" fmla="*/ 2661938 w 8386272"/>
                <a:gd name="connsiteY1465" fmla="*/ 1296361 h 2121144"/>
                <a:gd name="connsiteX1466" fmla="*/ 2662531 w 8386272"/>
                <a:gd name="connsiteY1466" fmla="*/ 1363678 h 2121144"/>
                <a:gd name="connsiteX1467" fmla="*/ 2557222 w 8386272"/>
                <a:gd name="connsiteY1467" fmla="*/ 1364034 h 2121144"/>
                <a:gd name="connsiteX1468" fmla="*/ 2556747 w 8386272"/>
                <a:gd name="connsiteY1468" fmla="*/ 1296835 h 2121144"/>
                <a:gd name="connsiteX1469" fmla="*/ 2557578 w 8386272"/>
                <a:gd name="connsiteY1469" fmla="*/ 1415561 h 2121144"/>
                <a:gd name="connsiteX1470" fmla="*/ 2662769 w 8386272"/>
                <a:gd name="connsiteY1470" fmla="*/ 1415204 h 2121144"/>
                <a:gd name="connsiteX1471" fmla="*/ 2663363 w 8386272"/>
                <a:gd name="connsiteY1471" fmla="*/ 1482403 h 2121144"/>
                <a:gd name="connsiteX1472" fmla="*/ 2558172 w 8386272"/>
                <a:gd name="connsiteY1472" fmla="*/ 1482878 h 2121144"/>
                <a:gd name="connsiteX1473" fmla="*/ 2557578 w 8386272"/>
                <a:gd name="connsiteY1473" fmla="*/ 1415561 h 2121144"/>
                <a:gd name="connsiteX1474" fmla="*/ 2558291 w 8386272"/>
                <a:gd name="connsiteY1474" fmla="*/ 1534286 h 2121144"/>
                <a:gd name="connsiteX1475" fmla="*/ 2663600 w 8386272"/>
                <a:gd name="connsiteY1475" fmla="*/ 1533811 h 2121144"/>
                <a:gd name="connsiteX1476" fmla="*/ 2664075 w 8386272"/>
                <a:gd name="connsiteY1476" fmla="*/ 1601128 h 2121144"/>
                <a:gd name="connsiteX1477" fmla="*/ 2558884 w 8386272"/>
                <a:gd name="connsiteY1477" fmla="*/ 1601484 h 2121144"/>
                <a:gd name="connsiteX1478" fmla="*/ 2558291 w 8386272"/>
                <a:gd name="connsiteY1478" fmla="*/ 1534286 h 2121144"/>
                <a:gd name="connsiteX1479" fmla="*/ 2559240 w 8386272"/>
                <a:gd name="connsiteY1479" fmla="*/ 1653011 h 2121144"/>
                <a:gd name="connsiteX1480" fmla="*/ 2664431 w 8386272"/>
                <a:gd name="connsiteY1480" fmla="*/ 1652655 h 2121144"/>
                <a:gd name="connsiteX1481" fmla="*/ 2665025 w 8386272"/>
                <a:gd name="connsiteY1481" fmla="*/ 1719853 h 2121144"/>
                <a:gd name="connsiteX1482" fmla="*/ 2559715 w 8386272"/>
                <a:gd name="connsiteY1482" fmla="*/ 1720328 h 2121144"/>
                <a:gd name="connsiteX1483" fmla="*/ 2559240 w 8386272"/>
                <a:gd name="connsiteY1483" fmla="*/ 1653011 h 2121144"/>
                <a:gd name="connsiteX1484" fmla="*/ 2560072 w 8386272"/>
                <a:gd name="connsiteY1484" fmla="*/ 1771855 h 2121144"/>
                <a:gd name="connsiteX1485" fmla="*/ 2665262 w 8386272"/>
                <a:gd name="connsiteY1485" fmla="*/ 1771380 h 2121144"/>
                <a:gd name="connsiteX1486" fmla="*/ 2665856 w 8386272"/>
                <a:gd name="connsiteY1486" fmla="*/ 1838697 h 2121144"/>
                <a:gd name="connsiteX1487" fmla="*/ 2560546 w 8386272"/>
                <a:gd name="connsiteY1487" fmla="*/ 1839053 h 2121144"/>
                <a:gd name="connsiteX1488" fmla="*/ 2560072 w 8386272"/>
                <a:gd name="connsiteY1488" fmla="*/ 1771855 h 2121144"/>
                <a:gd name="connsiteX1489" fmla="*/ 2560903 w 8386272"/>
                <a:gd name="connsiteY1489" fmla="*/ 1890461 h 2121144"/>
                <a:gd name="connsiteX1490" fmla="*/ 2666212 w 8386272"/>
                <a:gd name="connsiteY1490" fmla="*/ 1890105 h 2121144"/>
                <a:gd name="connsiteX1491" fmla="*/ 2666687 w 8386272"/>
                <a:gd name="connsiteY1491" fmla="*/ 1957304 h 2121144"/>
                <a:gd name="connsiteX1492" fmla="*/ 2561496 w 8386272"/>
                <a:gd name="connsiteY1492" fmla="*/ 1957778 h 2121144"/>
                <a:gd name="connsiteX1493" fmla="*/ 2560903 w 8386272"/>
                <a:gd name="connsiteY1493" fmla="*/ 1890461 h 2121144"/>
                <a:gd name="connsiteX1494" fmla="*/ 2562327 w 8386272"/>
                <a:gd name="connsiteY1494" fmla="*/ 2076504 h 2121144"/>
                <a:gd name="connsiteX1495" fmla="*/ 2561852 w 8386272"/>
                <a:gd name="connsiteY1495" fmla="*/ 2009305 h 2121144"/>
                <a:gd name="connsiteX1496" fmla="*/ 2667043 w 8386272"/>
                <a:gd name="connsiteY1496" fmla="*/ 2008830 h 2121144"/>
                <a:gd name="connsiteX1497" fmla="*/ 2667399 w 8386272"/>
                <a:gd name="connsiteY1497" fmla="*/ 2076147 h 2121144"/>
                <a:gd name="connsiteX1498" fmla="*/ 2562327 w 8386272"/>
                <a:gd name="connsiteY1498" fmla="*/ 2076504 h 2121144"/>
                <a:gd name="connsiteX1499" fmla="*/ 3054325 w 8386272"/>
                <a:gd name="connsiteY1499" fmla="*/ 846986 h 2121144"/>
                <a:gd name="connsiteX1500" fmla="*/ 3054325 w 8386272"/>
                <a:gd name="connsiteY1500" fmla="*/ 846986 h 2121144"/>
                <a:gd name="connsiteX1501" fmla="*/ 3054918 w 8386272"/>
                <a:gd name="connsiteY1501" fmla="*/ 846629 h 2121144"/>
                <a:gd name="connsiteX1502" fmla="*/ 3054918 w 8386272"/>
                <a:gd name="connsiteY1502" fmla="*/ 846629 h 2121144"/>
                <a:gd name="connsiteX1503" fmla="*/ 3056105 w 8386272"/>
                <a:gd name="connsiteY1503" fmla="*/ 845798 h 2121144"/>
                <a:gd name="connsiteX1504" fmla="*/ 3057649 w 8386272"/>
                <a:gd name="connsiteY1504" fmla="*/ 844730 h 2121144"/>
                <a:gd name="connsiteX1505" fmla="*/ 3057767 w 8386272"/>
                <a:gd name="connsiteY1505" fmla="*/ 844611 h 2121144"/>
                <a:gd name="connsiteX1506" fmla="*/ 3058005 w 8386272"/>
                <a:gd name="connsiteY1506" fmla="*/ 844492 h 2121144"/>
                <a:gd name="connsiteX1507" fmla="*/ 3058005 w 8386272"/>
                <a:gd name="connsiteY1507" fmla="*/ 844492 h 2121144"/>
                <a:gd name="connsiteX1508" fmla="*/ 3058005 w 8386272"/>
                <a:gd name="connsiteY1508" fmla="*/ 844492 h 2121144"/>
                <a:gd name="connsiteX1509" fmla="*/ 3058005 w 8386272"/>
                <a:gd name="connsiteY1509" fmla="*/ 844492 h 2121144"/>
                <a:gd name="connsiteX1510" fmla="*/ 3058005 w 8386272"/>
                <a:gd name="connsiteY1510" fmla="*/ 844492 h 2121144"/>
                <a:gd name="connsiteX1511" fmla="*/ 3060142 w 8386272"/>
                <a:gd name="connsiteY1511" fmla="*/ 843186 h 2121144"/>
                <a:gd name="connsiteX1512" fmla="*/ 3062279 w 8386272"/>
                <a:gd name="connsiteY1512" fmla="*/ 841880 h 2121144"/>
                <a:gd name="connsiteX1513" fmla="*/ 3062279 w 8386272"/>
                <a:gd name="connsiteY1513" fmla="*/ 841880 h 2121144"/>
                <a:gd name="connsiteX1514" fmla="*/ 3062991 w 8386272"/>
                <a:gd name="connsiteY1514" fmla="*/ 841406 h 2121144"/>
                <a:gd name="connsiteX1515" fmla="*/ 3063585 w 8386272"/>
                <a:gd name="connsiteY1515" fmla="*/ 841049 h 2121144"/>
                <a:gd name="connsiteX1516" fmla="*/ 3066197 w 8386272"/>
                <a:gd name="connsiteY1516" fmla="*/ 839743 h 2121144"/>
                <a:gd name="connsiteX1517" fmla="*/ 3068809 w 8386272"/>
                <a:gd name="connsiteY1517" fmla="*/ 838437 h 2121144"/>
                <a:gd name="connsiteX1518" fmla="*/ 3069047 w 8386272"/>
                <a:gd name="connsiteY1518" fmla="*/ 838319 h 2121144"/>
                <a:gd name="connsiteX1519" fmla="*/ 3069759 w 8386272"/>
                <a:gd name="connsiteY1519" fmla="*/ 837962 h 2121144"/>
                <a:gd name="connsiteX1520" fmla="*/ 3076882 w 8386272"/>
                <a:gd name="connsiteY1520" fmla="*/ 834994 h 2121144"/>
                <a:gd name="connsiteX1521" fmla="*/ 3077832 w 8386272"/>
                <a:gd name="connsiteY1521" fmla="*/ 834638 h 2121144"/>
                <a:gd name="connsiteX1522" fmla="*/ 3078782 w 8386272"/>
                <a:gd name="connsiteY1522" fmla="*/ 834282 h 2121144"/>
                <a:gd name="connsiteX1523" fmla="*/ 3078782 w 8386272"/>
                <a:gd name="connsiteY1523" fmla="*/ 834282 h 2121144"/>
                <a:gd name="connsiteX1524" fmla="*/ 3083887 w 8386272"/>
                <a:gd name="connsiteY1524" fmla="*/ 832620 h 2121144"/>
                <a:gd name="connsiteX1525" fmla="*/ 3083887 w 8386272"/>
                <a:gd name="connsiteY1525" fmla="*/ 832620 h 2121144"/>
                <a:gd name="connsiteX1526" fmla="*/ 3090536 w 8386272"/>
                <a:gd name="connsiteY1526" fmla="*/ 830839 h 2121144"/>
                <a:gd name="connsiteX1527" fmla="*/ 3095997 w 8386272"/>
                <a:gd name="connsiteY1527" fmla="*/ 829652 h 2121144"/>
                <a:gd name="connsiteX1528" fmla="*/ 3099796 w 8386272"/>
                <a:gd name="connsiteY1528" fmla="*/ 829058 h 2121144"/>
                <a:gd name="connsiteX1529" fmla="*/ 3110007 w 8386272"/>
                <a:gd name="connsiteY1529" fmla="*/ 828108 h 2121144"/>
                <a:gd name="connsiteX1530" fmla="*/ 3113331 w 8386272"/>
                <a:gd name="connsiteY1530" fmla="*/ 827990 h 2121144"/>
                <a:gd name="connsiteX1531" fmla="*/ 3115112 w 8386272"/>
                <a:gd name="connsiteY1531" fmla="*/ 827990 h 2121144"/>
                <a:gd name="connsiteX1532" fmla="*/ 3121523 w 8386272"/>
                <a:gd name="connsiteY1532" fmla="*/ 828227 h 2121144"/>
                <a:gd name="connsiteX1533" fmla="*/ 3170675 w 8386272"/>
                <a:gd name="connsiteY1533" fmla="*/ 845798 h 2121144"/>
                <a:gd name="connsiteX1534" fmla="*/ 3172694 w 8386272"/>
                <a:gd name="connsiteY1534" fmla="*/ 847104 h 2121144"/>
                <a:gd name="connsiteX1535" fmla="*/ 3172931 w 8386272"/>
                <a:gd name="connsiteY1535" fmla="*/ 882959 h 2121144"/>
                <a:gd name="connsiteX1536" fmla="*/ 3053731 w 8386272"/>
                <a:gd name="connsiteY1536" fmla="*/ 883434 h 2121144"/>
                <a:gd name="connsiteX1537" fmla="*/ 3053375 w 8386272"/>
                <a:gd name="connsiteY1537" fmla="*/ 847579 h 2121144"/>
                <a:gd name="connsiteX1538" fmla="*/ 3054325 w 8386272"/>
                <a:gd name="connsiteY1538" fmla="*/ 846986 h 2121144"/>
                <a:gd name="connsiteX1539" fmla="*/ 3237993 w 8386272"/>
                <a:gd name="connsiteY1539" fmla="*/ 922139 h 2121144"/>
                <a:gd name="connsiteX1540" fmla="*/ 3237993 w 8386272"/>
                <a:gd name="connsiteY1540" fmla="*/ 937810 h 2121144"/>
                <a:gd name="connsiteX1541" fmla="*/ 2974898 w 8386272"/>
                <a:gd name="connsiteY1541" fmla="*/ 938879 h 2121144"/>
                <a:gd name="connsiteX1542" fmla="*/ 2974898 w 8386272"/>
                <a:gd name="connsiteY1542" fmla="*/ 923207 h 2121144"/>
                <a:gd name="connsiteX1543" fmla="*/ 3237993 w 8386272"/>
                <a:gd name="connsiteY1543" fmla="*/ 922139 h 2121144"/>
                <a:gd name="connsiteX1544" fmla="*/ 2898557 w 8386272"/>
                <a:gd name="connsiteY1544" fmla="*/ 1034809 h 2121144"/>
                <a:gd name="connsiteX1545" fmla="*/ 2926576 w 8386272"/>
                <a:gd name="connsiteY1545" fmla="*/ 1034690 h 2121144"/>
                <a:gd name="connsiteX1546" fmla="*/ 2926339 w 8386272"/>
                <a:gd name="connsiteY1546" fmla="*/ 1010826 h 2121144"/>
                <a:gd name="connsiteX1547" fmla="*/ 2926339 w 8386272"/>
                <a:gd name="connsiteY1547" fmla="*/ 1010826 h 2121144"/>
                <a:gd name="connsiteX1548" fmla="*/ 2898438 w 8386272"/>
                <a:gd name="connsiteY1548" fmla="*/ 1010826 h 2121144"/>
                <a:gd name="connsiteX1549" fmla="*/ 2898320 w 8386272"/>
                <a:gd name="connsiteY1549" fmla="*/ 1001803 h 2121144"/>
                <a:gd name="connsiteX1550" fmla="*/ 2926339 w 8386272"/>
                <a:gd name="connsiteY1550" fmla="*/ 1001685 h 2121144"/>
                <a:gd name="connsiteX1551" fmla="*/ 2926339 w 8386272"/>
                <a:gd name="connsiteY1551" fmla="*/ 985419 h 2121144"/>
                <a:gd name="connsiteX1552" fmla="*/ 2940348 w 8386272"/>
                <a:gd name="connsiteY1552" fmla="*/ 985300 h 2121144"/>
                <a:gd name="connsiteX1553" fmla="*/ 2940348 w 8386272"/>
                <a:gd name="connsiteY1553" fmla="*/ 1001803 h 2121144"/>
                <a:gd name="connsiteX1554" fmla="*/ 2982615 w 8386272"/>
                <a:gd name="connsiteY1554" fmla="*/ 1001566 h 2121144"/>
                <a:gd name="connsiteX1555" fmla="*/ 2982496 w 8386272"/>
                <a:gd name="connsiteY1555" fmla="*/ 985182 h 2121144"/>
                <a:gd name="connsiteX1556" fmla="*/ 2996505 w 8386272"/>
                <a:gd name="connsiteY1556" fmla="*/ 985063 h 2121144"/>
                <a:gd name="connsiteX1557" fmla="*/ 2996743 w 8386272"/>
                <a:gd name="connsiteY1557" fmla="*/ 1001447 h 2121144"/>
                <a:gd name="connsiteX1558" fmla="*/ 3038653 w 8386272"/>
                <a:gd name="connsiteY1558" fmla="*/ 1001328 h 2121144"/>
                <a:gd name="connsiteX1559" fmla="*/ 3038653 w 8386272"/>
                <a:gd name="connsiteY1559" fmla="*/ 984944 h 2121144"/>
                <a:gd name="connsiteX1560" fmla="*/ 3052662 w 8386272"/>
                <a:gd name="connsiteY1560" fmla="*/ 984825 h 2121144"/>
                <a:gd name="connsiteX1561" fmla="*/ 3052781 w 8386272"/>
                <a:gd name="connsiteY1561" fmla="*/ 1001210 h 2121144"/>
                <a:gd name="connsiteX1562" fmla="*/ 3052781 w 8386272"/>
                <a:gd name="connsiteY1562" fmla="*/ 1001210 h 2121144"/>
                <a:gd name="connsiteX1563" fmla="*/ 3052781 w 8386272"/>
                <a:gd name="connsiteY1563" fmla="*/ 1001210 h 2121144"/>
                <a:gd name="connsiteX1564" fmla="*/ 3053019 w 8386272"/>
                <a:gd name="connsiteY1564" fmla="*/ 1001210 h 2121144"/>
                <a:gd name="connsiteX1565" fmla="*/ 3094810 w 8386272"/>
                <a:gd name="connsiteY1565" fmla="*/ 1001091 h 2121144"/>
                <a:gd name="connsiteX1566" fmla="*/ 3094810 w 8386272"/>
                <a:gd name="connsiteY1566" fmla="*/ 1001091 h 2121144"/>
                <a:gd name="connsiteX1567" fmla="*/ 3094810 w 8386272"/>
                <a:gd name="connsiteY1567" fmla="*/ 984588 h 2121144"/>
                <a:gd name="connsiteX1568" fmla="*/ 3108820 w 8386272"/>
                <a:gd name="connsiteY1568" fmla="*/ 984588 h 2121144"/>
                <a:gd name="connsiteX1569" fmla="*/ 3108820 w 8386272"/>
                <a:gd name="connsiteY1569" fmla="*/ 1000972 h 2121144"/>
                <a:gd name="connsiteX1570" fmla="*/ 3150967 w 8386272"/>
                <a:gd name="connsiteY1570" fmla="*/ 1000853 h 2121144"/>
                <a:gd name="connsiteX1571" fmla="*/ 3150967 w 8386272"/>
                <a:gd name="connsiteY1571" fmla="*/ 984351 h 2121144"/>
                <a:gd name="connsiteX1572" fmla="*/ 3164976 w 8386272"/>
                <a:gd name="connsiteY1572" fmla="*/ 984232 h 2121144"/>
                <a:gd name="connsiteX1573" fmla="*/ 3164976 w 8386272"/>
                <a:gd name="connsiteY1573" fmla="*/ 1000735 h 2121144"/>
                <a:gd name="connsiteX1574" fmla="*/ 3164976 w 8386272"/>
                <a:gd name="connsiteY1574" fmla="*/ 1000735 h 2121144"/>
                <a:gd name="connsiteX1575" fmla="*/ 3164976 w 8386272"/>
                <a:gd name="connsiteY1575" fmla="*/ 1000735 h 2121144"/>
                <a:gd name="connsiteX1576" fmla="*/ 3207124 w 8386272"/>
                <a:gd name="connsiteY1576" fmla="*/ 1000616 h 2121144"/>
                <a:gd name="connsiteX1577" fmla="*/ 3207124 w 8386272"/>
                <a:gd name="connsiteY1577" fmla="*/ 984113 h 2121144"/>
                <a:gd name="connsiteX1578" fmla="*/ 3221133 w 8386272"/>
                <a:gd name="connsiteY1578" fmla="*/ 983994 h 2121144"/>
                <a:gd name="connsiteX1579" fmla="*/ 3221133 w 8386272"/>
                <a:gd name="connsiteY1579" fmla="*/ 1000497 h 2121144"/>
                <a:gd name="connsiteX1580" fmla="*/ 3263281 w 8386272"/>
                <a:gd name="connsiteY1580" fmla="*/ 1000260 h 2121144"/>
                <a:gd name="connsiteX1581" fmla="*/ 3263281 w 8386272"/>
                <a:gd name="connsiteY1581" fmla="*/ 983876 h 2121144"/>
                <a:gd name="connsiteX1582" fmla="*/ 3277291 w 8386272"/>
                <a:gd name="connsiteY1582" fmla="*/ 983757 h 2121144"/>
                <a:gd name="connsiteX1583" fmla="*/ 3277291 w 8386272"/>
                <a:gd name="connsiteY1583" fmla="*/ 1000141 h 2121144"/>
                <a:gd name="connsiteX1584" fmla="*/ 3277291 w 8386272"/>
                <a:gd name="connsiteY1584" fmla="*/ 1000260 h 2121144"/>
                <a:gd name="connsiteX1585" fmla="*/ 3300679 w 8386272"/>
                <a:gd name="connsiteY1585" fmla="*/ 1000141 h 2121144"/>
                <a:gd name="connsiteX1586" fmla="*/ 3300798 w 8386272"/>
                <a:gd name="connsiteY1586" fmla="*/ 1009164 h 2121144"/>
                <a:gd name="connsiteX1587" fmla="*/ 3277409 w 8386272"/>
                <a:gd name="connsiteY1587" fmla="*/ 1009283 h 2121144"/>
                <a:gd name="connsiteX1588" fmla="*/ 3277409 w 8386272"/>
                <a:gd name="connsiteY1588" fmla="*/ 1009283 h 2121144"/>
                <a:gd name="connsiteX1589" fmla="*/ 3277409 w 8386272"/>
                <a:gd name="connsiteY1589" fmla="*/ 1009283 h 2121144"/>
                <a:gd name="connsiteX1590" fmla="*/ 3277528 w 8386272"/>
                <a:gd name="connsiteY1590" fmla="*/ 1033147 h 2121144"/>
                <a:gd name="connsiteX1591" fmla="*/ 3300917 w 8386272"/>
                <a:gd name="connsiteY1591" fmla="*/ 1033147 h 2121144"/>
                <a:gd name="connsiteX1592" fmla="*/ 3301036 w 8386272"/>
                <a:gd name="connsiteY1592" fmla="*/ 1042051 h 2121144"/>
                <a:gd name="connsiteX1593" fmla="*/ 3277647 w 8386272"/>
                <a:gd name="connsiteY1593" fmla="*/ 1042170 h 2121144"/>
                <a:gd name="connsiteX1594" fmla="*/ 3277884 w 8386272"/>
                <a:gd name="connsiteY1594" fmla="*/ 1062116 h 2121144"/>
                <a:gd name="connsiteX1595" fmla="*/ 3263875 w 8386272"/>
                <a:gd name="connsiteY1595" fmla="*/ 1062234 h 2121144"/>
                <a:gd name="connsiteX1596" fmla="*/ 3263637 w 8386272"/>
                <a:gd name="connsiteY1596" fmla="*/ 1042170 h 2121144"/>
                <a:gd name="connsiteX1597" fmla="*/ 3221490 w 8386272"/>
                <a:gd name="connsiteY1597" fmla="*/ 1042407 h 2121144"/>
                <a:gd name="connsiteX1598" fmla="*/ 3221727 w 8386272"/>
                <a:gd name="connsiteY1598" fmla="*/ 1062353 h 2121144"/>
                <a:gd name="connsiteX1599" fmla="*/ 3207717 w 8386272"/>
                <a:gd name="connsiteY1599" fmla="*/ 1062472 h 2121144"/>
                <a:gd name="connsiteX1600" fmla="*/ 3207480 w 8386272"/>
                <a:gd name="connsiteY1600" fmla="*/ 1042526 h 2121144"/>
                <a:gd name="connsiteX1601" fmla="*/ 3165332 w 8386272"/>
                <a:gd name="connsiteY1601" fmla="*/ 1042645 h 2121144"/>
                <a:gd name="connsiteX1602" fmla="*/ 3165332 w 8386272"/>
                <a:gd name="connsiteY1602" fmla="*/ 1042645 h 2121144"/>
                <a:gd name="connsiteX1603" fmla="*/ 3165570 w 8386272"/>
                <a:gd name="connsiteY1603" fmla="*/ 1062591 h 2121144"/>
                <a:gd name="connsiteX1604" fmla="*/ 3151561 w 8386272"/>
                <a:gd name="connsiteY1604" fmla="*/ 1062591 h 2121144"/>
                <a:gd name="connsiteX1605" fmla="*/ 3151323 w 8386272"/>
                <a:gd name="connsiteY1605" fmla="*/ 1042645 h 2121144"/>
                <a:gd name="connsiteX1606" fmla="*/ 3109176 w 8386272"/>
                <a:gd name="connsiteY1606" fmla="*/ 1042763 h 2121144"/>
                <a:gd name="connsiteX1607" fmla="*/ 3109176 w 8386272"/>
                <a:gd name="connsiteY1607" fmla="*/ 1042763 h 2121144"/>
                <a:gd name="connsiteX1608" fmla="*/ 3109413 w 8386272"/>
                <a:gd name="connsiteY1608" fmla="*/ 1062709 h 2121144"/>
                <a:gd name="connsiteX1609" fmla="*/ 3095404 w 8386272"/>
                <a:gd name="connsiteY1609" fmla="*/ 1062828 h 2121144"/>
                <a:gd name="connsiteX1610" fmla="*/ 3095285 w 8386272"/>
                <a:gd name="connsiteY1610" fmla="*/ 1042763 h 2121144"/>
                <a:gd name="connsiteX1611" fmla="*/ 3053256 w 8386272"/>
                <a:gd name="connsiteY1611" fmla="*/ 1042882 h 2121144"/>
                <a:gd name="connsiteX1612" fmla="*/ 3053375 w 8386272"/>
                <a:gd name="connsiteY1612" fmla="*/ 1062947 h 2121144"/>
                <a:gd name="connsiteX1613" fmla="*/ 3039365 w 8386272"/>
                <a:gd name="connsiteY1613" fmla="*/ 1063065 h 2121144"/>
                <a:gd name="connsiteX1614" fmla="*/ 3039128 w 8386272"/>
                <a:gd name="connsiteY1614" fmla="*/ 1043001 h 2121144"/>
                <a:gd name="connsiteX1615" fmla="*/ 2997099 w 8386272"/>
                <a:gd name="connsiteY1615" fmla="*/ 1043120 h 2121144"/>
                <a:gd name="connsiteX1616" fmla="*/ 2997099 w 8386272"/>
                <a:gd name="connsiteY1616" fmla="*/ 1043120 h 2121144"/>
                <a:gd name="connsiteX1617" fmla="*/ 2997218 w 8386272"/>
                <a:gd name="connsiteY1617" fmla="*/ 1063184 h 2121144"/>
                <a:gd name="connsiteX1618" fmla="*/ 2983208 w 8386272"/>
                <a:gd name="connsiteY1618" fmla="*/ 1063303 h 2121144"/>
                <a:gd name="connsiteX1619" fmla="*/ 2983089 w 8386272"/>
                <a:gd name="connsiteY1619" fmla="*/ 1043238 h 2121144"/>
                <a:gd name="connsiteX1620" fmla="*/ 2940942 w 8386272"/>
                <a:gd name="connsiteY1620" fmla="*/ 1043476 h 2121144"/>
                <a:gd name="connsiteX1621" fmla="*/ 2941061 w 8386272"/>
                <a:gd name="connsiteY1621" fmla="*/ 1063422 h 2121144"/>
                <a:gd name="connsiteX1622" fmla="*/ 2927051 w 8386272"/>
                <a:gd name="connsiteY1622" fmla="*/ 1063540 h 2121144"/>
                <a:gd name="connsiteX1623" fmla="*/ 2926932 w 8386272"/>
                <a:gd name="connsiteY1623" fmla="*/ 1043476 h 2121144"/>
                <a:gd name="connsiteX1624" fmla="*/ 2898913 w 8386272"/>
                <a:gd name="connsiteY1624" fmla="*/ 1043595 h 2121144"/>
                <a:gd name="connsiteX1625" fmla="*/ 2898557 w 8386272"/>
                <a:gd name="connsiteY1625" fmla="*/ 1034809 h 2121144"/>
                <a:gd name="connsiteX1626" fmla="*/ 2900457 w 8386272"/>
                <a:gd name="connsiteY1626" fmla="*/ 1297666 h 2121144"/>
                <a:gd name="connsiteX1627" fmla="*/ 2928476 w 8386272"/>
                <a:gd name="connsiteY1627" fmla="*/ 1297548 h 2121144"/>
                <a:gd name="connsiteX1628" fmla="*/ 2928238 w 8386272"/>
                <a:gd name="connsiteY1628" fmla="*/ 1273684 h 2121144"/>
                <a:gd name="connsiteX1629" fmla="*/ 2928238 w 8386272"/>
                <a:gd name="connsiteY1629" fmla="*/ 1273684 h 2121144"/>
                <a:gd name="connsiteX1630" fmla="*/ 2900338 w 8386272"/>
                <a:gd name="connsiteY1630" fmla="*/ 1273803 h 2121144"/>
                <a:gd name="connsiteX1631" fmla="*/ 2900219 w 8386272"/>
                <a:gd name="connsiteY1631" fmla="*/ 1264780 h 2121144"/>
                <a:gd name="connsiteX1632" fmla="*/ 2928238 w 8386272"/>
                <a:gd name="connsiteY1632" fmla="*/ 1264661 h 2121144"/>
                <a:gd name="connsiteX1633" fmla="*/ 2928001 w 8386272"/>
                <a:gd name="connsiteY1633" fmla="*/ 1240797 h 2121144"/>
                <a:gd name="connsiteX1634" fmla="*/ 2899982 w 8386272"/>
                <a:gd name="connsiteY1634" fmla="*/ 1240916 h 2121144"/>
                <a:gd name="connsiteX1635" fmla="*/ 2899982 w 8386272"/>
                <a:gd name="connsiteY1635" fmla="*/ 1232011 h 2121144"/>
                <a:gd name="connsiteX1636" fmla="*/ 2927882 w 8386272"/>
                <a:gd name="connsiteY1636" fmla="*/ 1231893 h 2121144"/>
                <a:gd name="connsiteX1637" fmla="*/ 2927764 w 8386272"/>
                <a:gd name="connsiteY1637" fmla="*/ 1208029 h 2121144"/>
                <a:gd name="connsiteX1638" fmla="*/ 2927764 w 8386272"/>
                <a:gd name="connsiteY1638" fmla="*/ 1208029 h 2121144"/>
                <a:gd name="connsiteX1639" fmla="*/ 2899744 w 8386272"/>
                <a:gd name="connsiteY1639" fmla="*/ 1208029 h 2121144"/>
                <a:gd name="connsiteX1640" fmla="*/ 2899626 w 8386272"/>
                <a:gd name="connsiteY1640" fmla="*/ 1199125 h 2121144"/>
                <a:gd name="connsiteX1641" fmla="*/ 2927645 w 8386272"/>
                <a:gd name="connsiteY1641" fmla="*/ 1199125 h 2121144"/>
                <a:gd name="connsiteX1642" fmla="*/ 2927764 w 8386272"/>
                <a:gd name="connsiteY1642" fmla="*/ 1199125 h 2121144"/>
                <a:gd name="connsiteX1643" fmla="*/ 2927645 w 8386272"/>
                <a:gd name="connsiteY1643" fmla="*/ 1188202 h 2121144"/>
                <a:gd name="connsiteX1644" fmla="*/ 2941654 w 8386272"/>
                <a:gd name="connsiteY1644" fmla="*/ 1188083 h 2121144"/>
                <a:gd name="connsiteX1645" fmla="*/ 2941773 w 8386272"/>
                <a:gd name="connsiteY1645" fmla="*/ 1198887 h 2121144"/>
                <a:gd name="connsiteX1646" fmla="*/ 2941773 w 8386272"/>
                <a:gd name="connsiteY1646" fmla="*/ 1198887 h 2121144"/>
                <a:gd name="connsiteX1647" fmla="*/ 2941773 w 8386272"/>
                <a:gd name="connsiteY1647" fmla="*/ 1198887 h 2121144"/>
                <a:gd name="connsiteX1648" fmla="*/ 2983921 w 8386272"/>
                <a:gd name="connsiteY1648" fmla="*/ 1198650 h 2121144"/>
                <a:gd name="connsiteX1649" fmla="*/ 2983802 w 8386272"/>
                <a:gd name="connsiteY1649" fmla="*/ 1187846 h 2121144"/>
                <a:gd name="connsiteX1650" fmla="*/ 2997811 w 8386272"/>
                <a:gd name="connsiteY1650" fmla="*/ 1187727 h 2121144"/>
                <a:gd name="connsiteX1651" fmla="*/ 2997930 w 8386272"/>
                <a:gd name="connsiteY1651" fmla="*/ 1198531 h 2121144"/>
                <a:gd name="connsiteX1652" fmla="*/ 3040078 w 8386272"/>
                <a:gd name="connsiteY1652" fmla="*/ 1198293 h 2121144"/>
                <a:gd name="connsiteX1653" fmla="*/ 3039959 w 8386272"/>
                <a:gd name="connsiteY1653" fmla="*/ 1187489 h 2121144"/>
                <a:gd name="connsiteX1654" fmla="*/ 3053969 w 8386272"/>
                <a:gd name="connsiteY1654" fmla="*/ 1187371 h 2121144"/>
                <a:gd name="connsiteX1655" fmla="*/ 3054087 w 8386272"/>
                <a:gd name="connsiteY1655" fmla="*/ 1198175 h 2121144"/>
                <a:gd name="connsiteX1656" fmla="*/ 3054087 w 8386272"/>
                <a:gd name="connsiteY1656" fmla="*/ 1198175 h 2121144"/>
                <a:gd name="connsiteX1657" fmla="*/ 3054087 w 8386272"/>
                <a:gd name="connsiteY1657" fmla="*/ 1198175 h 2121144"/>
                <a:gd name="connsiteX1658" fmla="*/ 3096235 w 8386272"/>
                <a:gd name="connsiteY1658" fmla="*/ 1197937 h 2121144"/>
                <a:gd name="connsiteX1659" fmla="*/ 3096116 w 8386272"/>
                <a:gd name="connsiteY1659" fmla="*/ 1187133 h 2121144"/>
                <a:gd name="connsiteX1660" fmla="*/ 3110125 w 8386272"/>
                <a:gd name="connsiteY1660" fmla="*/ 1187015 h 2121144"/>
                <a:gd name="connsiteX1661" fmla="*/ 3110244 w 8386272"/>
                <a:gd name="connsiteY1661" fmla="*/ 1197819 h 2121144"/>
                <a:gd name="connsiteX1662" fmla="*/ 3152391 w 8386272"/>
                <a:gd name="connsiteY1662" fmla="*/ 1197700 h 2121144"/>
                <a:gd name="connsiteX1663" fmla="*/ 3152154 w 8386272"/>
                <a:gd name="connsiteY1663" fmla="*/ 1187252 h 2121144"/>
                <a:gd name="connsiteX1664" fmla="*/ 3166164 w 8386272"/>
                <a:gd name="connsiteY1664" fmla="*/ 1187252 h 2121144"/>
                <a:gd name="connsiteX1665" fmla="*/ 3166282 w 8386272"/>
                <a:gd name="connsiteY1665" fmla="*/ 1198056 h 2121144"/>
                <a:gd name="connsiteX1666" fmla="*/ 3208430 w 8386272"/>
                <a:gd name="connsiteY1666" fmla="*/ 1197937 h 2121144"/>
                <a:gd name="connsiteX1667" fmla="*/ 3208311 w 8386272"/>
                <a:gd name="connsiteY1667" fmla="*/ 1187133 h 2121144"/>
                <a:gd name="connsiteX1668" fmla="*/ 3222321 w 8386272"/>
                <a:gd name="connsiteY1668" fmla="*/ 1187015 h 2121144"/>
                <a:gd name="connsiteX1669" fmla="*/ 3222440 w 8386272"/>
                <a:gd name="connsiteY1669" fmla="*/ 1197819 h 2121144"/>
                <a:gd name="connsiteX1670" fmla="*/ 3222440 w 8386272"/>
                <a:gd name="connsiteY1670" fmla="*/ 1197819 h 2121144"/>
                <a:gd name="connsiteX1671" fmla="*/ 3222440 w 8386272"/>
                <a:gd name="connsiteY1671" fmla="*/ 1197819 h 2121144"/>
                <a:gd name="connsiteX1672" fmla="*/ 3264468 w 8386272"/>
                <a:gd name="connsiteY1672" fmla="*/ 1197700 h 2121144"/>
                <a:gd name="connsiteX1673" fmla="*/ 3264350 w 8386272"/>
                <a:gd name="connsiteY1673" fmla="*/ 1186896 h 2121144"/>
                <a:gd name="connsiteX1674" fmla="*/ 3278359 w 8386272"/>
                <a:gd name="connsiteY1674" fmla="*/ 1186777 h 2121144"/>
                <a:gd name="connsiteX1675" fmla="*/ 3278478 w 8386272"/>
                <a:gd name="connsiteY1675" fmla="*/ 1197700 h 2121144"/>
                <a:gd name="connsiteX1676" fmla="*/ 3301866 w 8386272"/>
                <a:gd name="connsiteY1676" fmla="*/ 1197581 h 2121144"/>
                <a:gd name="connsiteX1677" fmla="*/ 3301866 w 8386272"/>
                <a:gd name="connsiteY1677" fmla="*/ 1206604 h 2121144"/>
                <a:gd name="connsiteX1678" fmla="*/ 3278596 w 8386272"/>
                <a:gd name="connsiteY1678" fmla="*/ 1206723 h 2121144"/>
                <a:gd name="connsiteX1679" fmla="*/ 3278715 w 8386272"/>
                <a:gd name="connsiteY1679" fmla="*/ 1230587 h 2121144"/>
                <a:gd name="connsiteX1680" fmla="*/ 3302104 w 8386272"/>
                <a:gd name="connsiteY1680" fmla="*/ 1230468 h 2121144"/>
                <a:gd name="connsiteX1681" fmla="*/ 3302223 w 8386272"/>
                <a:gd name="connsiteY1681" fmla="*/ 1239254 h 2121144"/>
                <a:gd name="connsiteX1682" fmla="*/ 3302223 w 8386272"/>
                <a:gd name="connsiteY1682" fmla="*/ 1239372 h 2121144"/>
                <a:gd name="connsiteX1683" fmla="*/ 3278834 w 8386272"/>
                <a:gd name="connsiteY1683" fmla="*/ 1239372 h 2121144"/>
                <a:gd name="connsiteX1684" fmla="*/ 3278834 w 8386272"/>
                <a:gd name="connsiteY1684" fmla="*/ 1239372 h 2121144"/>
                <a:gd name="connsiteX1685" fmla="*/ 3278953 w 8386272"/>
                <a:gd name="connsiteY1685" fmla="*/ 1263236 h 2121144"/>
                <a:gd name="connsiteX1686" fmla="*/ 3278953 w 8386272"/>
                <a:gd name="connsiteY1686" fmla="*/ 1263236 h 2121144"/>
                <a:gd name="connsiteX1687" fmla="*/ 3302341 w 8386272"/>
                <a:gd name="connsiteY1687" fmla="*/ 1263236 h 2121144"/>
                <a:gd name="connsiteX1688" fmla="*/ 3302460 w 8386272"/>
                <a:gd name="connsiteY1688" fmla="*/ 1272141 h 2121144"/>
                <a:gd name="connsiteX1689" fmla="*/ 3279309 w 8386272"/>
                <a:gd name="connsiteY1689" fmla="*/ 1272259 h 2121144"/>
                <a:gd name="connsiteX1690" fmla="*/ 3279071 w 8386272"/>
                <a:gd name="connsiteY1690" fmla="*/ 1272259 h 2121144"/>
                <a:gd name="connsiteX1691" fmla="*/ 3279071 w 8386272"/>
                <a:gd name="connsiteY1691" fmla="*/ 1272259 h 2121144"/>
                <a:gd name="connsiteX1692" fmla="*/ 3279190 w 8386272"/>
                <a:gd name="connsiteY1692" fmla="*/ 1295767 h 2121144"/>
                <a:gd name="connsiteX1693" fmla="*/ 3279190 w 8386272"/>
                <a:gd name="connsiteY1693" fmla="*/ 1296004 h 2121144"/>
                <a:gd name="connsiteX1694" fmla="*/ 3302579 w 8386272"/>
                <a:gd name="connsiteY1694" fmla="*/ 1296004 h 2121144"/>
                <a:gd name="connsiteX1695" fmla="*/ 3302698 w 8386272"/>
                <a:gd name="connsiteY1695" fmla="*/ 1304909 h 2121144"/>
                <a:gd name="connsiteX1696" fmla="*/ 3279309 w 8386272"/>
                <a:gd name="connsiteY1696" fmla="*/ 1304909 h 2121144"/>
                <a:gd name="connsiteX1697" fmla="*/ 3279309 w 8386272"/>
                <a:gd name="connsiteY1697" fmla="*/ 1304909 h 2121144"/>
                <a:gd name="connsiteX1698" fmla="*/ 3279309 w 8386272"/>
                <a:gd name="connsiteY1698" fmla="*/ 1304909 h 2121144"/>
                <a:gd name="connsiteX1699" fmla="*/ 3279428 w 8386272"/>
                <a:gd name="connsiteY1699" fmla="*/ 1311082 h 2121144"/>
                <a:gd name="connsiteX1700" fmla="*/ 3265418 w 8386272"/>
                <a:gd name="connsiteY1700" fmla="*/ 1311201 h 2121144"/>
                <a:gd name="connsiteX1701" fmla="*/ 3265418 w 8386272"/>
                <a:gd name="connsiteY1701" fmla="*/ 1305027 h 2121144"/>
                <a:gd name="connsiteX1702" fmla="*/ 3223270 w 8386272"/>
                <a:gd name="connsiteY1702" fmla="*/ 1305265 h 2121144"/>
                <a:gd name="connsiteX1703" fmla="*/ 3223389 w 8386272"/>
                <a:gd name="connsiteY1703" fmla="*/ 1311320 h 2121144"/>
                <a:gd name="connsiteX1704" fmla="*/ 3209380 w 8386272"/>
                <a:gd name="connsiteY1704" fmla="*/ 1311439 h 2121144"/>
                <a:gd name="connsiteX1705" fmla="*/ 3209261 w 8386272"/>
                <a:gd name="connsiteY1705" fmla="*/ 1305265 h 2121144"/>
                <a:gd name="connsiteX1706" fmla="*/ 3167114 w 8386272"/>
                <a:gd name="connsiteY1706" fmla="*/ 1305502 h 2121144"/>
                <a:gd name="connsiteX1707" fmla="*/ 3167114 w 8386272"/>
                <a:gd name="connsiteY1707" fmla="*/ 1311557 h 2121144"/>
                <a:gd name="connsiteX1708" fmla="*/ 3167114 w 8386272"/>
                <a:gd name="connsiteY1708" fmla="*/ 1311557 h 2121144"/>
                <a:gd name="connsiteX1709" fmla="*/ 3153104 w 8386272"/>
                <a:gd name="connsiteY1709" fmla="*/ 1311676 h 2121144"/>
                <a:gd name="connsiteX1710" fmla="*/ 3152985 w 8386272"/>
                <a:gd name="connsiteY1710" fmla="*/ 1305502 h 2121144"/>
                <a:gd name="connsiteX1711" fmla="*/ 3111194 w 8386272"/>
                <a:gd name="connsiteY1711" fmla="*/ 1305740 h 2121144"/>
                <a:gd name="connsiteX1712" fmla="*/ 3110838 w 8386272"/>
                <a:gd name="connsiteY1712" fmla="*/ 1305740 h 2121144"/>
                <a:gd name="connsiteX1713" fmla="*/ 3110838 w 8386272"/>
                <a:gd name="connsiteY1713" fmla="*/ 1305740 h 2121144"/>
                <a:gd name="connsiteX1714" fmla="*/ 3110956 w 8386272"/>
                <a:gd name="connsiteY1714" fmla="*/ 1311913 h 2121144"/>
                <a:gd name="connsiteX1715" fmla="*/ 3096947 w 8386272"/>
                <a:gd name="connsiteY1715" fmla="*/ 1311913 h 2121144"/>
                <a:gd name="connsiteX1716" fmla="*/ 3096947 w 8386272"/>
                <a:gd name="connsiteY1716" fmla="*/ 1305858 h 2121144"/>
                <a:gd name="connsiteX1717" fmla="*/ 3055037 w 8386272"/>
                <a:gd name="connsiteY1717" fmla="*/ 1305977 h 2121144"/>
                <a:gd name="connsiteX1718" fmla="*/ 3054918 w 8386272"/>
                <a:gd name="connsiteY1718" fmla="*/ 1312151 h 2121144"/>
                <a:gd name="connsiteX1719" fmla="*/ 3040909 w 8386272"/>
                <a:gd name="connsiteY1719" fmla="*/ 1312270 h 2121144"/>
                <a:gd name="connsiteX1720" fmla="*/ 3040909 w 8386272"/>
                <a:gd name="connsiteY1720" fmla="*/ 1306096 h 2121144"/>
                <a:gd name="connsiteX1721" fmla="*/ 2998999 w 8386272"/>
                <a:gd name="connsiteY1721" fmla="*/ 1306215 h 2121144"/>
                <a:gd name="connsiteX1722" fmla="*/ 2998880 w 8386272"/>
                <a:gd name="connsiteY1722" fmla="*/ 1312388 h 2121144"/>
                <a:gd name="connsiteX1723" fmla="*/ 2998880 w 8386272"/>
                <a:gd name="connsiteY1723" fmla="*/ 1312388 h 2121144"/>
                <a:gd name="connsiteX1724" fmla="*/ 2984870 w 8386272"/>
                <a:gd name="connsiteY1724" fmla="*/ 1312507 h 2121144"/>
                <a:gd name="connsiteX1725" fmla="*/ 2984989 w 8386272"/>
                <a:gd name="connsiteY1725" fmla="*/ 1306333 h 2121144"/>
                <a:gd name="connsiteX1726" fmla="*/ 2942842 w 8386272"/>
                <a:gd name="connsiteY1726" fmla="*/ 1306452 h 2121144"/>
                <a:gd name="connsiteX1727" fmla="*/ 2942842 w 8386272"/>
                <a:gd name="connsiteY1727" fmla="*/ 1306452 h 2121144"/>
                <a:gd name="connsiteX1728" fmla="*/ 2942723 w 8386272"/>
                <a:gd name="connsiteY1728" fmla="*/ 1312626 h 2121144"/>
                <a:gd name="connsiteX1729" fmla="*/ 2928832 w 8386272"/>
                <a:gd name="connsiteY1729" fmla="*/ 1312745 h 2121144"/>
                <a:gd name="connsiteX1730" fmla="*/ 2928713 w 8386272"/>
                <a:gd name="connsiteY1730" fmla="*/ 1306571 h 2121144"/>
                <a:gd name="connsiteX1731" fmla="*/ 2900694 w 8386272"/>
                <a:gd name="connsiteY1731" fmla="*/ 1306690 h 2121144"/>
                <a:gd name="connsiteX1732" fmla="*/ 2900457 w 8386272"/>
                <a:gd name="connsiteY1732" fmla="*/ 1297666 h 2121144"/>
                <a:gd name="connsiteX1733" fmla="*/ 2902594 w 8386272"/>
                <a:gd name="connsiteY1733" fmla="*/ 1602315 h 2121144"/>
                <a:gd name="connsiteX1734" fmla="*/ 2902475 w 8386272"/>
                <a:gd name="connsiteY1734" fmla="*/ 1593411 h 2121144"/>
                <a:gd name="connsiteX1735" fmla="*/ 2930494 w 8386272"/>
                <a:gd name="connsiteY1735" fmla="*/ 1593292 h 2121144"/>
                <a:gd name="connsiteX1736" fmla="*/ 2930376 w 8386272"/>
                <a:gd name="connsiteY1736" fmla="*/ 1569428 h 2121144"/>
                <a:gd name="connsiteX1737" fmla="*/ 2930376 w 8386272"/>
                <a:gd name="connsiteY1737" fmla="*/ 1569428 h 2121144"/>
                <a:gd name="connsiteX1738" fmla="*/ 2902356 w 8386272"/>
                <a:gd name="connsiteY1738" fmla="*/ 1569547 h 2121144"/>
                <a:gd name="connsiteX1739" fmla="*/ 2902238 w 8386272"/>
                <a:gd name="connsiteY1739" fmla="*/ 1560524 h 2121144"/>
                <a:gd name="connsiteX1740" fmla="*/ 2930257 w 8386272"/>
                <a:gd name="connsiteY1740" fmla="*/ 1560405 h 2121144"/>
                <a:gd name="connsiteX1741" fmla="*/ 2930019 w 8386272"/>
                <a:gd name="connsiteY1741" fmla="*/ 1536542 h 2121144"/>
                <a:gd name="connsiteX1742" fmla="*/ 2902000 w 8386272"/>
                <a:gd name="connsiteY1742" fmla="*/ 1536660 h 2121144"/>
                <a:gd name="connsiteX1743" fmla="*/ 2902000 w 8386272"/>
                <a:gd name="connsiteY1743" fmla="*/ 1527756 h 2121144"/>
                <a:gd name="connsiteX1744" fmla="*/ 2930019 w 8386272"/>
                <a:gd name="connsiteY1744" fmla="*/ 1527637 h 2121144"/>
                <a:gd name="connsiteX1745" fmla="*/ 2929782 w 8386272"/>
                <a:gd name="connsiteY1745" fmla="*/ 1503773 h 2121144"/>
                <a:gd name="connsiteX1746" fmla="*/ 2929782 w 8386272"/>
                <a:gd name="connsiteY1746" fmla="*/ 1503773 h 2121144"/>
                <a:gd name="connsiteX1747" fmla="*/ 2901763 w 8386272"/>
                <a:gd name="connsiteY1747" fmla="*/ 1503892 h 2121144"/>
                <a:gd name="connsiteX1748" fmla="*/ 2901644 w 8386272"/>
                <a:gd name="connsiteY1748" fmla="*/ 1494988 h 2121144"/>
                <a:gd name="connsiteX1749" fmla="*/ 2929782 w 8386272"/>
                <a:gd name="connsiteY1749" fmla="*/ 1494988 h 2121144"/>
                <a:gd name="connsiteX1750" fmla="*/ 2929663 w 8386272"/>
                <a:gd name="connsiteY1750" fmla="*/ 1471124 h 2121144"/>
                <a:gd name="connsiteX1751" fmla="*/ 2901644 w 8386272"/>
                <a:gd name="connsiteY1751" fmla="*/ 1471124 h 2121144"/>
                <a:gd name="connsiteX1752" fmla="*/ 2901525 w 8386272"/>
                <a:gd name="connsiteY1752" fmla="*/ 1462101 h 2121144"/>
                <a:gd name="connsiteX1753" fmla="*/ 2929663 w 8386272"/>
                <a:gd name="connsiteY1753" fmla="*/ 1462101 h 2121144"/>
                <a:gd name="connsiteX1754" fmla="*/ 2929544 w 8386272"/>
                <a:gd name="connsiteY1754" fmla="*/ 1438237 h 2121144"/>
                <a:gd name="connsiteX1755" fmla="*/ 2901525 w 8386272"/>
                <a:gd name="connsiteY1755" fmla="*/ 1437525 h 2121144"/>
                <a:gd name="connsiteX1756" fmla="*/ 3303410 w 8386272"/>
                <a:gd name="connsiteY1756" fmla="*/ 1435863 h 2121144"/>
                <a:gd name="connsiteX1757" fmla="*/ 3303648 w 8386272"/>
                <a:gd name="connsiteY1757" fmla="*/ 1436694 h 2121144"/>
                <a:gd name="connsiteX1758" fmla="*/ 3303648 w 8386272"/>
                <a:gd name="connsiteY1758" fmla="*/ 1436694 h 2121144"/>
                <a:gd name="connsiteX1759" fmla="*/ 3280259 w 8386272"/>
                <a:gd name="connsiteY1759" fmla="*/ 1436812 h 2121144"/>
                <a:gd name="connsiteX1760" fmla="*/ 3280496 w 8386272"/>
                <a:gd name="connsiteY1760" fmla="*/ 1460676 h 2121144"/>
                <a:gd name="connsiteX1761" fmla="*/ 3303885 w 8386272"/>
                <a:gd name="connsiteY1761" fmla="*/ 1460557 h 2121144"/>
                <a:gd name="connsiteX1762" fmla="*/ 3303885 w 8386272"/>
                <a:gd name="connsiteY1762" fmla="*/ 1469581 h 2121144"/>
                <a:gd name="connsiteX1763" fmla="*/ 3280496 w 8386272"/>
                <a:gd name="connsiteY1763" fmla="*/ 1469699 h 2121144"/>
                <a:gd name="connsiteX1764" fmla="*/ 3280733 w 8386272"/>
                <a:gd name="connsiteY1764" fmla="*/ 1493563 h 2121144"/>
                <a:gd name="connsiteX1765" fmla="*/ 3304122 w 8386272"/>
                <a:gd name="connsiteY1765" fmla="*/ 1493444 h 2121144"/>
                <a:gd name="connsiteX1766" fmla="*/ 3304241 w 8386272"/>
                <a:gd name="connsiteY1766" fmla="*/ 1502349 h 2121144"/>
                <a:gd name="connsiteX1767" fmla="*/ 3280852 w 8386272"/>
                <a:gd name="connsiteY1767" fmla="*/ 1502467 h 2121144"/>
                <a:gd name="connsiteX1768" fmla="*/ 3280852 w 8386272"/>
                <a:gd name="connsiteY1768" fmla="*/ 1502467 h 2121144"/>
                <a:gd name="connsiteX1769" fmla="*/ 3280852 w 8386272"/>
                <a:gd name="connsiteY1769" fmla="*/ 1502467 h 2121144"/>
                <a:gd name="connsiteX1770" fmla="*/ 3280971 w 8386272"/>
                <a:gd name="connsiteY1770" fmla="*/ 1526212 h 2121144"/>
                <a:gd name="connsiteX1771" fmla="*/ 3280971 w 8386272"/>
                <a:gd name="connsiteY1771" fmla="*/ 1526212 h 2121144"/>
                <a:gd name="connsiteX1772" fmla="*/ 3280971 w 8386272"/>
                <a:gd name="connsiteY1772" fmla="*/ 1526212 h 2121144"/>
                <a:gd name="connsiteX1773" fmla="*/ 3304360 w 8386272"/>
                <a:gd name="connsiteY1773" fmla="*/ 1526212 h 2121144"/>
                <a:gd name="connsiteX1774" fmla="*/ 3304478 w 8386272"/>
                <a:gd name="connsiteY1774" fmla="*/ 1535117 h 2121144"/>
                <a:gd name="connsiteX1775" fmla="*/ 3281090 w 8386272"/>
                <a:gd name="connsiteY1775" fmla="*/ 1535117 h 2121144"/>
                <a:gd name="connsiteX1776" fmla="*/ 3281208 w 8386272"/>
                <a:gd name="connsiteY1776" fmla="*/ 1558981 h 2121144"/>
                <a:gd name="connsiteX1777" fmla="*/ 3304597 w 8386272"/>
                <a:gd name="connsiteY1777" fmla="*/ 1558981 h 2121144"/>
                <a:gd name="connsiteX1778" fmla="*/ 3304716 w 8386272"/>
                <a:gd name="connsiteY1778" fmla="*/ 1567885 h 2121144"/>
                <a:gd name="connsiteX1779" fmla="*/ 3281327 w 8386272"/>
                <a:gd name="connsiteY1779" fmla="*/ 1567885 h 2121144"/>
                <a:gd name="connsiteX1780" fmla="*/ 3281327 w 8386272"/>
                <a:gd name="connsiteY1780" fmla="*/ 1567885 h 2121144"/>
                <a:gd name="connsiteX1781" fmla="*/ 3281565 w 8386272"/>
                <a:gd name="connsiteY1781" fmla="*/ 1591749 h 2121144"/>
                <a:gd name="connsiteX1782" fmla="*/ 3281565 w 8386272"/>
                <a:gd name="connsiteY1782" fmla="*/ 1591749 h 2121144"/>
                <a:gd name="connsiteX1783" fmla="*/ 3281565 w 8386272"/>
                <a:gd name="connsiteY1783" fmla="*/ 1591749 h 2121144"/>
                <a:gd name="connsiteX1784" fmla="*/ 3304953 w 8386272"/>
                <a:gd name="connsiteY1784" fmla="*/ 1591749 h 2121144"/>
                <a:gd name="connsiteX1785" fmla="*/ 3304953 w 8386272"/>
                <a:gd name="connsiteY1785" fmla="*/ 1600653 h 2121144"/>
                <a:gd name="connsiteX1786" fmla="*/ 3281565 w 8386272"/>
                <a:gd name="connsiteY1786" fmla="*/ 1600653 h 2121144"/>
                <a:gd name="connsiteX1787" fmla="*/ 3281565 w 8386272"/>
                <a:gd name="connsiteY1787" fmla="*/ 1602790 h 2121144"/>
                <a:gd name="connsiteX1788" fmla="*/ 3281565 w 8386272"/>
                <a:gd name="connsiteY1788" fmla="*/ 1602790 h 2121144"/>
                <a:gd name="connsiteX1789" fmla="*/ 3267555 w 8386272"/>
                <a:gd name="connsiteY1789" fmla="*/ 1602909 h 2121144"/>
                <a:gd name="connsiteX1790" fmla="*/ 3267555 w 8386272"/>
                <a:gd name="connsiteY1790" fmla="*/ 1600772 h 2121144"/>
                <a:gd name="connsiteX1791" fmla="*/ 3225408 w 8386272"/>
                <a:gd name="connsiteY1791" fmla="*/ 1600891 h 2121144"/>
                <a:gd name="connsiteX1792" fmla="*/ 3225408 w 8386272"/>
                <a:gd name="connsiteY1792" fmla="*/ 1600891 h 2121144"/>
                <a:gd name="connsiteX1793" fmla="*/ 3225408 w 8386272"/>
                <a:gd name="connsiteY1793" fmla="*/ 1603146 h 2121144"/>
                <a:gd name="connsiteX1794" fmla="*/ 3225408 w 8386272"/>
                <a:gd name="connsiteY1794" fmla="*/ 1603146 h 2121144"/>
                <a:gd name="connsiteX1795" fmla="*/ 3211398 w 8386272"/>
                <a:gd name="connsiteY1795" fmla="*/ 1603265 h 2121144"/>
                <a:gd name="connsiteX1796" fmla="*/ 3211398 w 8386272"/>
                <a:gd name="connsiteY1796" fmla="*/ 1601009 h 2121144"/>
                <a:gd name="connsiteX1797" fmla="*/ 3169488 w 8386272"/>
                <a:gd name="connsiteY1797" fmla="*/ 1601247 h 2121144"/>
                <a:gd name="connsiteX1798" fmla="*/ 3169488 w 8386272"/>
                <a:gd name="connsiteY1798" fmla="*/ 1603384 h 2121144"/>
                <a:gd name="connsiteX1799" fmla="*/ 3155478 w 8386272"/>
                <a:gd name="connsiteY1799" fmla="*/ 1603503 h 2121144"/>
                <a:gd name="connsiteX1800" fmla="*/ 3155478 w 8386272"/>
                <a:gd name="connsiteY1800" fmla="*/ 1601247 h 2121144"/>
                <a:gd name="connsiteX1801" fmla="*/ 3113687 w 8386272"/>
                <a:gd name="connsiteY1801" fmla="*/ 1601484 h 2121144"/>
                <a:gd name="connsiteX1802" fmla="*/ 3113331 w 8386272"/>
                <a:gd name="connsiteY1802" fmla="*/ 1601484 h 2121144"/>
                <a:gd name="connsiteX1803" fmla="*/ 3113331 w 8386272"/>
                <a:gd name="connsiteY1803" fmla="*/ 1603621 h 2121144"/>
                <a:gd name="connsiteX1804" fmla="*/ 3113331 w 8386272"/>
                <a:gd name="connsiteY1804" fmla="*/ 1603621 h 2121144"/>
                <a:gd name="connsiteX1805" fmla="*/ 3099321 w 8386272"/>
                <a:gd name="connsiteY1805" fmla="*/ 1603740 h 2121144"/>
                <a:gd name="connsiteX1806" fmla="*/ 3099321 w 8386272"/>
                <a:gd name="connsiteY1806" fmla="*/ 1601603 h 2121144"/>
                <a:gd name="connsiteX1807" fmla="*/ 3057174 w 8386272"/>
                <a:gd name="connsiteY1807" fmla="*/ 1601722 h 2121144"/>
                <a:gd name="connsiteX1808" fmla="*/ 3057174 w 8386272"/>
                <a:gd name="connsiteY1808" fmla="*/ 1601722 h 2121144"/>
                <a:gd name="connsiteX1809" fmla="*/ 3057174 w 8386272"/>
                <a:gd name="connsiteY1809" fmla="*/ 1603859 h 2121144"/>
                <a:gd name="connsiteX1810" fmla="*/ 3057174 w 8386272"/>
                <a:gd name="connsiteY1810" fmla="*/ 1603859 h 2121144"/>
                <a:gd name="connsiteX1811" fmla="*/ 3043164 w 8386272"/>
                <a:gd name="connsiteY1811" fmla="*/ 1603978 h 2121144"/>
                <a:gd name="connsiteX1812" fmla="*/ 3043164 w 8386272"/>
                <a:gd name="connsiteY1812" fmla="*/ 1603978 h 2121144"/>
                <a:gd name="connsiteX1813" fmla="*/ 3043164 w 8386272"/>
                <a:gd name="connsiteY1813" fmla="*/ 1601840 h 2121144"/>
                <a:gd name="connsiteX1814" fmla="*/ 3042689 w 8386272"/>
                <a:gd name="connsiteY1814" fmla="*/ 1601840 h 2121144"/>
                <a:gd name="connsiteX1815" fmla="*/ 3001136 w 8386272"/>
                <a:gd name="connsiteY1815" fmla="*/ 1601959 h 2121144"/>
                <a:gd name="connsiteX1816" fmla="*/ 3001136 w 8386272"/>
                <a:gd name="connsiteY1816" fmla="*/ 1604096 h 2121144"/>
                <a:gd name="connsiteX1817" fmla="*/ 2987126 w 8386272"/>
                <a:gd name="connsiteY1817" fmla="*/ 1604215 h 2121144"/>
                <a:gd name="connsiteX1818" fmla="*/ 2987126 w 8386272"/>
                <a:gd name="connsiteY1818" fmla="*/ 1602078 h 2121144"/>
                <a:gd name="connsiteX1819" fmla="*/ 2944979 w 8386272"/>
                <a:gd name="connsiteY1819" fmla="*/ 1602197 h 2121144"/>
                <a:gd name="connsiteX1820" fmla="*/ 2944979 w 8386272"/>
                <a:gd name="connsiteY1820" fmla="*/ 1602197 h 2121144"/>
                <a:gd name="connsiteX1821" fmla="*/ 2944979 w 8386272"/>
                <a:gd name="connsiteY1821" fmla="*/ 1604452 h 2121144"/>
                <a:gd name="connsiteX1822" fmla="*/ 2930969 w 8386272"/>
                <a:gd name="connsiteY1822" fmla="*/ 1604452 h 2121144"/>
                <a:gd name="connsiteX1823" fmla="*/ 2930969 w 8386272"/>
                <a:gd name="connsiteY1823" fmla="*/ 1602315 h 2121144"/>
                <a:gd name="connsiteX1824" fmla="*/ 2930850 w 8386272"/>
                <a:gd name="connsiteY1824" fmla="*/ 1602315 h 2121144"/>
                <a:gd name="connsiteX1825" fmla="*/ 2903187 w 8386272"/>
                <a:gd name="connsiteY1825" fmla="*/ 1602434 h 2121144"/>
                <a:gd name="connsiteX1826" fmla="*/ 2902594 w 8386272"/>
                <a:gd name="connsiteY1826" fmla="*/ 1602434 h 2121144"/>
                <a:gd name="connsiteX1827" fmla="*/ 3306616 w 8386272"/>
                <a:gd name="connsiteY1827" fmla="*/ 1863511 h 2121144"/>
                <a:gd name="connsiteX1828" fmla="*/ 3283227 w 8386272"/>
                <a:gd name="connsiteY1828" fmla="*/ 1863629 h 2121144"/>
                <a:gd name="connsiteX1829" fmla="*/ 3283227 w 8386272"/>
                <a:gd name="connsiteY1829" fmla="*/ 1863629 h 2121144"/>
                <a:gd name="connsiteX1830" fmla="*/ 3283464 w 8386272"/>
                <a:gd name="connsiteY1830" fmla="*/ 1883100 h 2121144"/>
                <a:gd name="connsiteX1831" fmla="*/ 3283345 w 8386272"/>
                <a:gd name="connsiteY1831" fmla="*/ 1883100 h 2121144"/>
                <a:gd name="connsiteX1832" fmla="*/ 3269455 w 8386272"/>
                <a:gd name="connsiteY1832" fmla="*/ 1883219 h 2121144"/>
                <a:gd name="connsiteX1833" fmla="*/ 3269455 w 8386272"/>
                <a:gd name="connsiteY1833" fmla="*/ 1883219 h 2121144"/>
                <a:gd name="connsiteX1834" fmla="*/ 3269217 w 8386272"/>
                <a:gd name="connsiteY1834" fmla="*/ 1863748 h 2121144"/>
                <a:gd name="connsiteX1835" fmla="*/ 3227070 w 8386272"/>
                <a:gd name="connsiteY1835" fmla="*/ 1863867 h 2121144"/>
                <a:gd name="connsiteX1836" fmla="*/ 3227070 w 8386272"/>
                <a:gd name="connsiteY1836" fmla="*/ 1863867 h 2121144"/>
                <a:gd name="connsiteX1837" fmla="*/ 3227307 w 8386272"/>
                <a:gd name="connsiteY1837" fmla="*/ 1883338 h 2121144"/>
                <a:gd name="connsiteX1838" fmla="*/ 3213416 w 8386272"/>
                <a:gd name="connsiteY1838" fmla="*/ 1883457 h 2121144"/>
                <a:gd name="connsiteX1839" fmla="*/ 3213298 w 8386272"/>
                <a:gd name="connsiteY1839" fmla="*/ 1883457 h 2121144"/>
                <a:gd name="connsiteX1840" fmla="*/ 3213060 w 8386272"/>
                <a:gd name="connsiteY1840" fmla="*/ 1863986 h 2121144"/>
                <a:gd name="connsiteX1841" fmla="*/ 3171269 w 8386272"/>
                <a:gd name="connsiteY1841" fmla="*/ 1864104 h 2121144"/>
                <a:gd name="connsiteX1842" fmla="*/ 3171031 w 8386272"/>
                <a:gd name="connsiteY1842" fmla="*/ 1864104 h 2121144"/>
                <a:gd name="connsiteX1843" fmla="*/ 3171031 w 8386272"/>
                <a:gd name="connsiteY1843" fmla="*/ 1883575 h 2121144"/>
                <a:gd name="connsiteX1844" fmla="*/ 3171031 w 8386272"/>
                <a:gd name="connsiteY1844" fmla="*/ 1883575 h 2121144"/>
                <a:gd name="connsiteX1845" fmla="*/ 3171031 w 8386272"/>
                <a:gd name="connsiteY1845" fmla="*/ 1883575 h 2121144"/>
                <a:gd name="connsiteX1846" fmla="*/ 3157022 w 8386272"/>
                <a:gd name="connsiteY1846" fmla="*/ 1883694 h 2121144"/>
                <a:gd name="connsiteX1847" fmla="*/ 3156903 w 8386272"/>
                <a:gd name="connsiteY1847" fmla="*/ 1864223 h 2121144"/>
                <a:gd name="connsiteX1848" fmla="*/ 3115112 w 8386272"/>
                <a:gd name="connsiteY1848" fmla="*/ 1864460 h 2121144"/>
                <a:gd name="connsiteX1849" fmla="*/ 3114756 w 8386272"/>
                <a:gd name="connsiteY1849" fmla="*/ 1864460 h 2121144"/>
                <a:gd name="connsiteX1850" fmla="*/ 3114756 w 8386272"/>
                <a:gd name="connsiteY1850" fmla="*/ 1864460 h 2121144"/>
                <a:gd name="connsiteX1851" fmla="*/ 3114874 w 8386272"/>
                <a:gd name="connsiteY1851" fmla="*/ 1883931 h 2121144"/>
                <a:gd name="connsiteX1852" fmla="*/ 3114874 w 8386272"/>
                <a:gd name="connsiteY1852" fmla="*/ 1883931 h 2121144"/>
                <a:gd name="connsiteX1853" fmla="*/ 3100865 w 8386272"/>
                <a:gd name="connsiteY1853" fmla="*/ 1883931 h 2121144"/>
                <a:gd name="connsiteX1854" fmla="*/ 3100865 w 8386272"/>
                <a:gd name="connsiteY1854" fmla="*/ 1883931 h 2121144"/>
                <a:gd name="connsiteX1855" fmla="*/ 3100865 w 8386272"/>
                <a:gd name="connsiteY1855" fmla="*/ 1864460 h 2121144"/>
                <a:gd name="connsiteX1856" fmla="*/ 3059074 w 8386272"/>
                <a:gd name="connsiteY1856" fmla="*/ 1864698 h 2121144"/>
                <a:gd name="connsiteX1857" fmla="*/ 3058717 w 8386272"/>
                <a:gd name="connsiteY1857" fmla="*/ 1864698 h 2121144"/>
                <a:gd name="connsiteX1858" fmla="*/ 3058717 w 8386272"/>
                <a:gd name="connsiteY1858" fmla="*/ 1864698 h 2121144"/>
                <a:gd name="connsiteX1859" fmla="*/ 3058836 w 8386272"/>
                <a:gd name="connsiteY1859" fmla="*/ 1884169 h 2121144"/>
                <a:gd name="connsiteX1860" fmla="*/ 3044826 w 8386272"/>
                <a:gd name="connsiteY1860" fmla="*/ 1884288 h 2121144"/>
                <a:gd name="connsiteX1861" fmla="*/ 3044826 w 8386272"/>
                <a:gd name="connsiteY1861" fmla="*/ 1884288 h 2121144"/>
                <a:gd name="connsiteX1862" fmla="*/ 3044826 w 8386272"/>
                <a:gd name="connsiteY1862" fmla="*/ 1864817 h 2121144"/>
                <a:gd name="connsiteX1863" fmla="*/ 3044826 w 8386272"/>
                <a:gd name="connsiteY1863" fmla="*/ 1864817 h 2121144"/>
                <a:gd name="connsiteX1864" fmla="*/ 3002798 w 8386272"/>
                <a:gd name="connsiteY1864" fmla="*/ 1864935 h 2121144"/>
                <a:gd name="connsiteX1865" fmla="*/ 3002798 w 8386272"/>
                <a:gd name="connsiteY1865" fmla="*/ 1864935 h 2121144"/>
                <a:gd name="connsiteX1866" fmla="*/ 3002798 w 8386272"/>
                <a:gd name="connsiteY1866" fmla="*/ 1884406 h 2121144"/>
                <a:gd name="connsiteX1867" fmla="*/ 3002798 w 8386272"/>
                <a:gd name="connsiteY1867" fmla="*/ 1884406 h 2121144"/>
                <a:gd name="connsiteX1868" fmla="*/ 3002798 w 8386272"/>
                <a:gd name="connsiteY1868" fmla="*/ 1884406 h 2121144"/>
                <a:gd name="connsiteX1869" fmla="*/ 2988788 w 8386272"/>
                <a:gd name="connsiteY1869" fmla="*/ 1884525 h 2121144"/>
                <a:gd name="connsiteX1870" fmla="*/ 2988669 w 8386272"/>
                <a:gd name="connsiteY1870" fmla="*/ 1865054 h 2121144"/>
                <a:gd name="connsiteX1871" fmla="*/ 2988669 w 8386272"/>
                <a:gd name="connsiteY1871" fmla="*/ 1865054 h 2121144"/>
                <a:gd name="connsiteX1872" fmla="*/ 2946641 w 8386272"/>
                <a:gd name="connsiteY1872" fmla="*/ 1865173 h 2121144"/>
                <a:gd name="connsiteX1873" fmla="*/ 2946641 w 8386272"/>
                <a:gd name="connsiteY1873" fmla="*/ 1884644 h 2121144"/>
                <a:gd name="connsiteX1874" fmla="*/ 2946641 w 8386272"/>
                <a:gd name="connsiteY1874" fmla="*/ 1884644 h 2121144"/>
                <a:gd name="connsiteX1875" fmla="*/ 2946522 w 8386272"/>
                <a:gd name="connsiteY1875" fmla="*/ 1884644 h 2121144"/>
                <a:gd name="connsiteX1876" fmla="*/ 2932631 w 8386272"/>
                <a:gd name="connsiteY1876" fmla="*/ 1884763 h 2121144"/>
                <a:gd name="connsiteX1877" fmla="*/ 2932631 w 8386272"/>
                <a:gd name="connsiteY1877" fmla="*/ 1884763 h 2121144"/>
                <a:gd name="connsiteX1878" fmla="*/ 2932513 w 8386272"/>
                <a:gd name="connsiteY1878" fmla="*/ 1865292 h 2121144"/>
                <a:gd name="connsiteX1879" fmla="*/ 2904493 w 8386272"/>
                <a:gd name="connsiteY1879" fmla="*/ 1865410 h 2121144"/>
                <a:gd name="connsiteX1880" fmla="*/ 2904375 w 8386272"/>
                <a:gd name="connsiteY1880" fmla="*/ 1856387 h 2121144"/>
                <a:gd name="connsiteX1881" fmla="*/ 2932394 w 8386272"/>
                <a:gd name="connsiteY1881" fmla="*/ 1856387 h 2121144"/>
                <a:gd name="connsiteX1882" fmla="*/ 2932275 w 8386272"/>
                <a:gd name="connsiteY1882" fmla="*/ 1832524 h 2121144"/>
                <a:gd name="connsiteX1883" fmla="*/ 2904256 w 8386272"/>
                <a:gd name="connsiteY1883" fmla="*/ 1832642 h 2121144"/>
                <a:gd name="connsiteX1884" fmla="*/ 2904137 w 8386272"/>
                <a:gd name="connsiteY1884" fmla="*/ 1823738 h 2121144"/>
                <a:gd name="connsiteX1885" fmla="*/ 2932156 w 8386272"/>
                <a:gd name="connsiteY1885" fmla="*/ 1823619 h 2121144"/>
                <a:gd name="connsiteX1886" fmla="*/ 2931919 w 8386272"/>
                <a:gd name="connsiteY1886" fmla="*/ 1799755 h 2121144"/>
                <a:gd name="connsiteX1887" fmla="*/ 2903900 w 8386272"/>
                <a:gd name="connsiteY1887" fmla="*/ 1799874 h 2121144"/>
                <a:gd name="connsiteX1888" fmla="*/ 2903900 w 8386272"/>
                <a:gd name="connsiteY1888" fmla="*/ 1790851 h 2121144"/>
                <a:gd name="connsiteX1889" fmla="*/ 2931919 w 8386272"/>
                <a:gd name="connsiteY1889" fmla="*/ 1790732 h 2121144"/>
                <a:gd name="connsiteX1890" fmla="*/ 2931681 w 8386272"/>
                <a:gd name="connsiteY1890" fmla="*/ 1766869 h 2121144"/>
                <a:gd name="connsiteX1891" fmla="*/ 2903662 w 8386272"/>
                <a:gd name="connsiteY1891" fmla="*/ 1766987 h 2121144"/>
                <a:gd name="connsiteX1892" fmla="*/ 2903662 w 8386272"/>
                <a:gd name="connsiteY1892" fmla="*/ 1758083 h 2121144"/>
                <a:gd name="connsiteX1893" fmla="*/ 2931563 w 8386272"/>
                <a:gd name="connsiteY1893" fmla="*/ 1758083 h 2121144"/>
                <a:gd name="connsiteX1894" fmla="*/ 2931444 w 8386272"/>
                <a:gd name="connsiteY1894" fmla="*/ 1734219 h 2121144"/>
                <a:gd name="connsiteX1895" fmla="*/ 2903306 w 8386272"/>
                <a:gd name="connsiteY1895" fmla="*/ 1729589 h 2121144"/>
                <a:gd name="connsiteX1896" fmla="*/ 2903306 w 8386272"/>
                <a:gd name="connsiteY1896" fmla="*/ 1729589 h 2121144"/>
                <a:gd name="connsiteX1897" fmla="*/ 3305428 w 8386272"/>
                <a:gd name="connsiteY1897" fmla="*/ 1728045 h 2121144"/>
                <a:gd name="connsiteX1898" fmla="*/ 3305428 w 8386272"/>
                <a:gd name="connsiteY1898" fmla="*/ 1732794 h 2121144"/>
                <a:gd name="connsiteX1899" fmla="*/ 3282040 w 8386272"/>
                <a:gd name="connsiteY1899" fmla="*/ 1732913 h 2121144"/>
                <a:gd name="connsiteX1900" fmla="*/ 3282277 w 8386272"/>
                <a:gd name="connsiteY1900" fmla="*/ 1756777 h 2121144"/>
                <a:gd name="connsiteX1901" fmla="*/ 3305666 w 8386272"/>
                <a:gd name="connsiteY1901" fmla="*/ 1756658 h 2121144"/>
                <a:gd name="connsiteX1902" fmla="*/ 3305785 w 8386272"/>
                <a:gd name="connsiteY1902" fmla="*/ 1765563 h 2121144"/>
                <a:gd name="connsiteX1903" fmla="*/ 3282396 w 8386272"/>
                <a:gd name="connsiteY1903" fmla="*/ 1765681 h 2121144"/>
                <a:gd name="connsiteX1904" fmla="*/ 3282515 w 8386272"/>
                <a:gd name="connsiteY1904" fmla="*/ 1789545 h 2121144"/>
                <a:gd name="connsiteX1905" fmla="*/ 3305903 w 8386272"/>
                <a:gd name="connsiteY1905" fmla="*/ 1789545 h 2121144"/>
                <a:gd name="connsiteX1906" fmla="*/ 3306022 w 8386272"/>
                <a:gd name="connsiteY1906" fmla="*/ 1798449 h 2121144"/>
                <a:gd name="connsiteX1907" fmla="*/ 3282633 w 8386272"/>
                <a:gd name="connsiteY1907" fmla="*/ 1798449 h 2121144"/>
                <a:gd name="connsiteX1908" fmla="*/ 3282752 w 8386272"/>
                <a:gd name="connsiteY1908" fmla="*/ 1822313 h 2121144"/>
                <a:gd name="connsiteX1909" fmla="*/ 3306141 w 8386272"/>
                <a:gd name="connsiteY1909" fmla="*/ 1822194 h 2121144"/>
                <a:gd name="connsiteX1910" fmla="*/ 3306260 w 8386272"/>
                <a:gd name="connsiteY1910" fmla="*/ 1830980 h 2121144"/>
                <a:gd name="connsiteX1911" fmla="*/ 3306260 w 8386272"/>
                <a:gd name="connsiteY1911" fmla="*/ 1831218 h 2121144"/>
                <a:gd name="connsiteX1912" fmla="*/ 3306260 w 8386272"/>
                <a:gd name="connsiteY1912" fmla="*/ 1831218 h 2121144"/>
                <a:gd name="connsiteX1913" fmla="*/ 3282871 w 8386272"/>
                <a:gd name="connsiteY1913" fmla="*/ 1831218 h 2121144"/>
                <a:gd name="connsiteX1914" fmla="*/ 3283108 w 8386272"/>
                <a:gd name="connsiteY1914" fmla="*/ 1855081 h 2121144"/>
                <a:gd name="connsiteX1915" fmla="*/ 3306497 w 8386272"/>
                <a:gd name="connsiteY1915" fmla="*/ 1854963 h 2121144"/>
                <a:gd name="connsiteX1916" fmla="*/ 3306616 w 8386272"/>
                <a:gd name="connsiteY1916" fmla="*/ 1863511 h 2121144"/>
                <a:gd name="connsiteX1917" fmla="*/ 3464639 w 8386272"/>
                <a:gd name="connsiteY1917" fmla="*/ 739777 h 2121144"/>
                <a:gd name="connsiteX1918" fmla="*/ 3492658 w 8386272"/>
                <a:gd name="connsiteY1918" fmla="*/ 739658 h 2121144"/>
                <a:gd name="connsiteX1919" fmla="*/ 3493252 w 8386272"/>
                <a:gd name="connsiteY1919" fmla="*/ 811368 h 2121144"/>
                <a:gd name="connsiteX1920" fmla="*/ 3465232 w 8386272"/>
                <a:gd name="connsiteY1920" fmla="*/ 811487 h 2121144"/>
                <a:gd name="connsiteX1921" fmla="*/ 3464639 w 8386272"/>
                <a:gd name="connsiteY1921" fmla="*/ 739777 h 2121144"/>
                <a:gd name="connsiteX1922" fmla="*/ 3465589 w 8386272"/>
                <a:gd name="connsiteY1922" fmla="*/ 856365 h 2121144"/>
                <a:gd name="connsiteX1923" fmla="*/ 3493608 w 8386272"/>
                <a:gd name="connsiteY1923" fmla="*/ 856246 h 2121144"/>
                <a:gd name="connsiteX1924" fmla="*/ 3494083 w 8386272"/>
                <a:gd name="connsiteY1924" fmla="*/ 927956 h 2121144"/>
                <a:gd name="connsiteX1925" fmla="*/ 3466064 w 8386272"/>
                <a:gd name="connsiteY1925" fmla="*/ 927956 h 2121144"/>
                <a:gd name="connsiteX1926" fmla="*/ 3465589 w 8386272"/>
                <a:gd name="connsiteY1926" fmla="*/ 856365 h 2121144"/>
                <a:gd name="connsiteX1927" fmla="*/ 3466301 w 8386272"/>
                <a:gd name="connsiteY1927" fmla="*/ 972716 h 2121144"/>
                <a:gd name="connsiteX1928" fmla="*/ 3494320 w 8386272"/>
                <a:gd name="connsiteY1928" fmla="*/ 972716 h 2121144"/>
                <a:gd name="connsiteX1929" fmla="*/ 3494795 w 8386272"/>
                <a:gd name="connsiteY1929" fmla="*/ 1044426 h 2121144"/>
                <a:gd name="connsiteX1930" fmla="*/ 3466776 w 8386272"/>
                <a:gd name="connsiteY1930" fmla="*/ 1044426 h 2121144"/>
                <a:gd name="connsiteX1931" fmla="*/ 3466301 w 8386272"/>
                <a:gd name="connsiteY1931" fmla="*/ 972716 h 2121144"/>
                <a:gd name="connsiteX1932" fmla="*/ 3467132 w 8386272"/>
                <a:gd name="connsiteY1932" fmla="*/ 1089304 h 2121144"/>
                <a:gd name="connsiteX1933" fmla="*/ 3495151 w 8386272"/>
                <a:gd name="connsiteY1933" fmla="*/ 1089304 h 2121144"/>
                <a:gd name="connsiteX1934" fmla="*/ 3495745 w 8386272"/>
                <a:gd name="connsiteY1934" fmla="*/ 1160895 h 2121144"/>
                <a:gd name="connsiteX1935" fmla="*/ 3467726 w 8386272"/>
                <a:gd name="connsiteY1935" fmla="*/ 1161014 h 2121144"/>
                <a:gd name="connsiteX1936" fmla="*/ 3467132 w 8386272"/>
                <a:gd name="connsiteY1936" fmla="*/ 1089304 h 2121144"/>
                <a:gd name="connsiteX1937" fmla="*/ 3468082 w 8386272"/>
                <a:gd name="connsiteY1937" fmla="*/ 1205773 h 2121144"/>
                <a:gd name="connsiteX1938" fmla="*/ 3496101 w 8386272"/>
                <a:gd name="connsiteY1938" fmla="*/ 1205654 h 2121144"/>
                <a:gd name="connsiteX1939" fmla="*/ 3496576 w 8386272"/>
                <a:gd name="connsiteY1939" fmla="*/ 1277364 h 2121144"/>
                <a:gd name="connsiteX1940" fmla="*/ 3468557 w 8386272"/>
                <a:gd name="connsiteY1940" fmla="*/ 1277483 h 2121144"/>
                <a:gd name="connsiteX1941" fmla="*/ 3468082 w 8386272"/>
                <a:gd name="connsiteY1941" fmla="*/ 1205773 h 2121144"/>
                <a:gd name="connsiteX1942" fmla="*/ 3468794 w 8386272"/>
                <a:gd name="connsiteY1942" fmla="*/ 1322361 h 2121144"/>
                <a:gd name="connsiteX1943" fmla="*/ 3496813 w 8386272"/>
                <a:gd name="connsiteY1943" fmla="*/ 1322243 h 2121144"/>
                <a:gd name="connsiteX1944" fmla="*/ 3497288 w 8386272"/>
                <a:gd name="connsiteY1944" fmla="*/ 1393953 h 2121144"/>
                <a:gd name="connsiteX1945" fmla="*/ 3469269 w 8386272"/>
                <a:gd name="connsiteY1945" fmla="*/ 1394071 h 2121144"/>
                <a:gd name="connsiteX1946" fmla="*/ 3468794 w 8386272"/>
                <a:gd name="connsiteY1946" fmla="*/ 1322361 h 2121144"/>
                <a:gd name="connsiteX1947" fmla="*/ 3469625 w 8386272"/>
                <a:gd name="connsiteY1947" fmla="*/ 1438831 h 2121144"/>
                <a:gd name="connsiteX1948" fmla="*/ 3497645 w 8386272"/>
                <a:gd name="connsiteY1948" fmla="*/ 1438831 h 2121144"/>
                <a:gd name="connsiteX1949" fmla="*/ 3498238 w 8386272"/>
                <a:gd name="connsiteY1949" fmla="*/ 1510541 h 2121144"/>
                <a:gd name="connsiteX1950" fmla="*/ 3470219 w 8386272"/>
                <a:gd name="connsiteY1950" fmla="*/ 1510541 h 2121144"/>
                <a:gd name="connsiteX1951" fmla="*/ 3469625 w 8386272"/>
                <a:gd name="connsiteY1951" fmla="*/ 1438831 h 2121144"/>
                <a:gd name="connsiteX1952" fmla="*/ 3470575 w 8386272"/>
                <a:gd name="connsiteY1952" fmla="*/ 1555300 h 2121144"/>
                <a:gd name="connsiteX1953" fmla="*/ 3498594 w 8386272"/>
                <a:gd name="connsiteY1953" fmla="*/ 1555300 h 2121144"/>
                <a:gd name="connsiteX1954" fmla="*/ 3499069 w 8386272"/>
                <a:gd name="connsiteY1954" fmla="*/ 1626891 h 2121144"/>
                <a:gd name="connsiteX1955" fmla="*/ 3471050 w 8386272"/>
                <a:gd name="connsiteY1955" fmla="*/ 1627010 h 2121144"/>
                <a:gd name="connsiteX1956" fmla="*/ 3470575 w 8386272"/>
                <a:gd name="connsiteY1956" fmla="*/ 1555300 h 2121144"/>
                <a:gd name="connsiteX1957" fmla="*/ 3471288 w 8386272"/>
                <a:gd name="connsiteY1957" fmla="*/ 1671888 h 2121144"/>
                <a:gd name="connsiteX1958" fmla="*/ 3499307 w 8386272"/>
                <a:gd name="connsiteY1958" fmla="*/ 1671770 h 2121144"/>
                <a:gd name="connsiteX1959" fmla="*/ 3499782 w 8386272"/>
                <a:gd name="connsiteY1959" fmla="*/ 1743480 h 2121144"/>
                <a:gd name="connsiteX1960" fmla="*/ 3471763 w 8386272"/>
                <a:gd name="connsiteY1960" fmla="*/ 1743598 h 2121144"/>
                <a:gd name="connsiteX1961" fmla="*/ 3471288 w 8386272"/>
                <a:gd name="connsiteY1961" fmla="*/ 1671888 h 2121144"/>
                <a:gd name="connsiteX1962" fmla="*/ 3472119 w 8386272"/>
                <a:gd name="connsiteY1962" fmla="*/ 1788358 h 2121144"/>
                <a:gd name="connsiteX1963" fmla="*/ 3500138 w 8386272"/>
                <a:gd name="connsiteY1963" fmla="*/ 1788239 h 2121144"/>
                <a:gd name="connsiteX1964" fmla="*/ 3500731 w 8386272"/>
                <a:gd name="connsiteY1964" fmla="*/ 1859949 h 2121144"/>
                <a:gd name="connsiteX1965" fmla="*/ 3472712 w 8386272"/>
                <a:gd name="connsiteY1965" fmla="*/ 1860068 h 2121144"/>
                <a:gd name="connsiteX1966" fmla="*/ 3472119 w 8386272"/>
                <a:gd name="connsiteY1966" fmla="*/ 1788358 h 2121144"/>
                <a:gd name="connsiteX1967" fmla="*/ 3473068 w 8386272"/>
                <a:gd name="connsiteY1967" fmla="*/ 1904946 h 2121144"/>
                <a:gd name="connsiteX1968" fmla="*/ 3501088 w 8386272"/>
                <a:gd name="connsiteY1968" fmla="*/ 1904827 h 2121144"/>
                <a:gd name="connsiteX1969" fmla="*/ 3501562 w 8386272"/>
                <a:gd name="connsiteY1969" fmla="*/ 1976537 h 2121144"/>
                <a:gd name="connsiteX1970" fmla="*/ 3473543 w 8386272"/>
                <a:gd name="connsiteY1970" fmla="*/ 1976537 h 2121144"/>
                <a:gd name="connsiteX1971" fmla="*/ 3473068 w 8386272"/>
                <a:gd name="connsiteY1971" fmla="*/ 1904946 h 2121144"/>
                <a:gd name="connsiteX1972" fmla="*/ 3474256 w 8386272"/>
                <a:gd name="connsiteY1972" fmla="*/ 2093006 h 2121144"/>
                <a:gd name="connsiteX1973" fmla="*/ 3473781 w 8386272"/>
                <a:gd name="connsiteY1973" fmla="*/ 2021297 h 2121144"/>
                <a:gd name="connsiteX1974" fmla="*/ 3501800 w 8386272"/>
                <a:gd name="connsiteY1974" fmla="*/ 2021297 h 2121144"/>
                <a:gd name="connsiteX1975" fmla="*/ 3502275 w 8386272"/>
                <a:gd name="connsiteY1975" fmla="*/ 2093006 h 2121144"/>
                <a:gd name="connsiteX1976" fmla="*/ 3474256 w 8386272"/>
                <a:gd name="connsiteY1976" fmla="*/ 2093006 h 2121144"/>
                <a:gd name="connsiteX1977" fmla="*/ 3545728 w 8386272"/>
                <a:gd name="connsiteY1977" fmla="*/ 1268223 h 2121144"/>
                <a:gd name="connsiteX1978" fmla="*/ 3541454 w 8386272"/>
                <a:gd name="connsiteY1978" fmla="*/ 673884 h 2121144"/>
                <a:gd name="connsiteX1979" fmla="*/ 3562587 w 8386272"/>
                <a:gd name="connsiteY1979" fmla="*/ 673766 h 2121144"/>
                <a:gd name="connsiteX1980" fmla="*/ 3566743 w 8386272"/>
                <a:gd name="connsiteY1980" fmla="*/ 1268104 h 2121144"/>
                <a:gd name="connsiteX1981" fmla="*/ 3545728 w 8386272"/>
                <a:gd name="connsiteY1981" fmla="*/ 1268223 h 2121144"/>
                <a:gd name="connsiteX1982" fmla="*/ 3608534 w 8386272"/>
                <a:gd name="connsiteY1982" fmla="*/ 745357 h 2121144"/>
                <a:gd name="connsiteX1983" fmla="*/ 3608415 w 8386272"/>
                <a:gd name="connsiteY1983" fmla="*/ 739183 h 2121144"/>
                <a:gd name="connsiteX1984" fmla="*/ 3608178 w 8386272"/>
                <a:gd name="connsiteY1984" fmla="*/ 698935 h 2121144"/>
                <a:gd name="connsiteX1985" fmla="*/ 3608059 w 8386272"/>
                <a:gd name="connsiteY1985" fmla="*/ 687063 h 2121144"/>
                <a:gd name="connsiteX1986" fmla="*/ 3607940 w 8386272"/>
                <a:gd name="connsiteY1986" fmla="*/ 673528 h 2121144"/>
                <a:gd name="connsiteX1987" fmla="*/ 3679175 w 8386272"/>
                <a:gd name="connsiteY1987" fmla="*/ 673291 h 2121144"/>
                <a:gd name="connsiteX1988" fmla="*/ 3679650 w 8386272"/>
                <a:gd name="connsiteY1988" fmla="*/ 749512 h 2121144"/>
                <a:gd name="connsiteX1989" fmla="*/ 3608534 w 8386272"/>
                <a:gd name="connsiteY1989" fmla="*/ 749750 h 2121144"/>
                <a:gd name="connsiteX1990" fmla="*/ 3608534 w 8386272"/>
                <a:gd name="connsiteY1990" fmla="*/ 745357 h 2121144"/>
                <a:gd name="connsiteX1991" fmla="*/ 3609009 w 8386272"/>
                <a:gd name="connsiteY1991" fmla="*/ 797477 h 2121144"/>
                <a:gd name="connsiteX1992" fmla="*/ 3608890 w 8386272"/>
                <a:gd name="connsiteY1992" fmla="*/ 785723 h 2121144"/>
                <a:gd name="connsiteX1993" fmla="*/ 3608771 w 8386272"/>
                <a:gd name="connsiteY1993" fmla="*/ 775988 h 2121144"/>
                <a:gd name="connsiteX1994" fmla="*/ 3679888 w 8386272"/>
                <a:gd name="connsiteY1994" fmla="*/ 775750 h 2121144"/>
                <a:gd name="connsiteX1995" fmla="*/ 3680125 w 8386272"/>
                <a:gd name="connsiteY1995" fmla="*/ 815523 h 2121144"/>
                <a:gd name="connsiteX1996" fmla="*/ 3609009 w 8386272"/>
                <a:gd name="connsiteY1996" fmla="*/ 815761 h 2121144"/>
                <a:gd name="connsiteX1997" fmla="*/ 3609009 w 8386272"/>
                <a:gd name="connsiteY1997" fmla="*/ 815761 h 2121144"/>
                <a:gd name="connsiteX1998" fmla="*/ 3609009 w 8386272"/>
                <a:gd name="connsiteY1998" fmla="*/ 797477 h 2121144"/>
                <a:gd name="connsiteX1999" fmla="*/ 3609127 w 8386272"/>
                <a:gd name="connsiteY1999" fmla="*/ 844017 h 2121144"/>
                <a:gd name="connsiteX2000" fmla="*/ 3609246 w 8386272"/>
                <a:gd name="connsiteY2000" fmla="*/ 841880 h 2121144"/>
                <a:gd name="connsiteX2001" fmla="*/ 3680362 w 8386272"/>
                <a:gd name="connsiteY2001" fmla="*/ 841643 h 2121144"/>
                <a:gd name="connsiteX2002" fmla="*/ 3680837 w 8386272"/>
                <a:gd name="connsiteY2002" fmla="*/ 895782 h 2121144"/>
                <a:gd name="connsiteX2003" fmla="*/ 3609602 w 8386272"/>
                <a:gd name="connsiteY2003" fmla="*/ 896019 h 2121144"/>
                <a:gd name="connsiteX2004" fmla="*/ 3609127 w 8386272"/>
                <a:gd name="connsiteY2004" fmla="*/ 844017 h 2121144"/>
                <a:gd name="connsiteX2005" fmla="*/ 3609840 w 8386272"/>
                <a:gd name="connsiteY2005" fmla="*/ 936386 h 2121144"/>
                <a:gd name="connsiteX2006" fmla="*/ 3681075 w 8386272"/>
                <a:gd name="connsiteY2006" fmla="*/ 936148 h 2121144"/>
                <a:gd name="connsiteX2007" fmla="*/ 3681431 w 8386272"/>
                <a:gd name="connsiteY2007" fmla="*/ 994324 h 2121144"/>
                <a:gd name="connsiteX2008" fmla="*/ 3610315 w 8386272"/>
                <a:gd name="connsiteY2008" fmla="*/ 994561 h 2121144"/>
                <a:gd name="connsiteX2009" fmla="*/ 3609840 w 8386272"/>
                <a:gd name="connsiteY2009" fmla="*/ 936386 h 2121144"/>
                <a:gd name="connsiteX2010" fmla="*/ 3610552 w 8386272"/>
                <a:gd name="connsiteY2010" fmla="*/ 1034928 h 2121144"/>
                <a:gd name="connsiteX2011" fmla="*/ 3681787 w 8386272"/>
                <a:gd name="connsiteY2011" fmla="*/ 1034690 h 2121144"/>
                <a:gd name="connsiteX2012" fmla="*/ 3682144 w 8386272"/>
                <a:gd name="connsiteY2012" fmla="*/ 1092984 h 2121144"/>
                <a:gd name="connsiteX2013" fmla="*/ 3611027 w 8386272"/>
                <a:gd name="connsiteY2013" fmla="*/ 1093222 h 2121144"/>
                <a:gd name="connsiteX2014" fmla="*/ 3610552 w 8386272"/>
                <a:gd name="connsiteY2014" fmla="*/ 1034928 h 2121144"/>
                <a:gd name="connsiteX2015" fmla="*/ 3611265 w 8386272"/>
                <a:gd name="connsiteY2015" fmla="*/ 1133588 h 2121144"/>
                <a:gd name="connsiteX2016" fmla="*/ 3682381 w 8386272"/>
                <a:gd name="connsiteY2016" fmla="*/ 1133351 h 2121144"/>
                <a:gd name="connsiteX2017" fmla="*/ 3682856 w 8386272"/>
                <a:gd name="connsiteY2017" fmla="*/ 1191645 h 2121144"/>
                <a:gd name="connsiteX2018" fmla="*/ 3611621 w 8386272"/>
                <a:gd name="connsiteY2018" fmla="*/ 1191882 h 2121144"/>
                <a:gd name="connsiteX2019" fmla="*/ 3611265 w 8386272"/>
                <a:gd name="connsiteY2019" fmla="*/ 1133588 h 2121144"/>
                <a:gd name="connsiteX2020" fmla="*/ 3612689 w 8386272"/>
                <a:gd name="connsiteY2020" fmla="*/ 1314525 h 2121144"/>
                <a:gd name="connsiteX2021" fmla="*/ 3683806 w 8386272"/>
                <a:gd name="connsiteY2021" fmla="*/ 1314288 h 2121144"/>
                <a:gd name="connsiteX2022" fmla="*/ 3684162 w 8386272"/>
                <a:gd name="connsiteY2022" fmla="*/ 1357266 h 2121144"/>
                <a:gd name="connsiteX2023" fmla="*/ 3613045 w 8386272"/>
                <a:gd name="connsiteY2023" fmla="*/ 1357504 h 2121144"/>
                <a:gd name="connsiteX2024" fmla="*/ 3612689 w 8386272"/>
                <a:gd name="connsiteY2024" fmla="*/ 1314525 h 2121144"/>
                <a:gd name="connsiteX2025" fmla="*/ 3613164 w 8386272"/>
                <a:gd name="connsiteY2025" fmla="*/ 1387185 h 2121144"/>
                <a:gd name="connsiteX2026" fmla="*/ 3684281 w 8386272"/>
                <a:gd name="connsiteY2026" fmla="*/ 1386948 h 2121144"/>
                <a:gd name="connsiteX2027" fmla="*/ 3684637 w 8386272"/>
                <a:gd name="connsiteY2027" fmla="*/ 1429926 h 2121144"/>
                <a:gd name="connsiteX2028" fmla="*/ 3613520 w 8386272"/>
                <a:gd name="connsiteY2028" fmla="*/ 1430164 h 2121144"/>
                <a:gd name="connsiteX2029" fmla="*/ 3613164 w 8386272"/>
                <a:gd name="connsiteY2029" fmla="*/ 1387185 h 2121144"/>
                <a:gd name="connsiteX2030" fmla="*/ 3613520 w 8386272"/>
                <a:gd name="connsiteY2030" fmla="*/ 1460083 h 2121144"/>
                <a:gd name="connsiteX2031" fmla="*/ 3684755 w 8386272"/>
                <a:gd name="connsiteY2031" fmla="*/ 1459845 h 2121144"/>
                <a:gd name="connsiteX2032" fmla="*/ 3684993 w 8386272"/>
                <a:gd name="connsiteY2032" fmla="*/ 1502824 h 2121144"/>
                <a:gd name="connsiteX2033" fmla="*/ 3613758 w 8386272"/>
                <a:gd name="connsiteY2033" fmla="*/ 1503061 h 2121144"/>
                <a:gd name="connsiteX2034" fmla="*/ 3613520 w 8386272"/>
                <a:gd name="connsiteY2034" fmla="*/ 1460083 h 2121144"/>
                <a:gd name="connsiteX2035" fmla="*/ 3614233 w 8386272"/>
                <a:gd name="connsiteY2035" fmla="*/ 1532861 h 2121144"/>
                <a:gd name="connsiteX2036" fmla="*/ 3685349 w 8386272"/>
                <a:gd name="connsiteY2036" fmla="*/ 1532624 h 2121144"/>
                <a:gd name="connsiteX2037" fmla="*/ 3685705 w 8386272"/>
                <a:gd name="connsiteY2037" fmla="*/ 1575602 h 2121144"/>
                <a:gd name="connsiteX2038" fmla="*/ 3614589 w 8386272"/>
                <a:gd name="connsiteY2038" fmla="*/ 1575840 h 2121144"/>
                <a:gd name="connsiteX2039" fmla="*/ 3614233 w 8386272"/>
                <a:gd name="connsiteY2039" fmla="*/ 1532861 h 2121144"/>
                <a:gd name="connsiteX2040" fmla="*/ 3614707 w 8386272"/>
                <a:gd name="connsiteY2040" fmla="*/ 1605521 h 2121144"/>
                <a:gd name="connsiteX2041" fmla="*/ 3685824 w 8386272"/>
                <a:gd name="connsiteY2041" fmla="*/ 1605284 h 2121144"/>
                <a:gd name="connsiteX2042" fmla="*/ 3686061 w 8386272"/>
                <a:gd name="connsiteY2042" fmla="*/ 1648262 h 2121144"/>
                <a:gd name="connsiteX2043" fmla="*/ 3614945 w 8386272"/>
                <a:gd name="connsiteY2043" fmla="*/ 1648499 h 2121144"/>
                <a:gd name="connsiteX2044" fmla="*/ 3614707 w 8386272"/>
                <a:gd name="connsiteY2044" fmla="*/ 1605521 h 2121144"/>
                <a:gd name="connsiteX2045" fmla="*/ 3615182 w 8386272"/>
                <a:gd name="connsiteY2045" fmla="*/ 1678299 h 2121144"/>
                <a:gd name="connsiteX2046" fmla="*/ 3686418 w 8386272"/>
                <a:gd name="connsiteY2046" fmla="*/ 1678062 h 2121144"/>
                <a:gd name="connsiteX2047" fmla="*/ 3686774 w 8386272"/>
                <a:gd name="connsiteY2047" fmla="*/ 1721041 h 2121144"/>
                <a:gd name="connsiteX2048" fmla="*/ 3615539 w 8386272"/>
                <a:gd name="connsiteY2048" fmla="*/ 1721278 h 2121144"/>
                <a:gd name="connsiteX2049" fmla="*/ 3615182 w 8386272"/>
                <a:gd name="connsiteY2049" fmla="*/ 1678299 h 2121144"/>
                <a:gd name="connsiteX2050" fmla="*/ 3615776 w 8386272"/>
                <a:gd name="connsiteY2050" fmla="*/ 1751078 h 2121144"/>
                <a:gd name="connsiteX2051" fmla="*/ 3686893 w 8386272"/>
                <a:gd name="connsiteY2051" fmla="*/ 1750841 h 2121144"/>
                <a:gd name="connsiteX2052" fmla="*/ 3687249 w 8386272"/>
                <a:gd name="connsiteY2052" fmla="*/ 1793819 h 2121144"/>
                <a:gd name="connsiteX2053" fmla="*/ 3616132 w 8386272"/>
                <a:gd name="connsiteY2053" fmla="*/ 1794056 h 2121144"/>
                <a:gd name="connsiteX2054" fmla="*/ 3615776 w 8386272"/>
                <a:gd name="connsiteY2054" fmla="*/ 1751078 h 2121144"/>
                <a:gd name="connsiteX2055" fmla="*/ 3616251 w 8386272"/>
                <a:gd name="connsiteY2055" fmla="*/ 1823975 h 2121144"/>
                <a:gd name="connsiteX2056" fmla="*/ 3687367 w 8386272"/>
                <a:gd name="connsiteY2056" fmla="*/ 1823738 h 2121144"/>
                <a:gd name="connsiteX2057" fmla="*/ 3687605 w 8386272"/>
                <a:gd name="connsiteY2057" fmla="*/ 1866716 h 2121144"/>
                <a:gd name="connsiteX2058" fmla="*/ 3616488 w 8386272"/>
                <a:gd name="connsiteY2058" fmla="*/ 1866954 h 2121144"/>
                <a:gd name="connsiteX2059" fmla="*/ 3616251 w 8386272"/>
                <a:gd name="connsiteY2059" fmla="*/ 1823975 h 2121144"/>
                <a:gd name="connsiteX2060" fmla="*/ 3616726 w 8386272"/>
                <a:gd name="connsiteY2060" fmla="*/ 1896754 h 2121144"/>
                <a:gd name="connsiteX2061" fmla="*/ 3688080 w 8386272"/>
                <a:gd name="connsiteY2061" fmla="*/ 1896516 h 2121144"/>
                <a:gd name="connsiteX2062" fmla="*/ 3688436 w 8386272"/>
                <a:gd name="connsiteY2062" fmla="*/ 1939376 h 2121144"/>
                <a:gd name="connsiteX2063" fmla="*/ 3617082 w 8386272"/>
                <a:gd name="connsiteY2063" fmla="*/ 1939614 h 2121144"/>
                <a:gd name="connsiteX2064" fmla="*/ 3616726 w 8386272"/>
                <a:gd name="connsiteY2064" fmla="*/ 1896754 h 2121144"/>
                <a:gd name="connsiteX2065" fmla="*/ 3617319 w 8386272"/>
                <a:gd name="connsiteY2065" fmla="*/ 1969414 h 2121144"/>
                <a:gd name="connsiteX2066" fmla="*/ 3688436 w 8386272"/>
                <a:gd name="connsiteY2066" fmla="*/ 1969176 h 2121144"/>
                <a:gd name="connsiteX2067" fmla="*/ 3688792 w 8386272"/>
                <a:gd name="connsiteY2067" fmla="*/ 2012155 h 2121144"/>
                <a:gd name="connsiteX2068" fmla="*/ 3617676 w 8386272"/>
                <a:gd name="connsiteY2068" fmla="*/ 2012392 h 2121144"/>
                <a:gd name="connsiteX2069" fmla="*/ 3617319 w 8386272"/>
                <a:gd name="connsiteY2069" fmla="*/ 1969414 h 2121144"/>
                <a:gd name="connsiteX2070" fmla="*/ 3618032 w 8386272"/>
                <a:gd name="connsiteY2070" fmla="*/ 2085289 h 2121144"/>
                <a:gd name="connsiteX2071" fmla="*/ 3617676 w 8386272"/>
                <a:gd name="connsiteY2071" fmla="*/ 2042311 h 2121144"/>
                <a:gd name="connsiteX2072" fmla="*/ 3688792 w 8386272"/>
                <a:gd name="connsiteY2072" fmla="*/ 2042073 h 2121144"/>
                <a:gd name="connsiteX2073" fmla="*/ 3689030 w 8386272"/>
                <a:gd name="connsiteY2073" fmla="*/ 2085052 h 2121144"/>
                <a:gd name="connsiteX2074" fmla="*/ 3618032 w 8386272"/>
                <a:gd name="connsiteY2074" fmla="*/ 2085289 h 2121144"/>
                <a:gd name="connsiteX2075" fmla="*/ 3733908 w 8386272"/>
                <a:gd name="connsiteY2075" fmla="*/ 673053 h 2121144"/>
                <a:gd name="connsiteX2076" fmla="*/ 3832449 w 8386272"/>
                <a:gd name="connsiteY2076" fmla="*/ 672697 h 2121144"/>
                <a:gd name="connsiteX2077" fmla="*/ 3832449 w 8386272"/>
                <a:gd name="connsiteY2077" fmla="*/ 672697 h 2121144"/>
                <a:gd name="connsiteX2078" fmla="*/ 3832568 w 8386272"/>
                <a:gd name="connsiteY2078" fmla="*/ 686232 h 2121144"/>
                <a:gd name="connsiteX2079" fmla="*/ 3832687 w 8386272"/>
                <a:gd name="connsiteY2079" fmla="*/ 697985 h 2121144"/>
                <a:gd name="connsiteX2080" fmla="*/ 3832924 w 8386272"/>
                <a:gd name="connsiteY2080" fmla="*/ 743457 h 2121144"/>
                <a:gd name="connsiteX2081" fmla="*/ 3832924 w 8386272"/>
                <a:gd name="connsiteY2081" fmla="*/ 744407 h 2121144"/>
                <a:gd name="connsiteX2082" fmla="*/ 3832924 w 8386272"/>
                <a:gd name="connsiteY2082" fmla="*/ 747375 h 2121144"/>
                <a:gd name="connsiteX2083" fmla="*/ 3832924 w 8386272"/>
                <a:gd name="connsiteY2083" fmla="*/ 748800 h 2121144"/>
                <a:gd name="connsiteX2084" fmla="*/ 3734501 w 8386272"/>
                <a:gd name="connsiteY2084" fmla="*/ 749156 h 2121144"/>
                <a:gd name="connsiteX2085" fmla="*/ 3733908 w 8386272"/>
                <a:gd name="connsiteY2085" fmla="*/ 673053 h 2121144"/>
                <a:gd name="connsiteX2086" fmla="*/ 3734739 w 8386272"/>
                <a:gd name="connsiteY2086" fmla="*/ 775394 h 2121144"/>
                <a:gd name="connsiteX2087" fmla="*/ 3833281 w 8386272"/>
                <a:gd name="connsiteY2087" fmla="*/ 775038 h 2121144"/>
                <a:gd name="connsiteX2088" fmla="*/ 3833399 w 8386272"/>
                <a:gd name="connsiteY2088" fmla="*/ 784774 h 2121144"/>
                <a:gd name="connsiteX2089" fmla="*/ 3833399 w 8386272"/>
                <a:gd name="connsiteY2089" fmla="*/ 796646 h 2121144"/>
                <a:gd name="connsiteX2090" fmla="*/ 3833637 w 8386272"/>
                <a:gd name="connsiteY2090" fmla="*/ 814930 h 2121144"/>
                <a:gd name="connsiteX2091" fmla="*/ 3735095 w 8386272"/>
                <a:gd name="connsiteY2091" fmla="*/ 815286 h 2121144"/>
                <a:gd name="connsiteX2092" fmla="*/ 3734739 w 8386272"/>
                <a:gd name="connsiteY2092" fmla="*/ 775394 h 2121144"/>
                <a:gd name="connsiteX2093" fmla="*/ 3735332 w 8386272"/>
                <a:gd name="connsiteY2093" fmla="*/ 841406 h 2121144"/>
                <a:gd name="connsiteX2094" fmla="*/ 3833756 w 8386272"/>
                <a:gd name="connsiteY2094" fmla="*/ 841049 h 2121144"/>
                <a:gd name="connsiteX2095" fmla="*/ 3833756 w 8386272"/>
                <a:gd name="connsiteY2095" fmla="*/ 843068 h 2121144"/>
                <a:gd name="connsiteX2096" fmla="*/ 3834112 w 8386272"/>
                <a:gd name="connsiteY2096" fmla="*/ 895069 h 2121144"/>
                <a:gd name="connsiteX2097" fmla="*/ 3833399 w 8386272"/>
                <a:gd name="connsiteY2097" fmla="*/ 895069 h 2121144"/>
                <a:gd name="connsiteX2098" fmla="*/ 3735570 w 8386272"/>
                <a:gd name="connsiteY2098" fmla="*/ 895544 h 2121144"/>
                <a:gd name="connsiteX2099" fmla="*/ 3735332 w 8386272"/>
                <a:gd name="connsiteY2099" fmla="*/ 841406 h 2121144"/>
                <a:gd name="connsiteX2100" fmla="*/ 3735807 w 8386272"/>
                <a:gd name="connsiteY2100" fmla="*/ 935911 h 2121144"/>
                <a:gd name="connsiteX2101" fmla="*/ 3735807 w 8386272"/>
                <a:gd name="connsiteY2101" fmla="*/ 935911 h 2121144"/>
                <a:gd name="connsiteX2102" fmla="*/ 3834349 w 8386272"/>
                <a:gd name="connsiteY2102" fmla="*/ 935555 h 2121144"/>
                <a:gd name="connsiteX2103" fmla="*/ 3834824 w 8386272"/>
                <a:gd name="connsiteY2103" fmla="*/ 993730 h 2121144"/>
                <a:gd name="connsiteX2104" fmla="*/ 3834824 w 8386272"/>
                <a:gd name="connsiteY2104" fmla="*/ 993730 h 2121144"/>
                <a:gd name="connsiteX2105" fmla="*/ 3736995 w 8386272"/>
                <a:gd name="connsiteY2105" fmla="*/ 994205 h 2121144"/>
                <a:gd name="connsiteX2106" fmla="*/ 3736282 w 8386272"/>
                <a:gd name="connsiteY2106" fmla="*/ 994205 h 2121144"/>
                <a:gd name="connsiteX2107" fmla="*/ 3735807 w 8386272"/>
                <a:gd name="connsiteY2107" fmla="*/ 935911 h 2121144"/>
                <a:gd name="connsiteX2108" fmla="*/ 3736638 w 8386272"/>
                <a:gd name="connsiteY2108" fmla="*/ 1034453 h 2121144"/>
                <a:gd name="connsiteX2109" fmla="*/ 3736638 w 8386272"/>
                <a:gd name="connsiteY2109" fmla="*/ 1034453 h 2121144"/>
                <a:gd name="connsiteX2110" fmla="*/ 3835180 w 8386272"/>
                <a:gd name="connsiteY2110" fmla="*/ 1034096 h 2121144"/>
                <a:gd name="connsiteX2111" fmla="*/ 3835655 w 8386272"/>
                <a:gd name="connsiteY2111" fmla="*/ 1092272 h 2121144"/>
                <a:gd name="connsiteX2112" fmla="*/ 3737113 w 8386272"/>
                <a:gd name="connsiteY2112" fmla="*/ 1092747 h 2121144"/>
                <a:gd name="connsiteX2113" fmla="*/ 3736638 w 8386272"/>
                <a:gd name="connsiteY2113" fmla="*/ 1034453 h 2121144"/>
                <a:gd name="connsiteX2114" fmla="*/ 3737351 w 8386272"/>
                <a:gd name="connsiteY2114" fmla="*/ 1133113 h 2121144"/>
                <a:gd name="connsiteX2115" fmla="*/ 3835893 w 8386272"/>
                <a:gd name="connsiteY2115" fmla="*/ 1132638 h 2121144"/>
                <a:gd name="connsiteX2116" fmla="*/ 3836249 w 8386272"/>
                <a:gd name="connsiteY2116" fmla="*/ 1190932 h 2121144"/>
                <a:gd name="connsiteX2117" fmla="*/ 3737944 w 8386272"/>
                <a:gd name="connsiteY2117" fmla="*/ 1191289 h 2121144"/>
                <a:gd name="connsiteX2118" fmla="*/ 3737351 w 8386272"/>
                <a:gd name="connsiteY2118" fmla="*/ 1133113 h 2121144"/>
                <a:gd name="connsiteX2119" fmla="*/ 3738657 w 8386272"/>
                <a:gd name="connsiteY2119" fmla="*/ 1313932 h 2121144"/>
                <a:gd name="connsiteX2120" fmla="*/ 3739132 w 8386272"/>
                <a:gd name="connsiteY2120" fmla="*/ 1313932 h 2121144"/>
                <a:gd name="connsiteX2121" fmla="*/ 3836961 w 8386272"/>
                <a:gd name="connsiteY2121" fmla="*/ 1313576 h 2121144"/>
                <a:gd name="connsiteX2122" fmla="*/ 3837317 w 8386272"/>
                <a:gd name="connsiteY2122" fmla="*/ 1356554 h 2121144"/>
                <a:gd name="connsiteX2123" fmla="*/ 3836843 w 8386272"/>
                <a:gd name="connsiteY2123" fmla="*/ 1356554 h 2121144"/>
                <a:gd name="connsiteX2124" fmla="*/ 3739013 w 8386272"/>
                <a:gd name="connsiteY2124" fmla="*/ 1356910 h 2121144"/>
                <a:gd name="connsiteX2125" fmla="*/ 3738657 w 8386272"/>
                <a:gd name="connsiteY2125" fmla="*/ 1313932 h 2121144"/>
                <a:gd name="connsiteX2126" fmla="*/ 3739132 w 8386272"/>
                <a:gd name="connsiteY2126" fmla="*/ 1386710 h 2121144"/>
                <a:gd name="connsiteX2127" fmla="*/ 3837673 w 8386272"/>
                <a:gd name="connsiteY2127" fmla="*/ 1386354 h 2121144"/>
                <a:gd name="connsiteX2128" fmla="*/ 3838029 w 8386272"/>
                <a:gd name="connsiteY2128" fmla="*/ 1429333 h 2121144"/>
                <a:gd name="connsiteX2129" fmla="*/ 3739488 w 8386272"/>
                <a:gd name="connsiteY2129" fmla="*/ 1429689 h 2121144"/>
                <a:gd name="connsiteX2130" fmla="*/ 3739132 w 8386272"/>
                <a:gd name="connsiteY2130" fmla="*/ 1386710 h 2121144"/>
                <a:gd name="connsiteX2131" fmla="*/ 3739607 w 8386272"/>
                <a:gd name="connsiteY2131" fmla="*/ 1459489 h 2121144"/>
                <a:gd name="connsiteX2132" fmla="*/ 3838148 w 8386272"/>
                <a:gd name="connsiteY2132" fmla="*/ 1459014 h 2121144"/>
                <a:gd name="connsiteX2133" fmla="*/ 3838504 w 8386272"/>
                <a:gd name="connsiteY2133" fmla="*/ 1501993 h 2121144"/>
                <a:gd name="connsiteX2134" fmla="*/ 3837792 w 8386272"/>
                <a:gd name="connsiteY2134" fmla="*/ 1501993 h 2121144"/>
                <a:gd name="connsiteX2135" fmla="*/ 3831381 w 8386272"/>
                <a:gd name="connsiteY2135" fmla="*/ 1501993 h 2121144"/>
                <a:gd name="connsiteX2136" fmla="*/ 3739963 w 8386272"/>
                <a:gd name="connsiteY2136" fmla="*/ 1502349 h 2121144"/>
                <a:gd name="connsiteX2137" fmla="*/ 3739607 w 8386272"/>
                <a:gd name="connsiteY2137" fmla="*/ 1459489 h 2121144"/>
                <a:gd name="connsiteX2138" fmla="*/ 3740200 w 8386272"/>
                <a:gd name="connsiteY2138" fmla="*/ 1532386 h 2121144"/>
                <a:gd name="connsiteX2139" fmla="*/ 3740794 w 8386272"/>
                <a:gd name="connsiteY2139" fmla="*/ 1532386 h 2121144"/>
                <a:gd name="connsiteX2140" fmla="*/ 3838504 w 8386272"/>
                <a:gd name="connsiteY2140" fmla="*/ 1531911 h 2121144"/>
                <a:gd name="connsiteX2141" fmla="*/ 3838979 w 8386272"/>
                <a:gd name="connsiteY2141" fmla="*/ 1574890 h 2121144"/>
                <a:gd name="connsiteX2142" fmla="*/ 3741150 w 8386272"/>
                <a:gd name="connsiteY2142" fmla="*/ 1575365 h 2121144"/>
                <a:gd name="connsiteX2143" fmla="*/ 3740556 w 8386272"/>
                <a:gd name="connsiteY2143" fmla="*/ 1575365 h 2121144"/>
                <a:gd name="connsiteX2144" fmla="*/ 3740200 w 8386272"/>
                <a:gd name="connsiteY2144" fmla="*/ 1532386 h 2121144"/>
                <a:gd name="connsiteX2145" fmla="*/ 3740675 w 8386272"/>
                <a:gd name="connsiteY2145" fmla="*/ 1605046 h 2121144"/>
                <a:gd name="connsiteX2146" fmla="*/ 3839217 w 8386272"/>
                <a:gd name="connsiteY2146" fmla="*/ 1604690 h 2121144"/>
                <a:gd name="connsiteX2147" fmla="*/ 3839573 w 8386272"/>
                <a:gd name="connsiteY2147" fmla="*/ 1647668 h 2121144"/>
                <a:gd name="connsiteX2148" fmla="*/ 3832449 w 8386272"/>
                <a:gd name="connsiteY2148" fmla="*/ 1647668 h 2121144"/>
                <a:gd name="connsiteX2149" fmla="*/ 3741506 w 8386272"/>
                <a:gd name="connsiteY2149" fmla="*/ 1648024 h 2121144"/>
                <a:gd name="connsiteX2150" fmla="*/ 3741031 w 8386272"/>
                <a:gd name="connsiteY2150" fmla="*/ 1648024 h 2121144"/>
                <a:gd name="connsiteX2151" fmla="*/ 3740675 w 8386272"/>
                <a:gd name="connsiteY2151" fmla="*/ 1605046 h 2121144"/>
                <a:gd name="connsiteX2152" fmla="*/ 3741150 w 8386272"/>
                <a:gd name="connsiteY2152" fmla="*/ 1677825 h 2121144"/>
                <a:gd name="connsiteX2153" fmla="*/ 3839098 w 8386272"/>
                <a:gd name="connsiteY2153" fmla="*/ 1677468 h 2121144"/>
                <a:gd name="connsiteX2154" fmla="*/ 3839573 w 8386272"/>
                <a:gd name="connsiteY2154" fmla="*/ 1677468 h 2121144"/>
                <a:gd name="connsiteX2155" fmla="*/ 3839929 w 8386272"/>
                <a:gd name="connsiteY2155" fmla="*/ 1720447 h 2121144"/>
                <a:gd name="connsiteX2156" fmla="*/ 3839336 w 8386272"/>
                <a:gd name="connsiteY2156" fmla="*/ 1720447 h 2121144"/>
                <a:gd name="connsiteX2157" fmla="*/ 3832924 w 8386272"/>
                <a:gd name="connsiteY2157" fmla="*/ 1720447 h 2121144"/>
                <a:gd name="connsiteX2158" fmla="*/ 3741387 w 8386272"/>
                <a:gd name="connsiteY2158" fmla="*/ 1720803 h 2121144"/>
                <a:gd name="connsiteX2159" fmla="*/ 3741150 w 8386272"/>
                <a:gd name="connsiteY2159" fmla="*/ 1677825 h 2121144"/>
                <a:gd name="connsiteX2160" fmla="*/ 3741744 w 8386272"/>
                <a:gd name="connsiteY2160" fmla="*/ 1750603 h 2121144"/>
                <a:gd name="connsiteX2161" fmla="*/ 3840285 w 8386272"/>
                <a:gd name="connsiteY2161" fmla="*/ 1750128 h 2121144"/>
                <a:gd name="connsiteX2162" fmla="*/ 3840404 w 8386272"/>
                <a:gd name="connsiteY2162" fmla="*/ 1793107 h 2121144"/>
                <a:gd name="connsiteX2163" fmla="*/ 3840404 w 8386272"/>
                <a:gd name="connsiteY2163" fmla="*/ 1793107 h 2121144"/>
                <a:gd name="connsiteX2164" fmla="*/ 3742693 w 8386272"/>
                <a:gd name="connsiteY2164" fmla="*/ 1793582 h 2121144"/>
                <a:gd name="connsiteX2165" fmla="*/ 3741981 w 8386272"/>
                <a:gd name="connsiteY2165" fmla="*/ 1793582 h 2121144"/>
                <a:gd name="connsiteX2166" fmla="*/ 3741744 w 8386272"/>
                <a:gd name="connsiteY2166" fmla="*/ 1750603 h 2121144"/>
                <a:gd name="connsiteX2167" fmla="*/ 3742219 w 8386272"/>
                <a:gd name="connsiteY2167" fmla="*/ 1823500 h 2121144"/>
                <a:gd name="connsiteX2168" fmla="*/ 3840641 w 8386272"/>
                <a:gd name="connsiteY2168" fmla="*/ 1823025 h 2121144"/>
                <a:gd name="connsiteX2169" fmla="*/ 3840641 w 8386272"/>
                <a:gd name="connsiteY2169" fmla="*/ 1823025 h 2121144"/>
                <a:gd name="connsiteX2170" fmla="*/ 3840998 w 8386272"/>
                <a:gd name="connsiteY2170" fmla="*/ 1866004 h 2121144"/>
                <a:gd name="connsiteX2171" fmla="*/ 3742456 w 8386272"/>
                <a:gd name="connsiteY2171" fmla="*/ 1866479 h 2121144"/>
                <a:gd name="connsiteX2172" fmla="*/ 3742219 w 8386272"/>
                <a:gd name="connsiteY2172" fmla="*/ 1823500 h 2121144"/>
                <a:gd name="connsiteX2173" fmla="*/ 3742693 w 8386272"/>
                <a:gd name="connsiteY2173" fmla="*/ 1896160 h 2121144"/>
                <a:gd name="connsiteX2174" fmla="*/ 3742693 w 8386272"/>
                <a:gd name="connsiteY2174" fmla="*/ 1896160 h 2121144"/>
                <a:gd name="connsiteX2175" fmla="*/ 3841235 w 8386272"/>
                <a:gd name="connsiteY2175" fmla="*/ 1895804 h 2121144"/>
                <a:gd name="connsiteX2176" fmla="*/ 3841591 w 8386272"/>
                <a:gd name="connsiteY2176" fmla="*/ 1938783 h 2121144"/>
                <a:gd name="connsiteX2177" fmla="*/ 3743049 w 8386272"/>
                <a:gd name="connsiteY2177" fmla="*/ 1939139 h 2121144"/>
                <a:gd name="connsiteX2178" fmla="*/ 3742693 w 8386272"/>
                <a:gd name="connsiteY2178" fmla="*/ 1896160 h 2121144"/>
                <a:gd name="connsiteX2179" fmla="*/ 3743287 w 8386272"/>
                <a:gd name="connsiteY2179" fmla="*/ 1968939 h 2121144"/>
                <a:gd name="connsiteX2180" fmla="*/ 3841591 w 8386272"/>
                <a:gd name="connsiteY2180" fmla="*/ 1968583 h 2121144"/>
                <a:gd name="connsiteX2181" fmla="*/ 3841948 w 8386272"/>
                <a:gd name="connsiteY2181" fmla="*/ 2011442 h 2121144"/>
                <a:gd name="connsiteX2182" fmla="*/ 3835655 w 8386272"/>
                <a:gd name="connsiteY2182" fmla="*/ 2011442 h 2121144"/>
                <a:gd name="connsiteX2183" fmla="*/ 3834943 w 8386272"/>
                <a:gd name="connsiteY2183" fmla="*/ 2011442 h 2121144"/>
                <a:gd name="connsiteX2184" fmla="*/ 3743524 w 8386272"/>
                <a:gd name="connsiteY2184" fmla="*/ 2011798 h 2121144"/>
                <a:gd name="connsiteX2185" fmla="*/ 3743287 w 8386272"/>
                <a:gd name="connsiteY2185" fmla="*/ 1968939 h 2121144"/>
                <a:gd name="connsiteX2186" fmla="*/ 3841948 w 8386272"/>
                <a:gd name="connsiteY2186" fmla="*/ 2084340 h 2121144"/>
                <a:gd name="connsiteX2187" fmla="*/ 3744118 w 8386272"/>
                <a:gd name="connsiteY2187" fmla="*/ 2084815 h 2121144"/>
                <a:gd name="connsiteX2188" fmla="*/ 3743880 w 8386272"/>
                <a:gd name="connsiteY2188" fmla="*/ 2041836 h 2121144"/>
                <a:gd name="connsiteX2189" fmla="*/ 3842423 w 8386272"/>
                <a:gd name="connsiteY2189" fmla="*/ 2041361 h 2121144"/>
                <a:gd name="connsiteX2190" fmla="*/ 3842779 w 8386272"/>
                <a:gd name="connsiteY2190" fmla="*/ 2084340 h 2121144"/>
                <a:gd name="connsiteX2191" fmla="*/ 3841948 w 8386272"/>
                <a:gd name="connsiteY2191" fmla="*/ 2084340 h 2121144"/>
                <a:gd name="connsiteX2192" fmla="*/ 3887657 w 8386272"/>
                <a:gd name="connsiteY2192" fmla="*/ 1266917 h 2121144"/>
                <a:gd name="connsiteX2193" fmla="*/ 3875309 w 8386272"/>
                <a:gd name="connsiteY2193" fmla="*/ 1267035 h 2121144"/>
                <a:gd name="connsiteX2194" fmla="*/ 3871035 w 8386272"/>
                <a:gd name="connsiteY2194" fmla="*/ 672697 h 2121144"/>
                <a:gd name="connsiteX2195" fmla="*/ 3891931 w 8386272"/>
                <a:gd name="connsiteY2195" fmla="*/ 672578 h 2121144"/>
                <a:gd name="connsiteX2196" fmla="*/ 3892050 w 8386272"/>
                <a:gd name="connsiteY2196" fmla="*/ 672578 h 2121144"/>
                <a:gd name="connsiteX2197" fmla="*/ 3892050 w 8386272"/>
                <a:gd name="connsiteY2197" fmla="*/ 672578 h 2121144"/>
                <a:gd name="connsiteX2198" fmla="*/ 3896205 w 8386272"/>
                <a:gd name="connsiteY2198" fmla="*/ 1266917 h 2121144"/>
                <a:gd name="connsiteX2199" fmla="*/ 3887657 w 8386272"/>
                <a:gd name="connsiteY2199" fmla="*/ 1266917 h 2121144"/>
                <a:gd name="connsiteX2200" fmla="*/ 3959960 w 8386272"/>
                <a:gd name="connsiteY2200" fmla="*/ 1329366 h 2121144"/>
                <a:gd name="connsiteX2201" fmla="*/ 4121427 w 8386272"/>
                <a:gd name="connsiteY2201" fmla="*/ 1328654 h 2121144"/>
                <a:gd name="connsiteX2202" fmla="*/ 4121427 w 8386272"/>
                <a:gd name="connsiteY2202" fmla="*/ 1337558 h 2121144"/>
                <a:gd name="connsiteX2203" fmla="*/ 3960079 w 8386272"/>
                <a:gd name="connsiteY2203" fmla="*/ 1338270 h 2121144"/>
                <a:gd name="connsiteX2204" fmla="*/ 3959960 w 8386272"/>
                <a:gd name="connsiteY2204" fmla="*/ 1329366 h 2121144"/>
                <a:gd name="connsiteX2205" fmla="*/ 3960435 w 8386272"/>
                <a:gd name="connsiteY2205" fmla="*/ 1392053 h 2121144"/>
                <a:gd name="connsiteX2206" fmla="*/ 3961504 w 8386272"/>
                <a:gd name="connsiteY2206" fmla="*/ 1392053 h 2121144"/>
                <a:gd name="connsiteX2207" fmla="*/ 4121783 w 8386272"/>
                <a:gd name="connsiteY2207" fmla="*/ 1391459 h 2121144"/>
                <a:gd name="connsiteX2208" fmla="*/ 4121901 w 8386272"/>
                <a:gd name="connsiteY2208" fmla="*/ 1400364 h 2121144"/>
                <a:gd name="connsiteX2209" fmla="*/ 3960554 w 8386272"/>
                <a:gd name="connsiteY2209" fmla="*/ 1401076 h 2121144"/>
                <a:gd name="connsiteX2210" fmla="*/ 3960435 w 8386272"/>
                <a:gd name="connsiteY2210" fmla="*/ 1392053 h 2121144"/>
                <a:gd name="connsiteX2211" fmla="*/ 3960910 w 8386272"/>
                <a:gd name="connsiteY2211" fmla="*/ 1463644 h 2121144"/>
                <a:gd name="connsiteX2212" fmla="*/ 3960791 w 8386272"/>
                <a:gd name="connsiteY2212" fmla="*/ 1454859 h 2121144"/>
                <a:gd name="connsiteX2213" fmla="*/ 4121189 w 8386272"/>
                <a:gd name="connsiteY2213" fmla="*/ 1454146 h 2121144"/>
                <a:gd name="connsiteX2214" fmla="*/ 4122258 w 8386272"/>
                <a:gd name="connsiteY2214" fmla="*/ 1454146 h 2121144"/>
                <a:gd name="connsiteX2215" fmla="*/ 4122258 w 8386272"/>
                <a:gd name="connsiteY2215" fmla="*/ 1463051 h 2121144"/>
                <a:gd name="connsiteX2216" fmla="*/ 3960910 w 8386272"/>
                <a:gd name="connsiteY2216" fmla="*/ 1463763 h 2121144"/>
                <a:gd name="connsiteX2217" fmla="*/ 3960910 w 8386272"/>
                <a:gd name="connsiteY2217" fmla="*/ 1463763 h 2121144"/>
                <a:gd name="connsiteX2218" fmla="*/ 3960910 w 8386272"/>
                <a:gd name="connsiteY2218" fmla="*/ 1463763 h 2121144"/>
                <a:gd name="connsiteX2219" fmla="*/ 3960910 w 8386272"/>
                <a:gd name="connsiteY2219" fmla="*/ 1463644 h 2121144"/>
                <a:gd name="connsiteX2220" fmla="*/ 3961266 w 8386272"/>
                <a:gd name="connsiteY2220" fmla="*/ 1517664 h 2121144"/>
                <a:gd name="connsiteX2221" fmla="*/ 3961266 w 8386272"/>
                <a:gd name="connsiteY2221" fmla="*/ 1517664 h 2121144"/>
                <a:gd name="connsiteX2222" fmla="*/ 4122614 w 8386272"/>
                <a:gd name="connsiteY2222" fmla="*/ 1516952 h 2121144"/>
                <a:gd name="connsiteX2223" fmla="*/ 4122733 w 8386272"/>
                <a:gd name="connsiteY2223" fmla="*/ 1525856 h 2121144"/>
                <a:gd name="connsiteX2224" fmla="*/ 3961385 w 8386272"/>
                <a:gd name="connsiteY2224" fmla="*/ 1526450 h 2121144"/>
                <a:gd name="connsiteX2225" fmla="*/ 3961266 w 8386272"/>
                <a:gd name="connsiteY2225" fmla="*/ 1517664 h 2121144"/>
                <a:gd name="connsiteX2226" fmla="*/ 3961622 w 8386272"/>
                <a:gd name="connsiteY2226" fmla="*/ 1580232 h 2121144"/>
                <a:gd name="connsiteX2227" fmla="*/ 4123089 w 8386272"/>
                <a:gd name="connsiteY2227" fmla="*/ 1579639 h 2121144"/>
                <a:gd name="connsiteX2228" fmla="*/ 4123208 w 8386272"/>
                <a:gd name="connsiteY2228" fmla="*/ 1588543 h 2121144"/>
                <a:gd name="connsiteX2229" fmla="*/ 3961741 w 8386272"/>
                <a:gd name="connsiteY2229" fmla="*/ 1589137 h 2121144"/>
                <a:gd name="connsiteX2230" fmla="*/ 3961622 w 8386272"/>
                <a:gd name="connsiteY2230" fmla="*/ 1580232 h 2121144"/>
                <a:gd name="connsiteX2231" fmla="*/ 3962216 w 8386272"/>
                <a:gd name="connsiteY2231" fmla="*/ 1643038 h 2121144"/>
                <a:gd name="connsiteX2232" fmla="*/ 4123564 w 8386272"/>
                <a:gd name="connsiteY2232" fmla="*/ 1642444 h 2121144"/>
                <a:gd name="connsiteX2233" fmla="*/ 4123682 w 8386272"/>
                <a:gd name="connsiteY2233" fmla="*/ 1651349 h 2121144"/>
                <a:gd name="connsiteX2234" fmla="*/ 3963285 w 8386272"/>
                <a:gd name="connsiteY2234" fmla="*/ 1651942 h 2121144"/>
                <a:gd name="connsiteX2235" fmla="*/ 3962454 w 8386272"/>
                <a:gd name="connsiteY2235" fmla="*/ 1651942 h 2121144"/>
                <a:gd name="connsiteX2236" fmla="*/ 3962216 w 8386272"/>
                <a:gd name="connsiteY2236" fmla="*/ 1643038 h 2121144"/>
                <a:gd name="connsiteX2237" fmla="*/ 3962691 w 8386272"/>
                <a:gd name="connsiteY2237" fmla="*/ 1705725 h 2121144"/>
                <a:gd name="connsiteX2238" fmla="*/ 4124038 w 8386272"/>
                <a:gd name="connsiteY2238" fmla="*/ 1705131 h 2121144"/>
                <a:gd name="connsiteX2239" fmla="*/ 4124157 w 8386272"/>
                <a:gd name="connsiteY2239" fmla="*/ 1714036 h 2121144"/>
                <a:gd name="connsiteX2240" fmla="*/ 3962691 w 8386272"/>
                <a:gd name="connsiteY2240" fmla="*/ 1714748 h 2121144"/>
                <a:gd name="connsiteX2241" fmla="*/ 3962691 w 8386272"/>
                <a:gd name="connsiteY2241" fmla="*/ 1705725 h 2121144"/>
                <a:gd name="connsiteX2242" fmla="*/ 3963047 w 8386272"/>
                <a:gd name="connsiteY2242" fmla="*/ 1768531 h 2121144"/>
                <a:gd name="connsiteX2243" fmla="*/ 4124513 w 8386272"/>
                <a:gd name="connsiteY2243" fmla="*/ 1767818 h 2121144"/>
                <a:gd name="connsiteX2244" fmla="*/ 4124513 w 8386272"/>
                <a:gd name="connsiteY2244" fmla="*/ 1776723 h 2121144"/>
                <a:gd name="connsiteX2245" fmla="*/ 4022054 w 8386272"/>
                <a:gd name="connsiteY2245" fmla="*/ 1777198 h 2121144"/>
                <a:gd name="connsiteX2246" fmla="*/ 3999496 w 8386272"/>
                <a:gd name="connsiteY2246" fmla="*/ 1777316 h 2121144"/>
                <a:gd name="connsiteX2247" fmla="*/ 3964234 w 8386272"/>
                <a:gd name="connsiteY2247" fmla="*/ 1777435 h 2121144"/>
                <a:gd name="connsiteX2248" fmla="*/ 3963759 w 8386272"/>
                <a:gd name="connsiteY2248" fmla="*/ 1777435 h 2121144"/>
                <a:gd name="connsiteX2249" fmla="*/ 3963285 w 8386272"/>
                <a:gd name="connsiteY2249" fmla="*/ 1777435 h 2121144"/>
                <a:gd name="connsiteX2250" fmla="*/ 3963285 w 8386272"/>
                <a:gd name="connsiteY2250" fmla="*/ 1777435 h 2121144"/>
                <a:gd name="connsiteX2251" fmla="*/ 3963047 w 8386272"/>
                <a:gd name="connsiteY2251" fmla="*/ 1768531 h 2121144"/>
                <a:gd name="connsiteX2252" fmla="*/ 3963522 w 8386272"/>
                <a:gd name="connsiteY2252" fmla="*/ 1831218 h 2121144"/>
                <a:gd name="connsiteX2253" fmla="*/ 4123801 w 8386272"/>
                <a:gd name="connsiteY2253" fmla="*/ 1830505 h 2121144"/>
                <a:gd name="connsiteX2254" fmla="*/ 4124870 w 8386272"/>
                <a:gd name="connsiteY2254" fmla="*/ 1830505 h 2121144"/>
                <a:gd name="connsiteX2255" fmla="*/ 4124988 w 8386272"/>
                <a:gd name="connsiteY2255" fmla="*/ 1839409 h 2121144"/>
                <a:gd name="connsiteX2256" fmla="*/ 3963641 w 8386272"/>
                <a:gd name="connsiteY2256" fmla="*/ 1840241 h 2121144"/>
                <a:gd name="connsiteX2257" fmla="*/ 3963522 w 8386272"/>
                <a:gd name="connsiteY2257" fmla="*/ 1831218 h 2121144"/>
                <a:gd name="connsiteX2258" fmla="*/ 3963878 w 8386272"/>
                <a:gd name="connsiteY2258" fmla="*/ 1894023 h 2121144"/>
                <a:gd name="connsiteX2259" fmla="*/ 4125345 w 8386272"/>
                <a:gd name="connsiteY2259" fmla="*/ 1893311 h 2121144"/>
                <a:gd name="connsiteX2260" fmla="*/ 4125345 w 8386272"/>
                <a:gd name="connsiteY2260" fmla="*/ 1902215 h 2121144"/>
                <a:gd name="connsiteX2261" fmla="*/ 4125345 w 8386272"/>
                <a:gd name="connsiteY2261" fmla="*/ 1902215 h 2121144"/>
                <a:gd name="connsiteX2262" fmla="*/ 4125345 w 8386272"/>
                <a:gd name="connsiteY2262" fmla="*/ 1902215 h 2121144"/>
                <a:gd name="connsiteX2263" fmla="*/ 3963997 w 8386272"/>
                <a:gd name="connsiteY2263" fmla="*/ 1902927 h 2121144"/>
                <a:gd name="connsiteX2264" fmla="*/ 3963878 w 8386272"/>
                <a:gd name="connsiteY2264" fmla="*/ 1894023 h 2121144"/>
                <a:gd name="connsiteX2265" fmla="*/ 3964472 w 8386272"/>
                <a:gd name="connsiteY2265" fmla="*/ 1956710 h 2121144"/>
                <a:gd name="connsiteX2266" fmla="*/ 4125820 w 8386272"/>
                <a:gd name="connsiteY2266" fmla="*/ 1955998 h 2121144"/>
                <a:gd name="connsiteX2267" fmla="*/ 4125938 w 8386272"/>
                <a:gd name="connsiteY2267" fmla="*/ 1964902 h 2121144"/>
                <a:gd name="connsiteX2268" fmla="*/ 3965659 w 8386272"/>
                <a:gd name="connsiteY2268" fmla="*/ 1965614 h 2121144"/>
                <a:gd name="connsiteX2269" fmla="*/ 3964591 w 8386272"/>
                <a:gd name="connsiteY2269" fmla="*/ 1965614 h 2121144"/>
                <a:gd name="connsiteX2270" fmla="*/ 3964591 w 8386272"/>
                <a:gd name="connsiteY2270" fmla="*/ 1965614 h 2121144"/>
                <a:gd name="connsiteX2271" fmla="*/ 3964472 w 8386272"/>
                <a:gd name="connsiteY2271" fmla="*/ 1956710 h 2121144"/>
                <a:gd name="connsiteX2272" fmla="*/ 3964828 w 8386272"/>
                <a:gd name="connsiteY2272" fmla="*/ 2019516 h 2121144"/>
                <a:gd name="connsiteX2273" fmla="*/ 4126294 w 8386272"/>
                <a:gd name="connsiteY2273" fmla="*/ 2018803 h 2121144"/>
                <a:gd name="connsiteX2274" fmla="*/ 4126413 w 8386272"/>
                <a:gd name="connsiteY2274" fmla="*/ 2027708 h 2121144"/>
                <a:gd name="connsiteX2275" fmla="*/ 4125582 w 8386272"/>
                <a:gd name="connsiteY2275" fmla="*/ 2027708 h 2121144"/>
                <a:gd name="connsiteX2276" fmla="*/ 3965066 w 8386272"/>
                <a:gd name="connsiteY2276" fmla="*/ 2028301 h 2121144"/>
                <a:gd name="connsiteX2277" fmla="*/ 3964828 w 8386272"/>
                <a:gd name="connsiteY2277" fmla="*/ 2019516 h 2121144"/>
                <a:gd name="connsiteX2278" fmla="*/ 3965422 w 8386272"/>
                <a:gd name="connsiteY2278" fmla="*/ 2091107 h 2121144"/>
                <a:gd name="connsiteX2279" fmla="*/ 3965303 w 8386272"/>
                <a:gd name="connsiteY2279" fmla="*/ 2082203 h 2121144"/>
                <a:gd name="connsiteX2280" fmla="*/ 4126650 w 8386272"/>
                <a:gd name="connsiteY2280" fmla="*/ 2081609 h 2121144"/>
                <a:gd name="connsiteX2281" fmla="*/ 4126769 w 8386272"/>
                <a:gd name="connsiteY2281" fmla="*/ 2090513 h 2121144"/>
                <a:gd name="connsiteX2282" fmla="*/ 3965422 w 8386272"/>
                <a:gd name="connsiteY2282" fmla="*/ 2091107 h 2121144"/>
                <a:gd name="connsiteX2283" fmla="*/ 4233622 w 8386272"/>
                <a:gd name="connsiteY2283" fmla="*/ 1181553 h 2121144"/>
                <a:gd name="connsiteX2284" fmla="*/ 4234097 w 8386272"/>
                <a:gd name="connsiteY2284" fmla="*/ 1180603 h 2121144"/>
                <a:gd name="connsiteX2285" fmla="*/ 4234572 w 8386272"/>
                <a:gd name="connsiteY2285" fmla="*/ 1179535 h 2121144"/>
                <a:gd name="connsiteX2286" fmla="*/ 4235047 w 8386272"/>
                <a:gd name="connsiteY2286" fmla="*/ 1178585 h 2121144"/>
                <a:gd name="connsiteX2287" fmla="*/ 4235047 w 8386272"/>
                <a:gd name="connsiteY2287" fmla="*/ 1178466 h 2121144"/>
                <a:gd name="connsiteX2288" fmla="*/ 4235047 w 8386272"/>
                <a:gd name="connsiteY2288" fmla="*/ 1178348 h 2121144"/>
                <a:gd name="connsiteX2289" fmla="*/ 4235284 w 8386272"/>
                <a:gd name="connsiteY2289" fmla="*/ 1177991 h 2121144"/>
                <a:gd name="connsiteX2290" fmla="*/ 4235641 w 8386272"/>
                <a:gd name="connsiteY2290" fmla="*/ 1177279 h 2121144"/>
                <a:gd name="connsiteX2291" fmla="*/ 4235997 w 8386272"/>
                <a:gd name="connsiteY2291" fmla="*/ 1176804 h 2121144"/>
                <a:gd name="connsiteX2292" fmla="*/ 4236234 w 8386272"/>
                <a:gd name="connsiteY2292" fmla="*/ 1176329 h 2121144"/>
                <a:gd name="connsiteX2293" fmla="*/ 4236709 w 8386272"/>
                <a:gd name="connsiteY2293" fmla="*/ 1175617 h 2121144"/>
                <a:gd name="connsiteX2294" fmla="*/ 4237778 w 8386272"/>
                <a:gd name="connsiteY2294" fmla="*/ 1173955 h 2121144"/>
                <a:gd name="connsiteX2295" fmla="*/ 4238965 w 8386272"/>
                <a:gd name="connsiteY2295" fmla="*/ 1172174 h 2121144"/>
                <a:gd name="connsiteX2296" fmla="*/ 4239796 w 8386272"/>
                <a:gd name="connsiteY2296" fmla="*/ 1170987 h 2121144"/>
                <a:gd name="connsiteX2297" fmla="*/ 4240152 w 8386272"/>
                <a:gd name="connsiteY2297" fmla="*/ 1170512 h 2121144"/>
                <a:gd name="connsiteX2298" fmla="*/ 4241577 w 8386272"/>
                <a:gd name="connsiteY2298" fmla="*/ 1168731 h 2121144"/>
                <a:gd name="connsiteX2299" fmla="*/ 4241577 w 8386272"/>
                <a:gd name="connsiteY2299" fmla="*/ 1168731 h 2121144"/>
                <a:gd name="connsiteX2300" fmla="*/ 4241814 w 8386272"/>
                <a:gd name="connsiteY2300" fmla="*/ 1168493 h 2121144"/>
                <a:gd name="connsiteX2301" fmla="*/ 4243001 w 8386272"/>
                <a:gd name="connsiteY2301" fmla="*/ 1167306 h 2121144"/>
                <a:gd name="connsiteX2302" fmla="*/ 4244426 w 8386272"/>
                <a:gd name="connsiteY2302" fmla="*/ 1165881 h 2121144"/>
                <a:gd name="connsiteX2303" fmla="*/ 4244782 w 8386272"/>
                <a:gd name="connsiteY2303" fmla="*/ 1165525 h 2121144"/>
                <a:gd name="connsiteX2304" fmla="*/ 4246445 w 8386272"/>
                <a:gd name="connsiteY2304" fmla="*/ 1164219 h 2121144"/>
                <a:gd name="connsiteX2305" fmla="*/ 4246682 w 8386272"/>
                <a:gd name="connsiteY2305" fmla="*/ 1163982 h 2121144"/>
                <a:gd name="connsiteX2306" fmla="*/ 4248463 w 8386272"/>
                <a:gd name="connsiteY2306" fmla="*/ 1162795 h 2121144"/>
                <a:gd name="connsiteX2307" fmla="*/ 4248938 w 8386272"/>
                <a:gd name="connsiteY2307" fmla="*/ 1162438 h 2121144"/>
                <a:gd name="connsiteX2308" fmla="*/ 4253212 w 8386272"/>
                <a:gd name="connsiteY2308" fmla="*/ 1160776 h 2121144"/>
                <a:gd name="connsiteX2309" fmla="*/ 4256299 w 8386272"/>
                <a:gd name="connsiteY2309" fmla="*/ 1160420 h 2121144"/>
                <a:gd name="connsiteX2310" fmla="*/ 4257011 w 8386272"/>
                <a:gd name="connsiteY2310" fmla="*/ 1160420 h 2121144"/>
                <a:gd name="connsiteX2311" fmla="*/ 4276363 w 8386272"/>
                <a:gd name="connsiteY2311" fmla="*/ 1175498 h 2121144"/>
                <a:gd name="connsiteX2312" fmla="*/ 4276957 w 8386272"/>
                <a:gd name="connsiteY2312" fmla="*/ 1176448 h 2121144"/>
                <a:gd name="connsiteX2313" fmla="*/ 4279925 w 8386272"/>
                <a:gd name="connsiteY2313" fmla="*/ 1181435 h 2121144"/>
                <a:gd name="connsiteX2314" fmla="*/ 4281349 w 8386272"/>
                <a:gd name="connsiteY2314" fmla="*/ 1295292 h 2121144"/>
                <a:gd name="connsiteX2315" fmla="*/ 4249887 w 8386272"/>
                <a:gd name="connsiteY2315" fmla="*/ 1295411 h 2121144"/>
                <a:gd name="connsiteX2316" fmla="*/ 4248700 w 8386272"/>
                <a:gd name="connsiteY2316" fmla="*/ 1295411 h 2121144"/>
                <a:gd name="connsiteX2317" fmla="*/ 4247869 w 8386272"/>
                <a:gd name="connsiteY2317" fmla="*/ 1295411 h 2121144"/>
                <a:gd name="connsiteX2318" fmla="*/ 4247513 w 8386272"/>
                <a:gd name="connsiteY2318" fmla="*/ 1295411 h 2121144"/>
                <a:gd name="connsiteX2319" fmla="*/ 4247513 w 8386272"/>
                <a:gd name="connsiteY2319" fmla="*/ 1295411 h 2121144"/>
                <a:gd name="connsiteX2320" fmla="*/ 4247038 w 8386272"/>
                <a:gd name="connsiteY2320" fmla="*/ 1295411 h 2121144"/>
                <a:gd name="connsiteX2321" fmla="*/ 4246445 w 8386272"/>
                <a:gd name="connsiteY2321" fmla="*/ 1295411 h 2121144"/>
                <a:gd name="connsiteX2322" fmla="*/ 4246088 w 8386272"/>
                <a:gd name="connsiteY2322" fmla="*/ 1295411 h 2121144"/>
                <a:gd name="connsiteX2323" fmla="*/ 4245376 w 8386272"/>
                <a:gd name="connsiteY2323" fmla="*/ 1295411 h 2121144"/>
                <a:gd name="connsiteX2324" fmla="*/ 4244189 w 8386272"/>
                <a:gd name="connsiteY2324" fmla="*/ 1295411 h 2121144"/>
                <a:gd name="connsiteX2325" fmla="*/ 4244070 w 8386272"/>
                <a:gd name="connsiteY2325" fmla="*/ 1295411 h 2121144"/>
                <a:gd name="connsiteX2326" fmla="*/ 4243833 w 8386272"/>
                <a:gd name="connsiteY2326" fmla="*/ 1295411 h 2121144"/>
                <a:gd name="connsiteX2327" fmla="*/ 4242170 w 8386272"/>
                <a:gd name="connsiteY2327" fmla="*/ 1295411 h 2121144"/>
                <a:gd name="connsiteX2328" fmla="*/ 4234216 w 8386272"/>
                <a:gd name="connsiteY2328" fmla="*/ 1295411 h 2121144"/>
                <a:gd name="connsiteX2329" fmla="*/ 4233622 w 8386272"/>
                <a:gd name="connsiteY2329" fmla="*/ 1181553 h 2121144"/>
                <a:gd name="connsiteX2330" fmla="*/ 4235641 w 8386272"/>
                <a:gd name="connsiteY2330" fmla="*/ 1472786 h 2121144"/>
                <a:gd name="connsiteX2331" fmla="*/ 4234928 w 8386272"/>
                <a:gd name="connsiteY2331" fmla="*/ 1360828 h 2121144"/>
                <a:gd name="connsiteX2332" fmla="*/ 4235403 w 8386272"/>
                <a:gd name="connsiteY2332" fmla="*/ 1359878 h 2121144"/>
                <a:gd name="connsiteX2333" fmla="*/ 4235759 w 8386272"/>
                <a:gd name="connsiteY2333" fmla="*/ 1359285 h 2121144"/>
                <a:gd name="connsiteX2334" fmla="*/ 4236471 w 8386272"/>
                <a:gd name="connsiteY2334" fmla="*/ 1357741 h 2121144"/>
                <a:gd name="connsiteX2335" fmla="*/ 4236828 w 8386272"/>
                <a:gd name="connsiteY2335" fmla="*/ 1357029 h 2121144"/>
                <a:gd name="connsiteX2336" fmla="*/ 4237303 w 8386272"/>
                <a:gd name="connsiteY2336" fmla="*/ 1356198 h 2121144"/>
                <a:gd name="connsiteX2337" fmla="*/ 4237778 w 8386272"/>
                <a:gd name="connsiteY2337" fmla="*/ 1355367 h 2121144"/>
                <a:gd name="connsiteX2338" fmla="*/ 4238015 w 8386272"/>
                <a:gd name="connsiteY2338" fmla="*/ 1354773 h 2121144"/>
                <a:gd name="connsiteX2339" fmla="*/ 4238846 w 8386272"/>
                <a:gd name="connsiteY2339" fmla="*/ 1353467 h 2121144"/>
                <a:gd name="connsiteX2340" fmla="*/ 4238965 w 8386272"/>
                <a:gd name="connsiteY2340" fmla="*/ 1353230 h 2121144"/>
                <a:gd name="connsiteX2341" fmla="*/ 4240152 w 8386272"/>
                <a:gd name="connsiteY2341" fmla="*/ 1351330 h 2121144"/>
                <a:gd name="connsiteX2342" fmla="*/ 4240389 w 8386272"/>
                <a:gd name="connsiteY2342" fmla="*/ 1350974 h 2121144"/>
                <a:gd name="connsiteX2343" fmla="*/ 4241221 w 8386272"/>
                <a:gd name="connsiteY2343" fmla="*/ 1349787 h 2121144"/>
                <a:gd name="connsiteX2344" fmla="*/ 4242408 w 8386272"/>
                <a:gd name="connsiteY2344" fmla="*/ 1348362 h 2121144"/>
                <a:gd name="connsiteX2345" fmla="*/ 4242883 w 8386272"/>
                <a:gd name="connsiteY2345" fmla="*/ 1347768 h 2121144"/>
                <a:gd name="connsiteX2346" fmla="*/ 4243120 w 8386272"/>
                <a:gd name="connsiteY2346" fmla="*/ 1347531 h 2121144"/>
                <a:gd name="connsiteX2347" fmla="*/ 4244307 w 8386272"/>
                <a:gd name="connsiteY2347" fmla="*/ 1346225 h 2121144"/>
                <a:gd name="connsiteX2348" fmla="*/ 4245257 w 8386272"/>
                <a:gd name="connsiteY2348" fmla="*/ 1345275 h 2121144"/>
                <a:gd name="connsiteX2349" fmla="*/ 4246088 w 8386272"/>
                <a:gd name="connsiteY2349" fmla="*/ 1344444 h 2121144"/>
                <a:gd name="connsiteX2350" fmla="*/ 4247750 w 8386272"/>
                <a:gd name="connsiteY2350" fmla="*/ 1343257 h 2121144"/>
                <a:gd name="connsiteX2351" fmla="*/ 4249769 w 8386272"/>
                <a:gd name="connsiteY2351" fmla="*/ 1341832 h 2121144"/>
                <a:gd name="connsiteX2352" fmla="*/ 4250362 w 8386272"/>
                <a:gd name="connsiteY2352" fmla="*/ 1341595 h 2121144"/>
                <a:gd name="connsiteX2353" fmla="*/ 4251550 w 8386272"/>
                <a:gd name="connsiteY2353" fmla="*/ 1341001 h 2121144"/>
                <a:gd name="connsiteX2354" fmla="*/ 4253687 w 8386272"/>
                <a:gd name="connsiteY2354" fmla="*/ 1340170 h 2121144"/>
                <a:gd name="connsiteX2355" fmla="*/ 4254518 w 8386272"/>
                <a:gd name="connsiteY2355" fmla="*/ 1339814 h 2121144"/>
                <a:gd name="connsiteX2356" fmla="*/ 4254518 w 8386272"/>
                <a:gd name="connsiteY2356" fmla="*/ 1339814 h 2121144"/>
                <a:gd name="connsiteX2357" fmla="*/ 4256061 w 8386272"/>
                <a:gd name="connsiteY2357" fmla="*/ 1339576 h 2121144"/>
                <a:gd name="connsiteX2358" fmla="*/ 4257604 w 8386272"/>
                <a:gd name="connsiteY2358" fmla="*/ 1339339 h 2121144"/>
                <a:gd name="connsiteX2359" fmla="*/ 4258317 w 8386272"/>
                <a:gd name="connsiteY2359" fmla="*/ 1339339 h 2121144"/>
                <a:gd name="connsiteX2360" fmla="*/ 4277669 w 8386272"/>
                <a:gd name="connsiteY2360" fmla="*/ 1354417 h 2121144"/>
                <a:gd name="connsiteX2361" fmla="*/ 4278263 w 8386272"/>
                <a:gd name="connsiteY2361" fmla="*/ 1355367 h 2121144"/>
                <a:gd name="connsiteX2362" fmla="*/ 4281231 w 8386272"/>
                <a:gd name="connsiteY2362" fmla="*/ 1360353 h 2121144"/>
                <a:gd name="connsiteX2363" fmla="*/ 4282656 w 8386272"/>
                <a:gd name="connsiteY2363" fmla="*/ 1474211 h 2121144"/>
                <a:gd name="connsiteX2364" fmla="*/ 4235403 w 8386272"/>
                <a:gd name="connsiteY2364" fmla="*/ 1474448 h 2121144"/>
                <a:gd name="connsiteX2365" fmla="*/ 4235403 w 8386272"/>
                <a:gd name="connsiteY2365" fmla="*/ 1474448 h 2121144"/>
                <a:gd name="connsiteX2366" fmla="*/ 4235403 w 8386272"/>
                <a:gd name="connsiteY2366" fmla="*/ 1474448 h 2121144"/>
                <a:gd name="connsiteX2367" fmla="*/ 4235641 w 8386272"/>
                <a:gd name="connsiteY2367" fmla="*/ 1472786 h 2121144"/>
                <a:gd name="connsiteX2368" fmla="*/ 4236234 w 8386272"/>
                <a:gd name="connsiteY2368" fmla="*/ 1540103 h 2121144"/>
                <a:gd name="connsiteX2369" fmla="*/ 4239202 w 8386272"/>
                <a:gd name="connsiteY2369" fmla="*/ 1534286 h 2121144"/>
                <a:gd name="connsiteX2370" fmla="*/ 4239321 w 8386272"/>
                <a:gd name="connsiteY2370" fmla="*/ 1533930 h 2121144"/>
                <a:gd name="connsiteX2371" fmla="*/ 4240271 w 8386272"/>
                <a:gd name="connsiteY2371" fmla="*/ 1532505 h 2121144"/>
                <a:gd name="connsiteX2372" fmla="*/ 4240983 w 8386272"/>
                <a:gd name="connsiteY2372" fmla="*/ 1531318 h 2121144"/>
                <a:gd name="connsiteX2373" fmla="*/ 4241577 w 8386272"/>
                <a:gd name="connsiteY2373" fmla="*/ 1530368 h 2121144"/>
                <a:gd name="connsiteX2374" fmla="*/ 4242170 w 8386272"/>
                <a:gd name="connsiteY2374" fmla="*/ 1529655 h 2121144"/>
                <a:gd name="connsiteX2375" fmla="*/ 4242764 w 8386272"/>
                <a:gd name="connsiteY2375" fmla="*/ 1528824 h 2121144"/>
                <a:gd name="connsiteX2376" fmla="*/ 4243239 w 8386272"/>
                <a:gd name="connsiteY2376" fmla="*/ 1528231 h 2121144"/>
                <a:gd name="connsiteX2377" fmla="*/ 4244426 w 8386272"/>
                <a:gd name="connsiteY2377" fmla="*/ 1526806 h 2121144"/>
                <a:gd name="connsiteX2378" fmla="*/ 4245376 w 8386272"/>
                <a:gd name="connsiteY2378" fmla="*/ 1525737 h 2121144"/>
                <a:gd name="connsiteX2379" fmla="*/ 4245851 w 8386272"/>
                <a:gd name="connsiteY2379" fmla="*/ 1525263 h 2121144"/>
                <a:gd name="connsiteX2380" fmla="*/ 4247750 w 8386272"/>
                <a:gd name="connsiteY2380" fmla="*/ 1523482 h 2121144"/>
                <a:gd name="connsiteX2381" fmla="*/ 4248225 w 8386272"/>
                <a:gd name="connsiteY2381" fmla="*/ 1523126 h 2121144"/>
                <a:gd name="connsiteX2382" fmla="*/ 4249413 w 8386272"/>
                <a:gd name="connsiteY2382" fmla="*/ 1522176 h 2121144"/>
                <a:gd name="connsiteX2383" fmla="*/ 4251550 w 8386272"/>
                <a:gd name="connsiteY2383" fmla="*/ 1520751 h 2121144"/>
                <a:gd name="connsiteX2384" fmla="*/ 4253449 w 8386272"/>
                <a:gd name="connsiteY2384" fmla="*/ 1519801 h 2121144"/>
                <a:gd name="connsiteX2385" fmla="*/ 4255111 w 8386272"/>
                <a:gd name="connsiteY2385" fmla="*/ 1519208 h 2121144"/>
                <a:gd name="connsiteX2386" fmla="*/ 4256774 w 8386272"/>
                <a:gd name="connsiteY2386" fmla="*/ 1518614 h 2121144"/>
                <a:gd name="connsiteX2387" fmla="*/ 4256774 w 8386272"/>
                <a:gd name="connsiteY2387" fmla="*/ 1518614 h 2121144"/>
                <a:gd name="connsiteX2388" fmla="*/ 4257011 w 8386272"/>
                <a:gd name="connsiteY2388" fmla="*/ 1518614 h 2121144"/>
                <a:gd name="connsiteX2389" fmla="*/ 4259267 w 8386272"/>
                <a:gd name="connsiteY2389" fmla="*/ 1518377 h 2121144"/>
                <a:gd name="connsiteX2390" fmla="*/ 4262591 w 8386272"/>
                <a:gd name="connsiteY2390" fmla="*/ 1518733 h 2121144"/>
                <a:gd name="connsiteX2391" fmla="*/ 4280756 w 8386272"/>
                <a:gd name="connsiteY2391" fmla="*/ 1535711 h 2121144"/>
                <a:gd name="connsiteX2392" fmla="*/ 4282893 w 8386272"/>
                <a:gd name="connsiteY2392" fmla="*/ 1539391 h 2121144"/>
                <a:gd name="connsiteX2393" fmla="*/ 4284318 w 8386272"/>
                <a:gd name="connsiteY2393" fmla="*/ 1653248 h 2121144"/>
                <a:gd name="connsiteX2394" fmla="*/ 4284080 w 8386272"/>
                <a:gd name="connsiteY2394" fmla="*/ 1653248 h 2121144"/>
                <a:gd name="connsiteX2395" fmla="*/ 4261760 w 8386272"/>
                <a:gd name="connsiteY2395" fmla="*/ 1653367 h 2121144"/>
                <a:gd name="connsiteX2396" fmla="*/ 4253212 w 8386272"/>
                <a:gd name="connsiteY2396" fmla="*/ 1653367 h 2121144"/>
                <a:gd name="connsiteX2397" fmla="*/ 4251787 w 8386272"/>
                <a:gd name="connsiteY2397" fmla="*/ 1653367 h 2121144"/>
                <a:gd name="connsiteX2398" fmla="*/ 4250362 w 8386272"/>
                <a:gd name="connsiteY2398" fmla="*/ 1653367 h 2121144"/>
                <a:gd name="connsiteX2399" fmla="*/ 4250362 w 8386272"/>
                <a:gd name="connsiteY2399" fmla="*/ 1653367 h 2121144"/>
                <a:gd name="connsiteX2400" fmla="*/ 4250244 w 8386272"/>
                <a:gd name="connsiteY2400" fmla="*/ 1653367 h 2121144"/>
                <a:gd name="connsiteX2401" fmla="*/ 4249294 w 8386272"/>
                <a:gd name="connsiteY2401" fmla="*/ 1653367 h 2121144"/>
                <a:gd name="connsiteX2402" fmla="*/ 4248107 w 8386272"/>
                <a:gd name="connsiteY2402" fmla="*/ 1653367 h 2121144"/>
                <a:gd name="connsiteX2403" fmla="*/ 4246801 w 8386272"/>
                <a:gd name="connsiteY2403" fmla="*/ 1653367 h 2121144"/>
                <a:gd name="connsiteX2404" fmla="*/ 4244901 w 8386272"/>
                <a:gd name="connsiteY2404" fmla="*/ 1653367 h 2121144"/>
                <a:gd name="connsiteX2405" fmla="*/ 4236946 w 8386272"/>
                <a:gd name="connsiteY2405" fmla="*/ 1653367 h 2121144"/>
                <a:gd name="connsiteX2406" fmla="*/ 4236946 w 8386272"/>
                <a:gd name="connsiteY2406" fmla="*/ 1653367 h 2121144"/>
                <a:gd name="connsiteX2407" fmla="*/ 4236234 w 8386272"/>
                <a:gd name="connsiteY2407" fmla="*/ 1540103 h 2121144"/>
                <a:gd name="connsiteX2408" fmla="*/ 4238253 w 8386272"/>
                <a:gd name="connsiteY2408" fmla="*/ 1833117 h 2121144"/>
                <a:gd name="connsiteX2409" fmla="*/ 4238253 w 8386272"/>
                <a:gd name="connsiteY2409" fmla="*/ 1833117 h 2121144"/>
                <a:gd name="connsiteX2410" fmla="*/ 4238253 w 8386272"/>
                <a:gd name="connsiteY2410" fmla="*/ 1832167 h 2121144"/>
                <a:gd name="connsiteX2411" fmla="*/ 4237540 w 8386272"/>
                <a:gd name="connsiteY2411" fmla="*/ 1719141 h 2121144"/>
                <a:gd name="connsiteX2412" fmla="*/ 4237896 w 8386272"/>
                <a:gd name="connsiteY2412" fmla="*/ 1718429 h 2121144"/>
                <a:gd name="connsiteX2413" fmla="*/ 4238134 w 8386272"/>
                <a:gd name="connsiteY2413" fmla="*/ 1717835 h 2121144"/>
                <a:gd name="connsiteX2414" fmla="*/ 4238371 w 8386272"/>
                <a:gd name="connsiteY2414" fmla="*/ 1717241 h 2121144"/>
                <a:gd name="connsiteX2415" fmla="*/ 4239796 w 8386272"/>
                <a:gd name="connsiteY2415" fmla="*/ 1714511 h 2121144"/>
                <a:gd name="connsiteX2416" fmla="*/ 4239914 w 8386272"/>
                <a:gd name="connsiteY2416" fmla="*/ 1714392 h 2121144"/>
                <a:gd name="connsiteX2417" fmla="*/ 4240271 w 8386272"/>
                <a:gd name="connsiteY2417" fmla="*/ 1713679 h 2121144"/>
                <a:gd name="connsiteX2418" fmla="*/ 4240508 w 8386272"/>
                <a:gd name="connsiteY2418" fmla="*/ 1713205 h 2121144"/>
                <a:gd name="connsiteX2419" fmla="*/ 4240508 w 8386272"/>
                <a:gd name="connsiteY2419" fmla="*/ 1713205 h 2121144"/>
                <a:gd name="connsiteX2420" fmla="*/ 4241102 w 8386272"/>
                <a:gd name="connsiteY2420" fmla="*/ 1712374 h 2121144"/>
                <a:gd name="connsiteX2421" fmla="*/ 4241695 w 8386272"/>
                <a:gd name="connsiteY2421" fmla="*/ 1711543 h 2121144"/>
                <a:gd name="connsiteX2422" fmla="*/ 4242764 w 8386272"/>
                <a:gd name="connsiteY2422" fmla="*/ 1709880 h 2121144"/>
                <a:gd name="connsiteX2423" fmla="*/ 4242764 w 8386272"/>
                <a:gd name="connsiteY2423" fmla="*/ 1709880 h 2121144"/>
                <a:gd name="connsiteX2424" fmla="*/ 4243951 w 8386272"/>
                <a:gd name="connsiteY2424" fmla="*/ 1708218 h 2121144"/>
                <a:gd name="connsiteX2425" fmla="*/ 4243951 w 8386272"/>
                <a:gd name="connsiteY2425" fmla="*/ 1708099 h 2121144"/>
                <a:gd name="connsiteX2426" fmla="*/ 4245138 w 8386272"/>
                <a:gd name="connsiteY2426" fmla="*/ 1706556 h 2121144"/>
                <a:gd name="connsiteX2427" fmla="*/ 4245376 w 8386272"/>
                <a:gd name="connsiteY2427" fmla="*/ 1706319 h 2121144"/>
                <a:gd name="connsiteX2428" fmla="*/ 4246445 w 8386272"/>
                <a:gd name="connsiteY2428" fmla="*/ 1705131 h 2121144"/>
                <a:gd name="connsiteX2429" fmla="*/ 4246801 w 8386272"/>
                <a:gd name="connsiteY2429" fmla="*/ 1704775 h 2121144"/>
                <a:gd name="connsiteX2430" fmla="*/ 4247988 w 8386272"/>
                <a:gd name="connsiteY2430" fmla="*/ 1703707 h 2121144"/>
                <a:gd name="connsiteX2431" fmla="*/ 4248582 w 8386272"/>
                <a:gd name="connsiteY2431" fmla="*/ 1703113 h 2121144"/>
                <a:gd name="connsiteX2432" fmla="*/ 4250244 w 8386272"/>
                <a:gd name="connsiteY2432" fmla="*/ 1701807 h 2121144"/>
                <a:gd name="connsiteX2433" fmla="*/ 4252262 w 8386272"/>
                <a:gd name="connsiteY2433" fmla="*/ 1700382 h 2121144"/>
                <a:gd name="connsiteX2434" fmla="*/ 4252737 w 8386272"/>
                <a:gd name="connsiteY2434" fmla="*/ 1700026 h 2121144"/>
                <a:gd name="connsiteX2435" fmla="*/ 4257011 w 8386272"/>
                <a:gd name="connsiteY2435" fmla="*/ 1698364 h 2121144"/>
                <a:gd name="connsiteX2436" fmla="*/ 4260098 w 8386272"/>
                <a:gd name="connsiteY2436" fmla="*/ 1698008 h 2121144"/>
                <a:gd name="connsiteX2437" fmla="*/ 4260810 w 8386272"/>
                <a:gd name="connsiteY2437" fmla="*/ 1698008 h 2121144"/>
                <a:gd name="connsiteX2438" fmla="*/ 4280162 w 8386272"/>
                <a:gd name="connsiteY2438" fmla="*/ 1713086 h 2121144"/>
                <a:gd name="connsiteX2439" fmla="*/ 4280756 w 8386272"/>
                <a:gd name="connsiteY2439" fmla="*/ 1714036 h 2121144"/>
                <a:gd name="connsiteX2440" fmla="*/ 4283724 w 8386272"/>
                <a:gd name="connsiteY2440" fmla="*/ 1719022 h 2121144"/>
                <a:gd name="connsiteX2441" fmla="*/ 4285149 w 8386272"/>
                <a:gd name="connsiteY2441" fmla="*/ 1832880 h 2121144"/>
                <a:gd name="connsiteX2442" fmla="*/ 4238490 w 8386272"/>
                <a:gd name="connsiteY2442" fmla="*/ 1833117 h 2121144"/>
                <a:gd name="connsiteX2443" fmla="*/ 4238253 w 8386272"/>
                <a:gd name="connsiteY2443" fmla="*/ 1833117 h 2121144"/>
                <a:gd name="connsiteX2444" fmla="*/ 4286336 w 8386272"/>
                <a:gd name="connsiteY2444" fmla="*/ 2012155 h 2121144"/>
                <a:gd name="connsiteX2445" fmla="*/ 4264016 w 8386272"/>
                <a:gd name="connsiteY2445" fmla="*/ 2012273 h 2121144"/>
                <a:gd name="connsiteX2446" fmla="*/ 4255467 w 8386272"/>
                <a:gd name="connsiteY2446" fmla="*/ 2012273 h 2121144"/>
                <a:gd name="connsiteX2447" fmla="*/ 4254043 w 8386272"/>
                <a:gd name="connsiteY2447" fmla="*/ 2012273 h 2121144"/>
                <a:gd name="connsiteX2448" fmla="*/ 4252855 w 8386272"/>
                <a:gd name="connsiteY2448" fmla="*/ 2012273 h 2121144"/>
                <a:gd name="connsiteX2449" fmla="*/ 4252855 w 8386272"/>
                <a:gd name="connsiteY2449" fmla="*/ 2012273 h 2121144"/>
                <a:gd name="connsiteX2450" fmla="*/ 4252855 w 8386272"/>
                <a:gd name="connsiteY2450" fmla="*/ 2012273 h 2121144"/>
                <a:gd name="connsiteX2451" fmla="*/ 4251787 w 8386272"/>
                <a:gd name="connsiteY2451" fmla="*/ 2012273 h 2121144"/>
                <a:gd name="connsiteX2452" fmla="*/ 4250600 w 8386272"/>
                <a:gd name="connsiteY2452" fmla="*/ 2012273 h 2121144"/>
                <a:gd name="connsiteX2453" fmla="*/ 4249175 w 8386272"/>
                <a:gd name="connsiteY2453" fmla="*/ 2012273 h 2121144"/>
                <a:gd name="connsiteX2454" fmla="*/ 4247394 w 8386272"/>
                <a:gd name="connsiteY2454" fmla="*/ 2012273 h 2121144"/>
                <a:gd name="connsiteX2455" fmla="*/ 4239558 w 8386272"/>
                <a:gd name="connsiteY2455" fmla="*/ 2012273 h 2121144"/>
                <a:gd name="connsiteX2456" fmla="*/ 4238609 w 8386272"/>
                <a:gd name="connsiteY2456" fmla="*/ 1898416 h 2121144"/>
                <a:gd name="connsiteX2457" fmla="*/ 4239083 w 8386272"/>
                <a:gd name="connsiteY2457" fmla="*/ 1897466 h 2121144"/>
                <a:gd name="connsiteX2458" fmla="*/ 4239558 w 8386272"/>
                <a:gd name="connsiteY2458" fmla="*/ 1896516 h 2121144"/>
                <a:gd name="connsiteX2459" fmla="*/ 4240152 w 8386272"/>
                <a:gd name="connsiteY2459" fmla="*/ 1895329 h 2121144"/>
                <a:gd name="connsiteX2460" fmla="*/ 4240271 w 8386272"/>
                <a:gd name="connsiteY2460" fmla="*/ 1895092 h 2121144"/>
                <a:gd name="connsiteX2461" fmla="*/ 4240508 w 8386272"/>
                <a:gd name="connsiteY2461" fmla="*/ 1894617 h 2121144"/>
                <a:gd name="connsiteX2462" fmla="*/ 4240864 w 8386272"/>
                <a:gd name="connsiteY2462" fmla="*/ 1894023 h 2121144"/>
                <a:gd name="connsiteX2463" fmla="*/ 4241814 w 8386272"/>
                <a:gd name="connsiteY2463" fmla="*/ 1892361 h 2121144"/>
                <a:gd name="connsiteX2464" fmla="*/ 4242289 w 8386272"/>
                <a:gd name="connsiteY2464" fmla="*/ 1891649 h 2121144"/>
                <a:gd name="connsiteX2465" fmla="*/ 4242764 w 8386272"/>
                <a:gd name="connsiteY2465" fmla="*/ 1890936 h 2121144"/>
                <a:gd name="connsiteX2466" fmla="*/ 4243595 w 8386272"/>
                <a:gd name="connsiteY2466" fmla="*/ 1889630 h 2121144"/>
                <a:gd name="connsiteX2467" fmla="*/ 4244070 w 8386272"/>
                <a:gd name="connsiteY2467" fmla="*/ 1888918 h 2121144"/>
                <a:gd name="connsiteX2468" fmla="*/ 4244426 w 8386272"/>
                <a:gd name="connsiteY2468" fmla="*/ 1888443 h 2121144"/>
                <a:gd name="connsiteX2469" fmla="*/ 4245257 w 8386272"/>
                <a:gd name="connsiteY2469" fmla="*/ 1887375 h 2121144"/>
                <a:gd name="connsiteX2470" fmla="*/ 4246801 w 8386272"/>
                <a:gd name="connsiteY2470" fmla="*/ 1885475 h 2121144"/>
                <a:gd name="connsiteX2471" fmla="*/ 4246801 w 8386272"/>
                <a:gd name="connsiteY2471" fmla="*/ 1885475 h 2121144"/>
                <a:gd name="connsiteX2472" fmla="*/ 4247513 w 8386272"/>
                <a:gd name="connsiteY2472" fmla="*/ 1884763 h 2121144"/>
                <a:gd name="connsiteX2473" fmla="*/ 4248225 w 8386272"/>
                <a:gd name="connsiteY2473" fmla="*/ 1884050 h 2121144"/>
                <a:gd name="connsiteX2474" fmla="*/ 4250125 w 8386272"/>
                <a:gd name="connsiteY2474" fmla="*/ 1882269 h 2121144"/>
                <a:gd name="connsiteX2475" fmla="*/ 4250719 w 8386272"/>
                <a:gd name="connsiteY2475" fmla="*/ 1881676 h 2121144"/>
                <a:gd name="connsiteX2476" fmla="*/ 4259029 w 8386272"/>
                <a:gd name="connsiteY2476" fmla="*/ 1877520 h 2121144"/>
                <a:gd name="connsiteX2477" fmla="*/ 4261523 w 8386272"/>
                <a:gd name="connsiteY2477" fmla="*/ 1877283 h 2121144"/>
                <a:gd name="connsiteX2478" fmla="*/ 4263541 w 8386272"/>
                <a:gd name="connsiteY2478" fmla="*/ 1877402 h 2121144"/>
                <a:gd name="connsiteX2479" fmla="*/ 4280993 w 8386272"/>
                <a:gd name="connsiteY2479" fmla="*/ 1891292 h 2121144"/>
                <a:gd name="connsiteX2480" fmla="*/ 4285268 w 8386272"/>
                <a:gd name="connsiteY2480" fmla="*/ 1898297 h 2121144"/>
                <a:gd name="connsiteX2481" fmla="*/ 4286692 w 8386272"/>
                <a:gd name="connsiteY2481" fmla="*/ 2012155 h 2121144"/>
                <a:gd name="connsiteX2482" fmla="*/ 4286336 w 8386272"/>
                <a:gd name="connsiteY2482" fmla="*/ 2012155 h 2121144"/>
                <a:gd name="connsiteX2483" fmla="*/ 4312693 w 8386272"/>
                <a:gd name="connsiteY2483" fmla="*/ 1181197 h 2121144"/>
                <a:gd name="connsiteX2484" fmla="*/ 4312812 w 8386272"/>
                <a:gd name="connsiteY2484" fmla="*/ 1180960 h 2121144"/>
                <a:gd name="connsiteX2485" fmla="*/ 4313643 w 8386272"/>
                <a:gd name="connsiteY2485" fmla="*/ 1179179 h 2121144"/>
                <a:gd name="connsiteX2486" fmla="*/ 4313643 w 8386272"/>
                <a:gd name="connsiteY2486" fmla="*/ 1179060 h 2121144"/>
                <a:gd name="connsiteX2487" fmla="*/ 4314237 w 8386272"/>
                <a:gd name="connsiteY2487" fmla="*/ 1177991 h 2121144"/>
                <a:gd name="connsiteX2488" fmla="*/ 4314237 w 8386272"/>
                <a:gd name="connsiteY2488" fmla="*/ 1177991 h 2121144"/>
                <a:gd name="connsiteX2489" fmla="*/ 4314474 w 8386272"/>
                <a:gd name="connsiteY2489" fmla="*/ 1177517 h 2121144"/>
                <a:gd name="connsiteX2490" fmla="*/ 4314949 w 8386272"/>
                <a:gd name="connsiteY2490" fmla="*/ 1176685 h 2121144"/>
                <a:gd name="connsiteX2491" fmla="*/ 4315424 w 8386272"/>
                <a:gd name="connsiteY2491" fmla="*/ 1175973 h 2121144"/>
                <a:gd name="connsiteX2492" fmla="*/ 4316017 w 8386272"/>
                <a:gd name="connsiteY2492" fmla="*/ 1175023 h 2121144"/>
                <a:gd name="connsiteX2493" fmla="*/ 4316492 w 8386272"/>
                <a:gd name="connsiteY2493" fmla="*/ 1174192 h 2121144"/>
                <a:gd name="connsiteX2494" fmla="*/ 4316967 w 8386272"/>
                <a:gd name="connsiteY2494" fmla="*/ 1173480 h 2121144"/>
                <a:gd name="connsiteX2495" fmla="*/ 4318273 w 8386272"/>
                <a:gd name="connsiteY2495" fmla="*/ 1171462 h 2121144"/>
                <a:gd name="connsiteX2496" fmla="*/ 4318392 w 8386272"/>
                <a:gd name="connsiteY2496" fmla="*/ 1171343 h 2121144"/>
                <a:gd name="connsiteX2497" fmla="*/ 4319579 w 8386272"/>
                <a:gd name="connsiteY2497" fmla="*/ 1169918 h 2121144"/>
                <a:gd name="connsiteX2498" fmla="*/ 4321122 w 8386272"/>
                <a:gd name="connsiteY2498" fmla="*/ 1168019 h 2121144"/>
                <a:gd name="connsiteX2499" fmla="*/ 4322547 w 8386272"/>
                <a:gd name="connsiteY2499" fmla="*/ 1166475 h 2121144"/>
                <a:gd name="connsiteX2500" fmla="*/ 4322547 w 8386272"/>
                <a:gd name="connsiteY2500" fmla="*/ 1166475 h 2121144"/>
                <a:gd name="connsiteX2501" fmla="*/ 4322785 w 8386272"/>
                <a:gd name="connsiteY2501" fmla="*/ 1166238 h 2121144"/>
                <a:gd name="connsiteX2502" fmla="*/ 4324328 w 8386272"/>
                <a:gd name="connsiteY2502" fmla="*/ 1164813 h 2121144"/>
                <a:gd name="connsiteX2503" fmla="*/ 4325159 w 8386272"/>
                <a:gd name="connsiteY2503" fmla="*/ 1164101 h 2121144"/>
                <a:gd name="connsiteX2504" fmla="*/ 4333707 w 8386272"/>
                <a:gd name="connsiteY2504" fmla="*/ 1160183 h 2121144"/>
                <a:gd name="connsiteX2505" fmla="*/ 4335607 w 8386272"/>
                <a:gd name="connsiteY2505" fmla="*/ 1160064 h 2121144"/>
                <a:gd name="connsiteX2506" fmla="*/ 4336319 w 8386272"/>
                <a:gd name="connsiteY2506" fmla="*/ 1160064 h 2121144"/>
                <a:gd name="connsiteX2507" fmla="*/ 4355553 w 8386272"/>
                <a:gd name="connsiteY2507" fmla="*/ 1175142 h 2121144"/>
                <a:gd name="connsiteX2508" fmla="*/ 4356147 w 8386272"/>
                <a:gd name="connsiteY2508" fmla="*/ 1176211 h 2121144"/>
                <a:gd name="connsiteX2509" fmla="*/ 4359115 w 8386272"/>
                <a:gd name="connsiteY2509" fmla="*/ 1181197 h 2121144"/>
                <a:gd name="connsiteX2510" fmla="*/ 4360658 w 8386272"/>
                <a:gd name="connsiteY2510" fmla="*/ 1295055 h 2121144"/>
                <a:gd name="connsiteX2511" fmla="*/ 4337982 w 8386272"/>
                <a:gd name="connsiteY2511" fmla="*/ 1295173 h 2121144"/>
                <a:gd name="connsiteX2512" fmla="*/ 4329433 w 8386272"/>
                <a:gd name="connsiteY2512" fmla="*/ 1295173 h 2121144"/>
                <a:gd name="connsiteX2513" fmla="*/ 4328009 w 8386272"/>
                <a:gd name="connsiteY2513" fmla="*/ 1295173 h 2121144"/>
                <a:gd name="connsiteX2514" fmla="*/ 4326821 w 8386272"/>
                <a:gd name="connsiteY2514" fmla="*/ 1295173 h 2121144"/>
                <a:gd name="connsiteX2515" fmla="*/ 4326821 w 8386272"/>
                <a:gd name="connsiteY2515" fmla="*/ 1295173 h 2121144"/>
                <a:gd name="connsiteX2516" fmla="*/ 4326821 w 8386272"/>
                <a:gd name="connsiteY2516" fmla="*/ 1295173 h 2121144"/>
                <a:gd name="connsiteX2517" fmla="*/ 4325753 w 8386272"/>
                <a:gd name="connsiteY2517" fmla="*/ 1295173 h 2121144"/>
                <a:gd name="connsiteX2518" fmla="*/ 4324566 w 8386272"/>
                <a:gd name="connsiteY2518" fmla="*/ 1295173 h 2121144"/>
                <a:gd name="connsiteX2519" fmla="*/ 4323141 w 8386272"/>
                <a:gd name="connsiteY2519" fmla="*/ 1295173 h 2121144"/>
                <a:gd name="connsiteX2520" fmla="*/ 4321241 w 8386272"/>
                <a:gd name="connsiteY2520" fmla="*/ 1295173 h 2121144"/>
                <a:gd name="connsiteX2521" fmla="*/ 4313405 w 8386272"/>
                <a:gd name="connsiteY2521" fmla="*/ 1295173 h 2121144"/>
                <a:gd name="connsiteX2522" fmla="*/ 4312693 w 8386272"/>
                <a:gd name="connsiteY2522" fmla="*/ 1181197 h 2121144"/>
                <a:gd name="connsiteX2523" fmla="*/ 4313999 w 8386272"/>
                <a:gd name="connsiteY2523" fmla="*/ 1360472 h 2121144"/>
                <a:gd name="connsiteX2524" fmla="*/ 4314474 w 8386272"/>
                <a:gd name="connsiteY2524" fmla="*/ 1359404 h 2121144"/>
                <a:gd name="connsiteX2525" fmla="*/ 4314830 w 8386272"/>
                <a:gd name="connsiteY2525" fmla="*/ 1358691 h 2121144"/>
                <a:gd name="connsiteX2526" fmla="*/ 4315542 w 8386272"/>
                <a:gd name="connsiteY2526" fmla="*/ 1357266 h 2121144"/>
                <a:gd name="connsiteX2527" fmla="*/ 4316374 w 8386272"/>
                <a:gd name="connsiteY2527" fmla="*/ 1355723 h 2121144"/>
                <a:gd name="connsiteX2528" fmla="*/ 4316967 w 8386272"/>
                <a:gd name="connsiteY2528" fmla="*/ 1354536 h 2121144"/>
                <a:gd name="connsiteX2529" fmla="*/ 4317205 w 8386272"/>
                <a:gd name="connsiteY2529" fmla="*/ 1354180 h 2121144"/>
                <a:gd name="connsiteX2530" fmla="*/ 4317324 w 8386272"/>
                <a:gd name="connsiteY2530" fmla="*/ 1353942 h 2121144"/>
                <a:gd name="connsiteX2531" fmla="*/ 4318036 w 8386272"/>
                <a:gd name="connsiteY2531" fmla="*/ 1352874 h 2121144"/>
                <a:gd name="connsiteX2532" fmla="*/ 4319461 w 8386272"/>
                <a:gd name="connsiteY2532" fmla="*/ 1350855 h 2121144"/>
                <a:gd name="connsiteX2533" fmla="*/ 4320648 w 8386272"/>
                <a:gd name="connsiteY2533" fmla="*/ 1349193 h 2121144"/>
                <a:gd name="connsiteX2534" fmla="*/ 4320648 w 8386272"/>
                <a:gd name="connsiteY2534" fmla="*/ 1349193 h 2121144"/>
                <a:gd name="connsiteX2535" fmla="*/ 4320885 w 8386272"/>
                <a:gd name="connsiteY2535" fmla="*/ 1348837 h 2121144"/>
                <a:gd name="connsiteX2536" fmla="*/ 4322191 w 8386272"/>
                <a:gd name="connsiteY2536" fmla="*/ 1347294 h 2121144"/>
                <a:gd name="connsiteX2537" fmla="*/ 4323260 w 8386272"/>
                <a:gd name="connsiteY2537" fmla="*/ 1346106 h 2121144"/>
                <a:gd name="connsiteX2538" fmla="*/ 4323616 w 8386272"/>
                <a:gd name="connsiteY2538" fmla="*/ 1345750 h 2121144"/>
                <a:gd name="connsiteX2539" fmla="*/ 4323616 w 8386272"/>
                <a:gd name="connsiteY2539" fmla="*/ 1345750 h 2121144"/>
                <a:gd name="connsiteX2540" fmla="*/ 4323972 w 8386272"/>
                <a:gd name="connsiteY2540" fmla="*/ 1345513 h 2121144"/>
                <a:gd name="connsiteX2541" fmla="*/ 4325515 w 8386272"/>
                <a:gd name="connsiteY2541" fmla="*/ 1344088 h 2121144"/>
                <a:gd name="connsiteX2542" fmla="*/ 4325871 w 8386272"/>
                <a:gd name="connsiteY2542" fmla="*/ 1343732 h 2121144"/>
                <a:gd name="connsiteX2543" fmla="*/ 4327059 w 8386272"/>
                <a:gd name="connsiteY2543" fmla="*/ 1342782 h 2121144"/>
                <a:gd name="connsiteX2544" fmla="*/ 4329196 w 8386272"/>
                <a:gd name="connsiteY2544" fmla="*/ 1341476 h 2121144"/>
                <a:gd name="connsiteX2545" fmla="*/ 4329196 w 8386272"/>
                <a:gd name="connsiteY2545" fmla="*/ 1341476 h 2121144"/>
                <a:gd name="connsiteX2546" fmla="*/ 4330146 w 8386272"/>
                <a:gd name="connsiteY2546" fmla="*/ 1340882 h 2121144"/>
                <a:gd name="connsiteX2547" fmla="*/ 4334657 w 8386272"/>
                <a:gd name="connsiteY2547" fmla="*/ 1339458 h 2121144"/>
                <a:gd name="connsiteX2548" fmla="*/ 4336557 w 8386272"/>
                <a:gd name="connsiteY2548" fmla="*/ 1339339 h 2121144"/>
                <a:gd name="connsiteX2549" fmla="*/ 4337269 w 8386272"/>
                <a:gd name="connsiteY2549" fmla="*/ 1339339 h 2121144"/>
                <a:gd name="connsiteX2550" fmla="*/ 4356503 w 8386272"/>
                <a:gd name="connsiteY2550" fmla="*/ 1354417 h 2121144"/>
                <a:gd name="connsiteX2551" fmla="*/ 4357215 w 8386272"/>
                <a:gd name="connsiteY2551" fmla="*/ 1355486 h 2121144"/>
                <a:gd name="connsiteX2552" fmla="*/ 4360183 w 8386272"/>
                <a:gd name="connsiteY2552" fmla="*/ 1360472 h 2121144"/>
                <a:gd name="connsiteX2553" fmla="*/ 4361608 w 8386272"/>
                <a:gd name="connsiteY2553" fmla="*/ 1474330 h 2121144"/>
                <a:gd name="connsiteX2554" fmla="*/ 4314593 w 8386272"/>
                <a:gd name="connsiteY2554" fmla="*/ 1474448 h 2121144"/>
                <a:gd name="connsiteX2555" fmla="*/ 4313999 w 8386272"/>
                <a:gd name="connsiteY2555" fmla="*/ 1360472 h 2121144"/>
                <a:gd name="connsiteX2556" fmla="*/ 4315305 w 8386272"/>
                <a:gd name="connsiteY2556" fmla="*/ 1539747 h 2121144"/>
                <a:gd name="connsiteX2557" fmla="*/ 4317561 w 8386272"/>
                <a:gd name="connsiteY2557" fmla="*/ 1535354 h 2121144"/>
                <a:gd name="connsiteX2558" fmla="*/ 4318510 w 8386272"/>
                <a:gd name="connsiteY2558" fmla="*/ 1533692 h 2121144"/>
                <a:gd name="connsiteX2559" fmla="*/ 4318748 w 8386272"/>
                <a:gd name="connsiteY2559" fmla="*/ 1533455 h 2121144"/>
                <a:gd name="connsiteX2560" fmla="*/ 4319461 w 8386272"/>
                <a:gd name="connsiteY2560" fmla="*/ 1532386 h 2121144"/>
                <a:gd name="connsiteX2561" fmla="*/ 4320766 w 8386272"/>
                <a:gd name="connsiteY2561" fmla="*/ 1530368 h 2121144"/>
                <a:gd name="connsiteX2562" fmla="*/ 4321360 w 8386272"/>
                <a:gd name="connsiteY2562" fmla="*/ 1529655 h 2121144"/>
                <a:gd name="connsiteX2563" fmla="*/ 4321954 w 8386272"/>
                <a:gd name="connsiteY2563" fmla="*/ 1528943 h 2121144"/>
                <a:gd name="connsiteX2564" fmla="*/ 4323378 w 8386272"/>
                <a:gd name="connsiteY2564" fmla="*/ 1527162 h 2121144"/>
                <a:gd name="connsiteX2565" fmla="*/ 4335726 w 8386272"/>
                <a:gd name="connsiteY2565" fmla="*/ 1518970 h 2121144"/>
                <a:gd name="connsiteX2566" fmla="*/ 4338219 w 8386272"/>
                <a:gd name="connsiteY2566" fmla="*/ 1518733 h 2121144"/>
                <a:gd name="connsiteX2567" fmla="*/ 4341543 w 8386272"/>
                <a:gd name="connsiteY2567" fmla="*/ 1519089 h 2121144"/>
                <a:gd name="connsiteX2568" fmla="*/ 4361845 w 8386272"/>
                <a:gd name="connsiteY2568" fmla="*/ 1539747 h 2121144"/>
                <a:gd name="connsiteX2569" fmla="*/ 4363270 w 8386272"/>
                <a:gd name="connsiteY2569" fmla="*/ 1653605 h 2121144"/>
                <a:gd name="connsiteX2570" fmla="*/ 4340712 w 8386272"/>
                <a:gd name="connsiteY2570" fmla="*/ 1653723 h 2121144"/>
                <a:gd name="connsiteX2571" fmla="*/ 4339881 w 8386272"/>
                <a:gd name="connsiteY2571" fmla="*/ 1653723 h 2121144"/>
                <a:gd name="connsiteX2572" fmla="*/ 4316136 w 8386272"/>
                <a:gd name="connsiteY2572" fmla="*/ 1653842 h 2121144"/>
                <a:gd name="connsiteX2573" fmla="*/ 4315305 w 8386272"/>
                <a:gd name="connsiteY2573" fmla="*/ 1539747 h 2121144"/>
                <a:gd name="connsiteX2574" fmla="*/ 4316611 w 8386272"/>
                <a:gd name="connsiteY2574" fmla="*/ 1718903 h 2121144"/>
                <a:gd name="connsiteX2575" fmla="*/ 4316849 w 8386272"/>
                <a:gd name="connsiteY2575" fmla="*/ 1718429 h 2121144"/>
                <a:gd name="connsiteX2576" fmla="*/ 4317086 w 8386272"/>
                <a:gd name="connsiteY2576" fmla="*/ 1717954 h 2121144"/>
                <a:gd name="connsiteX2577" fmla="*/ 4317324 w 8386272"/>
                <a:gd name="connsiteY2577" fmla="*/ 1717479 h 2121144"/>
                <a:gd name="connsiteX2578" fmla="*/ 4317442 w 8386272"/>
                <a:gd name="connsiteY2578" fmla="*/ 1717241 h 2121144"/>
                <a:gd name="connsiteX2579" fmla="*/ 4318154 w 8386272"/>
                <a:gd name="connsiteY2579" fmla="*/ 1715817 h 2121144"/>
                <a:gd name="connsiteX2580" fmla="*/ 4318392 w 8386272"/>
                <a:gd name="connsiteY2580" fmla="*/ 1715342 h 2121144"/>
                <a:gd name="connsiteX2581" fmla="*/ 4318629 w 8386272"/>
                <a:gd name="connsiteY2581" fmla="*/ 1714985 h 2121144"/>
                <a:gd name="connsiteX2582" fmla="*/ 4318748 w 8386272"/>
                <a:gd name="connsiteY2582" fmla="*/ 1714867 h 2121144"/>
                <a:gd name="connsiteX2583" fmla="*/ 4319817 w 8386272"/>
                <a:gd name="connsiteY2583" fmla="*/ 1712849 h 2121144"/>
                <a:gd name="connsiteX2584" fmla="*/ 4319817 w 8386272"/>
                <a:gd name="connsiteY2584" fmla="*/ 1712849 h 2121144"/>
                <a:gd name="connsiteX2585" fmla="*/ 4320173 w 8386272"/>
                <a:gd name="connsiteY2585" fmla="*/ 1712374 h 2121144"/>
                <a:gd name="connsiteX2586" fmla="*/ 4320648 w 8386272"/>
                <a:gd name="connsiteY2586" fmla="*/ 1711661 h 2121144"/>
                <a:gd name="connsiteX2587" fmla="*/ 4320648 w 8386272"/>
                <a:gd name="connsiteY2587" fmla="*/ 1711661 h 2121144"/>
                <a:gd name="connsiteX2588" fmla="*/ 4322072 w 8386272"/>
                <a:gd name="connsiteY2588" fmla="*/ 1709524 h 2121144"/>
                <a:gd name="connsiteX2589" fmla="*/ 4322429 w 8386272"/>
                <a:gd name="connsiteY2589" fmla="*/ 1709049 h 2121144"/>
                <a:gd name="connsiteX2590" fmla="*/ 4323141 w 8386272"/>
                <a:gd name="connsiteY2590" fmla="*/ 1708099 h 2121144"/>
                <a:gd name="connsiteX2591" fmla="*/ 4324684 w 8386272"/>
                <a:gd name="connsiteY2591" fmla="*/ 1706319 h 2121144"/>
                <a:gd name="connsiteX2592" fmla="*/ 4324803 w 8386272"/>
                <a:gd name="connsiteY2592" fmla="*/ 1706200 h 2121144"/>
                <a:gd name="connsiteX2593" fmla="*/ 4324803 w 8386272"/>
                <a:gd name="connsiteY2593" fmla="*/ 1706200 h 2121144"/>
                <a:gd name="connsiteX2594" fmla="*/ 4326109 w 8386272"/>
                <a:gd name="connsiteY2594" fmla="*/ 1704775 h 2121144"/>
                <a:gd name="connsiteX2595" fmla="*/ 4326109 w 8386272"/>
                <a:gd name="connsiteY2595" fmla="*/ 1704775 h 2121144"/>
                <a:gd name="connsiteX2596" fmla="*/ 4326109 w 8386272"/>
                <a:gd name="connsiteY2596" fmla="*/ 1704775 h 2121144"/>
                <a:gd name="connsiteX2597" fmla="*/ 4328009 w 8386272"/>
                <a:gd name="connsiteY2597" fmla="*/ 1702994 h 2121144"/>
                <a:gd name="connsiteX2598" fmla="*/ 4328958 w 8386272"/>
                <a:gd name="connsiteY2598" fmla="*/ 1702282 h 2121144"/>
                <a:gd name="connsiteX2599" fmla="*/ 4329671 w 8386272"/>
                <a:gd name="connsiteY2599" fmla="*/ 1701807 h 2121144"/>
                <a:gd name="connsiteX2600" fmla="*/ 4331808 w 8386272"/>
                <a:gd name="connsiteY2600" fmla="*/ 1700382 h 2121144"/>
                <a:gd name="connsiteX2601" fmla="*/ 4332758 w 8386272"/>
                <a:gd name="connsiteY2601" fmla="*/ 1699789 h 2121144"/>
                <a:gd name="connsiteX2602" fmla="*/ 4337269 w 8386272"/>
                <a:gd name="connsiteY2602" fmla="*/ 1698364 h 2121144"/>
                <a:gd name="connsiteX2603" fmla="*/ 4339169 w 8386272"/>
                <a:gd name="connsiteY2603" fmla="*/ 1698245 h 2121144"/>
                <a:gd name="connsiteX2604" fmla="*/ 4339881 w 8386272"/>
                <a:gd name="connsiteY2604" fmla="*/ 1698245 h 2121144"/>
                <a:gd name="connsiteX2605" fmla="*/ 4359115 w 8386272"/>
                <a:gd name="connsiteY2605" fmla="*/ 1713323 h 2121144"/>
                <a:gd name="connsiteX2606" fmla="*/ 4359708 w 8386272"/>
                <a:gd name="connsiteY2606" fmla="*/ 1714392 h 2121144"/>
                <a:gd name="connsiteX2607" fmla="*/ 4362676 w 8386272"/>
                <a:gd name="connsiteY2607" fmla="*/ 1719378 h 2121144"/>
                <a:gd name="connsiteX2608" fmla="*/ 4364101 w 8386272"/>
                <a:gd name="connsiteY2608" fmla="*/ 1833236 h 2121144"/>
                <a:gd name="connsiteX2609" fmla="*/ 4334776 w 8386272"/>
                <a:gd name="connsiteY2609" fmla="*/ 1833355 h 2121144"/>
                <a:gd name="connsiteX2610" fmla="*/ 4332164 w 8386272"/>
                <a:gd name="connsiteY2610" fmla="*/ 1833355 h 2121144"/>
                <a:gd name="connsiteX2611" fmla="*/ 4330739 w 8386272"/>
                <a:gd name="connsiteY2611" fmla="*/ 1833355 h 2121144"/>
                <a:gd name="connsiteX2612" fmla="*/ 4330146 w 8386272"/>
                <a:gd name="connsiteY2612" fmla="*/ 1833355 h 2121144"/>
                <a:gd name="connsiteX2613" fmla="*/ 4327890 w 8386272"/>
                <a:gd name="connsiteY2613" fmla="*/ 1833355 h 2121144"/>
                <a:gd name="connsiteX2614" fmla="*/ 4316730 w 8386272"/>
                <a:gd name="connsiteY2614" fmla="*/ 1833355 h 2121144"/>
                <a:gd name="connsiteX2615" fmla="*/ 4316611 w 8386272"/>
                <a:gd name="connsiteY2615" fmla="*/ 1718903 h 2121144"/>
                <a:gd name="connsiteX2616" fmla="*/ 4318629 w 8386272"/>
                <a:gd name="connsiteY2616" fmla="*/ 2012155 h 2121144"/>
                <a:gd name="connsiteX2617" fmla="*/ 4317917 w 8386272"/>
                <a:gd name="connsiteY2617" fmla="*/ 1898297 h 2121144"/>
                <a:gd name="connsiteX2618" fmla="*/ 4317917 w 8386272"/>
                <a:gd name="connsiteY2618" fmla="*/ 1898297 h 2121144"/>
                <a:gd name="connsiteX2619" fmla="*/ 4318273 w 8386272"/>
                <a:gd name="connsiteY2619" fmla="*/ 1897466 h 2121144"/>
                <a:gd name="connsiteX2620" fmla="*/ 4318392 w 8386272"/>
                <a:gd name="connsiteY2620" fmla="*/ 1897347 h 2121144"/>
                <a:gd name="connsiteX2621" fmla="*/ 4318510 w 8386272"/>
                <a:gd name="connsiteY2621" fmla="*/ 1896991 h 2121144"/>
                <a:gd name="connsiteX2622" fmla="*/ 4318629 w 8386272"/>
                <a:gd name="connsiteY2622" fmla="*/ 1896754 h 2121144"/>
                <a:gd name="connsiteX2623" fmla="*/ 4318867 w 8386272"/>
                <a:gd name="connsiteY2623" fmla="*/ 1896160 h 2121144"/>
                <a:gd name="connsiteX2624" fmla="*/ 4319342 w 8386272"/>
                <a:gd name="connsiteY2624" fmla="*/ 1895092 h 2121144"/>
                <a:gd name="connsiteX2625" fmla="*/ 4319935 w 8386272"/>
                <a:gd name="connsiteY2625" fmla="*/ 1894023 h 2121144"/>
                <a:gd name="connsiteX2626" fmla="*/ 4320292 w 8386272"/>
                <a:gd name="connsiteY2626" fmla="*/ 1893429 h 2121144"/>
                <a:gd name="connsiteX2627" fmla="*/ 4321004 w 8386272"/>
                <a:gd name="connsiteY2627" fmla="*/ 1892123 h 2121144"/>
                <a:gd name="connsiteX2628" fmla="*/ 4321004 w 8386272"/>
                <a:gd name="connsiteY2628" fmla="*/ 1892123 h 2121144"/>
                <a:gd name="connsiteX2629" fmla="*/ 4321241 w 8386272"/>
                <a:gd name="connsiteY2629" fmla="*/ 1891649 h 2121144"/>
                <a:gd name="connsiteX2630" fmla="*/ 4321954 w 8386272"/>
                <a:gd name="connsiteY2630" fmla="*/ 1890699 h 2121144"/>
                <a:gd name="connsiteX2631" fmla="*/ 4321954 w 8386272"/>
                <a:gd name="connsiteY2631" fmla="*/ 1890699 h 2121144"/>
                <a:gd name="connsiteX2632" fmla="*/ 4323141 w 8386272"/>
                <a:gd name="connsiteY2632" fmla="*/ 1888799 h 2121144"/>
                <a:gd name="connsiteX2633" fmla="*/ 4323141 w 8386272"/>
                <a:gd name="connsiteY2633" fmla="*/ 1888799 h 2121144"/>
                <a:gd name="connsiteX2634" fmla="*/ 4324328 w 8386272"/>
                <a:gd name="connsiteY2634" fmla="*/ 1887256 h 2121144"/>
                <a:gd name="connsiteX2635" fmla="*/ 4325278 w 8386272"/>
                <a:gd name="connsiteY2635" fmla="*/ 1885950 h 2121144"/>
                <a:gd name="connsiteX2636" fmla="*/ 4325753 w 8386272"/>
                <a:gd name="connsiteY2636" fmla="*/ 1885356 h 2121144"/>
                <a:gd name="connsiteX2637" fmla="*/ 4326346 w 8386272"/>
                <a:gd name="connsiteY2637" fmla="*/ 1884763 h 2121144"/>
                <a:gd name="connsiteX2638" fmla="*/ 4327178 w 8386272"/>
                <a:gd name="connsiteY2638" fmla="*/ 1883813 h 2121144"/>
                <a:gd name="connsiteX2639" fmla="*/ 4328958 w 8386272"/>
                <a:gd name="connsiteY2639" fmla="*/ 1882032 h 2121144"/>
                <a:gd name="connsiteX2640" fmla="*/ 4329315 w 8386272"/>
                <a:gd name="connsiteY2640" fmla="*/ 1881676 h 2121144"/>
                <a:gd name="connsiteX2641" fmla="*/ 4337388 w 8386272"/>
                <a:gd name="connsiteY2641" fmla="*/ 1877283 h 2121144"/>
                <a:gd name="connsiteX2642" fmla="*/ 4340594 w 8386272"/>
                <a:gd name="connsiteY2642" fmla="*/ 1876927 h 2121144"/>
                <a:gd name="connsiteX2643" fmla="*/ 4341306 w 8386272"/>
                <a:gd name="connsiteY2643" fmla="*/ 1876927 h 2121144"/>
                <a:gd name="connsiteX2644" fmla="*/ 4360658 w 8386272"/>
                <a:gd name="connsiteY2644" fmla="*/ 1892005 h 2121144"/>
                <a:gd name="connsiteX2645" fmla="*/ 4361252 w 8386272"/>
                <a:gd name="connsiteY2645" fmla="*/ 1892955 h 2121144"/>
                <a:gd name="connsiteX2646" fmla="*/ 4364220 w 8386272"/>
                <a:gd name="connsiteY2646" fmla="*/ 1897941 h 2121144"/>
                <a:gd name="connsiteX2647" fmla="*/ 4365644 w 8386272"/>
                <a:gd name="connsiteY2647" fmla="*/ 2011798 h 2121144"/>
                <a:gd name="connsiteX2648" fmla="*/ 4318629 w 8386272"/>
                <a:gd name="connsiteY2648" fmla="*/ 2012155 h 2121144"/>
                <a:gd name="connsiteX2649" fmla="*/ 4489831 w 8386272"/>
                <a:gd name="connsiteY2649" fmla="*/ 626750 h 2121144"/>
                <a:gd name="connsiteX2650" fmla="*/ 4489594 w 8386272"/>
                <a:gd name="connsiteY2650" fmla="*/ 605142 h 2121144"/>
                <a:gd name="connsiteX2651" fmla="*/ 4489475 w 8386272"/>
                <a:gd name="connsiteY2651" fmla="*/ 584009 h 2121144"/>
                <a:gd name="connsiteX2652" fmla="*/ 4535184 w 8386272"/>
                <a:gd name="connsiteY2652" fmla="*/ 583891 h 2121144"/>
                <a:gd name="connsiteX2653" fmla="*/ 4535184 w 8386272"/>
                <a:gd name="connsiteY2653" fmla="*/ 605024 h 2121144"/>
                <a:gd name="connsiteX2654" fmla="*/ 4535422 w 8386272"/>
                <a:gd name="connsiteY2654" fmla="*/ 626513 h 2121144"/>
                <a:gd name="connsiteX2655" fmla="*/ 4535540 w 8386272"/>
                <a:gd name="connsiteY2655" fmla="*/ 647646 h 2121144"/>
                <a:gd name="connsiteX2656" fmla="*/ 4529842 w 8386272"/>
                <a:gd name="connsiteY2656" fmla="*/ 647646 h 2121144"/>
                <a:gd name="connsiteX2657" fmla="*/ 4489950 w 8386272"/>
                <a:gd name="connsiteY2657" fmla="*/ 647765 h 2121144"/>
                <a:gd name="connsiteX2658" fmla="*/ 4489831 w 8386272"/>
                <a:gd name="connsiteY2658" fmla="*/ 626750 h 2121144"/>
                <a:gd name="connsiteX2659" fmla="*/ 4490425 w 8386272"/>
                <a:gd name="connsiteY2659" fmla="*/ 714844 h 2121144"/>
                <a:gd name="connsiteX2660" fmla="*/ 4490187 w 8386272"/>
                <a:gd name="connsiteY2660" fmla="*/ 693355 h 2121144"/>
                <a:gd name="connsiteX2661" fmla="*/ 4490069 w 8386272"/>
                <a:gd name="connsiteY2661" fmla="*/ 672341 h 2121144"/>
                <a:gd name="connsiteX2662" fmla="*/ 4490425 w 8386272"/>
                <a:gd name="connsiteY2662" fmla="*/ 672341 h 2121144"/>
                <a:gd name="connsiteX2663" fmla="*/ 4535659 w 8386272"/>
                <a:gd name="connsiteY2663" fmla="*/ 672103 h 2121144"/>
                <a:gd name="connsiteX2664" fmla="*/ 4535778 w 8386272"/>
                <a:gd name="connsiteY2664" fmla="*/ 693236 h 2121144"/>
                <a:gd name="connsiteX2665" fmla="*/ 4536015 w 8386272"/>
                <a:gd name="connsiteY2665" fmla="*/ 714844 h 2121144"/>
                <a:gd name="connsiteX2666" fmla="*/ 4536134 w 8386272"/>
                <a:gd name="connsiteY2666" fmla="*/ 735859 h 2121144"/>
                <a:gd name="connsiteX2667" fmla="*/ 4490544 w 8386272"/>
                <a:gd name="connsiteY2667" fmla="*/ 736096 h 2121144"/>
                <a:gd name="connsiteX2668" fmla="*/ 4490544 w 8386272"/>
                <a:gd name="connsiteY2668" fmla="*/ 736096 h 2121144"/>
                <a:gd name="connsiteX2669" fmla="*/ 4490544 w 8386272"/>
                <a:gd name="connsiteY2669" fmla="*/ 735978 h 2121144"/>
                <a:gd name="connsiteX2670" fmla="*/ 4490425 w 8386272"/>
                <a:gd name="connsiteY2670" fmla="*/ 714844 h 2121144"/>
                <a:gd name="connsiteX2671" fmla="*/ 4491137 w 8386272"/>
                <a:gd name="connsiteY2671" fmla="*/ 806500 h 2121144"/>
                <a:gd name="connsiteX2672" fmla="*/ 4491137 w 8386272"/>
                <a:gd name="connsiteY2672" fmla="*/ 802938 h 2121144"/>
                <a:gd name="connsiteX2673" fmla="*/ 4490900 w 8386272"/>
                <a:gd name="connsiteY2673" fmla="*/ 781449 h 2121144"/>
                <a:gd name="connsiteX2674" fmla="*/ 4490781 w 8386272"/>
                <a:gd name="connsiteY2674" fmla="*/ 760316 h 2121144"/>
                <a:gd name="connsiteX2675" fmla="*/ 4536490 w 8386272"/>
                <a:gd name="connsiteY2675" fmla="*/ 760197 h 2121144"/>
                <a:gd name="connsiteX2676" fmla="*/ 4536490 w 8386272"/>
                <a:gd name="connsiteY2676" fmla="*/ 781212 h 2121144"/>
                <a:gd name="connsiteX2677" fmla="*/ 4536727 w 8386272"/>
                <a:gd name="connsiteY2677" fmla="*/ 802820 h 2121144"/>
                <a:gd name="connsiteX2678" fmla="*/ 4536846 w 8386272"/>
                <a:gd name="connsiteY2678" fmla="*/ 823834 h 2121144"/>
                <a:gd name="connsiteX2679" fmla="*/ 4530910 w 8386272"/>
                <a:gd name="connsiteY2679" fmla="*/ 823834 h 2121144"/>
                <a:gd name="connsiteX2680" fmla="*/ 4491137 w 8386272"/>
                <a:gd name="connsiteY2680" fmla="*/ 824072 h 2121144"/>
                <a:gd name="connsiteX2681" fmla="*/ 4491137 w 8386272"/>
                <a:gd name="connsiteY2681" fmla="*/ 824072 h 2121144"/>
                <a:gd name="connsiteX2682" fmla="*/ 4491137 w 8386272"/>
                <a:gd name="connsiteY2682" fmla="*/ 806500 h 2121144"/>
                <a:gd name="connsiteX2683" fmla="*/ 4491493 w 8386272"/>
                <a:gd name="connsiteY2683" fmla="*/ 848529 h 2121144"/>
                <a:gd name="connsiteX2684" fmla="*/ 4536965 w 8386272"/>
                <a:gd name="connsiteY2684" fmla="*/ 848292 h 2121144"/>
                <a:gd name="connsiteX2685" fmla="*/ 4537440 w 8386272"/>
                <a:gd name="connsiteY2685" fmla="*/ 890795 h 2121144"/>
                <a:gd name="connsiteX2686" fmla="*/ 4491849 w 8386272"/>
                <a:gd name="connsiteY2686" fmla="*/ 891033 h 2121144"/>
                <a:gd name="connsiteX2687" fmla="*/ 4491493 w 8386272"/>
                <a:gd name="connsiteY2687" fmla="*/ 848529 h 2121144"/>
                <a:gd name="connsiteX2688" fmla="*/ 4492087 w 8386272"/>
                <a:gd name="connsiteY2688" fmla="*/ 936623 h 2121144"/>
                <a:gd name="connsiteX2689" fmla="*/ 4537559 w 8386272"/>
                <a:gd name="connsiteY2689" fmla="*/ 936504 h 2121144"/>
                <a:gd name="connsiteX2690" fmla="*/ 4538034 w 8386272"/>
                <a:gd name="connsiteY2690" fmla="*/ 979008 h 2121144"/>
                <a:gd name="connsiteX2691" fmla="*/ 4492443 w 8386272"/>
                <a:gd name="connsiteY2691" fmla="*/ 979127 h 2121144"/>
                <a:gd name="connsiteX2692" fmla="*/ 4492087 w 8386272"/>
                <a:gd name="connsiteY2692" fmla="*/ 936623 h 2121144"/>
                <a:gd name="connsiteX2693" fmla="*/ 4492681 w 8386272"/>
                <a:gd name="connsiteY2693" fmla="*/ 1024717 h 2121144"/>
                <a:gd name="connsiteX2694" fmla="*/ 4538152 w 8386272"/>
                <a:gd name="connsiteY2694" fmla="*/ 1024599 h 2121144"/>
                <a:gd name="connsiteX2695" fmla="*/ 4538627 w 8386272"/>
                <a:gd name="connsiteY2695" fmla="*/ 1067102 h 2121144"/>
                <a:gd name="connsiteX2696" fmla="*/ 4493037 w 8386272"/>
                <a:gd name="connsiteY2696" fmla="*/ 1067340 h 2121144"/>
                <a:gd name="connsiteX2697" fmla="*/ 4492681 w 8386272"/>
                <a:gd name="connsiteY2697" fmla="*/ 1024717 h 2121144"/>
                <a:gd name="connsiteX2698" fmla="*/ 4493393 w 8386272"/>
                <a:gd name="connsiteY2698" fmla="*/ 1112930 h 2121144"/>
                <a:gd name="connsiteX2699" fmla="*/ 4493749 w 8386272"/>
                <a:gd name="connsiteY2699" fmla="*/ 1112930 h 2121144"/>
                <a:gd name="connsiteX2700" fmla="*/ 4538864 w 8386272"/>
                <a:gd name="connsiteY2700" fmla="*/ 1112693 h 2121144"/>
                <a:gd name="connsiteX2701" fmla="*/ 4539221 w 8386272"/>
                <a:gd name="connsiteY2701" fmla="*/ 1155315 h 2121144"/>
                <a:gd name="connsiteX2702" fmla="*/ 4493749 w 8386272"/>
                <a:gd name="connsiteY2702" fmla="*/ 1155434 h 2121144"/>
                <a:gd name="connsiteX2703" fmla="*/ 4493393 w 8386272"/>
                <a:gd name="connsiteY2703" fmla="*/ 1112930 h 2121144"/>
                <a:gd name="connsiteX2704" fmla="*/ 4493986 w 8386272"/>
                <a:gd name="connsiteY2704" fmla="*/ 1201024 h 2121144"/>
                <a:gd name="connsiteX2705" fmla="*/ 4539458 w 8386272"/>
                <a:gd name="connsiteY2705" fmla="*/ 1200905 h 2121144"/>
                <a:gd name="connsiteX2706" fmla="*/ 4539814 w 8386272"/>
                <a:gd name="connsiteY2706" fmla="*/ 1243409 h 2121144"/>
                <a:gd name="connsiteX2707" fmla="*/ 4494342 w 8386272"/>
                <a:gd name="connsiteY2707" fmla="*/ 1243528 h 2121144"/>
                <a:gd name="connsiteX2708" fmla="*/ 4493986 w 8386272"/>
                <a:gd name="connsiteY2708" fmla="*/ 1201024 h 2121144"/>
                <a:gd name="connsiteX2709" fmla="*/ 4494580 w 8386272"/>
                <a:gd name="connsiteY2709" fmla="*/ 1289237 h 2121144"/>
                <a:gd name="connsiteX2710" fmla="*/ 4540052 w 8386272"/>
                <a:gd name="connsiteY2710" fmla="*/ 1289000 h 2121144"/>
                <a:gd name="connsiteX2711" fmla="*/ 4540408 w 8386272"/>
                <a:gd name="connsiteY2711" fmla="*/ 1331503 h 2121144"/>
                <a:gd name="connsiteX2712" fmla="*/ 4494936 w 8386272"/>
                <a:gd name="connsiteY2712" fmla="*/ 1331741 h 2121144"/>
                <a:gd name="connsiteX2713" fmla="*/ 4494936 w 8386272"/>
                <a:gd name="connsiteY2713" fmla="*/ 1331741 h 2121144"/>
                <a:gd name="connsiteX2714" fmla="*/ 4494936 w 8386272"/>
                <a:gd name="connsiteY2714" fmla="*/ 1331147 h 2121144"/>
                <a:gd name="connsiteX2715" fmla="*/ 4494580 w 8386272"/>
                <a:gd name="connsiteY2715" fmla="*/ 1289237 h 2121144"/>
                <a:gd name="connsiteX2716" fmla="*/ 4495530 w 8386272"/>
                <a:gd name="connsiteY2716" fmla="*/ 1419835 h 2121144"/>
                <a:gd name="connsiteX2717" fmla="*/ 4495174 w 8386272"/>
                <a:gd name="connsiteY2717" fmla="*/ 1377331 h 2121144"/>
                <a:gd name="connsiteX2718" fmla="*/ 4495411 w 8386272"/>
                <a:gd name="connsiteY2718" fmla="*/ 1377331 h 2121144"/>
                <a:gd name="connsiteX2719" fmla="*/ 4540646 w 8386272"/>
                <a:gd name="connsiteY2719" fmla="*/ 1377212 h 2121144"/>
                <a:gd name="connsiteX2720" fmla="*/ 4541002 w 8386272"/>
                <a:gd name="connsiteY2720" fmla="*/ 1419716 h 2121144"/>
                <a:gd name="connsiteX2721" fmla="*/ 4495767 w 8386272"/>
                <a:gd name="connsiteY2721" fmla="*/ 1419835 h 2121144"/>
                <a:gd name="connsiteX2722" fmla="*/ 4495530 w 8386272"/>
                <a:gd name="connsiteY2722" fmla="*/ 1419835 h 2121144"/>
                <a:gd name="connsiteX2723" fmla="*/ 4495886 w 8386272"/>
                <a:gd name="connsiteY2723" fmla="*/ 1465425 h 2121144"/>
                <a:gd name="connsiteX2724" fmla="*/ 4495886 w 8386272"/>
                <a:gd name="connsiteY2724" fmla="*/ 1465425 h 2121144"/>
                <a:gd name="connsiteX2725" fmla="*/ 4541358 w 8386272"/>
                <a:gd name="connsiteY2725" fmla="*/ 1465306 h 2121144"/>
                <a:gd name="connsiteX2726" fmla="*/ 4541714 w 8386272"/>
                <a:gd name="connsiteY2726" fmla="*/ 1507810 h 2121144"/>
                <a:gd name="connsiteX2727" fmla="*/ 4541358 w 8386272"/>
                <a:gd name="connsiteY2727" fmla="*/ 1507810 h 2121144"/>
                <a:gd name="connsiteX2728" fmla="*/ 4530910 w 8386272"/>
                <a:gd name="connsiteY2728" fmla="*/ 1507810 h 2121144"/>
                <a:gd name="connsiteX2729" fmla="*/ 4496124 w 8386272"/>
                <a:gd name="connsiteY2729" fmla="*/ 1507929 h 2121144"/>
                <a:gd name="connsiteX2730" fmla="*/ 4496124 w 8386272"/>
                <a:gd name="connsiteY2730" fmla="*/ 1507335 h 2121144"/>
                <a:gd name="connsiteX2731" fmla="*/ 4495886 w 8386272"/>
                <a:gd name="connsiteY2731" fmla="*/ 1465425 h 2121144"/>
                <a:gd name="connsiteX2732" fmla="*/ 4496836 w 8386272"/>
                <a:gd name="connsiteY2732" fmla="*/ 1596142 h 2121144"/>
                <a:gd name="connsiteX2733" fmla="*/ 4496480 w 8386272"/>
                <a:gd name="connsiteY2733" fmla="*/ 1553638 h 2121144"/>
                <a:gd name="connsiteX2734" fmla="*/ 4541951 w 8386272"/>
                <a:gd name="connsiteY2734" fmla="*/ 1553400 h 2121144"/>
                <a:gd name="connsiteX2735" fmla="*/ 4542308 w 8386272"/>
                <a:gd name="connsiteY2735" fmla="*/ 1596023 h 2121144"/>
                <a:gd name="connsiteX2736" fmla="*/ 4542308 w 8386272"/>
                <a:gd name="connsiteY2736" fmla="*/ 1596023 h 2121144"/>
                <a:gd name="connsiteX2737" fmla="*/ 4531504 w 8386272"/>
                <a:gd name="connsiteY2737" fmla="*/ 1596023 h 2121144"/>
                <a:gd name="connsiteX2738" fmla="*/ 4497073 w 8386272"/>
                <a:gd name="connsiteY2738" fmla="*/ 1596142 h 2121144"/>
                <a:gd name="connsiteX2739" fmla="*/ 4496836 w 8386272"/>
                <a:gd name="connsiteY2739" fmla="*/ 1596142 h 2121144"/>
                <a:gd name="connsiteX2740" fmla="*/ 4497429 w 8386272"/>
                <a:gd name="connsiteY2740" fmla="*/ 1684236 h 2121144"/>
                <a:gd name="connsiteX2741" fmla="*/ 4497073 w 8386272"/>
                <a:gd name="connsiteY2741" fmla="*/ 1641732 h 2121144"/>
                <a:gd name="connsiteX2742" fmla="*/ 4542545 w 8386272"/>
                <a:gd name="connsiteY2742" fmla="*/ 1641613 h 2121144"/>
                <a:gd name="connsiteX2743" fmla="*/ 4542783 w 8386272"/>
                <a:gd name="connsiteY2743" fmla="*/ 1684117 h 2121144"/>
                <a:gd name="connsiteX2744" fmla="*/ 4497548 w 8386272"/>
                <a:gd name="connsiteY2744" fmla="*/ 1684236 h 2121144"/>
                <a:gd name="connsiteX2745" fmla="*/ 4497429 w 8386272"/>
                <a:gd name="connsiteY2745" fmla="*/ 1684236 h 2121144"/>
                <a:gd name="connsiteX2746" fmla="*/ 4497786 w 8386272"/>
                <a:gd name="connsiteY2746" fmla="*/ 1729826 h 2121144"/>
                <a:gd name="connsiteX2747" fmla="*/ 4498023 w 8386272"/>
                <a:gd name="connsiteY2747" fmla="*/ 1729826 h 2121144"/>
                <a:gd name="connsiteX2748" fmla="*/ 4543258 w 8386272"/>
                <a:gd name="connsiteY2748" fmla="*/ 1729707 h 2121144"/>
                <a:gd name="connsiteX2749" fmla="*/ 4543495 w 8386272"/>
                <a:gd name="connsiteY2749" fmla="*/ 1772211 h 2121144"/>
                <a:gd name="connsiteX2750" fmla="*/ 4543139 w 8386272"/>
                <a:gd name="connsiteY2750" fmla="*/ 1772211 h 2121144"/>
                <a:gd name="connsiteX2751" fmla="*/ 4498023 w 8386272"/>
                <a:gd name="connsiteY2751" fmla="*/ 1772448 h 2121144"/>
                <a:gd name="connsiteX2752" fmla="*/ 4497786 w 8386272"/>
                <a:gd name="connsiteY2752" fmla="*/ 1729826 h 2121144"/>
                <a:gd name="connsiteX2753" fmla="*/ 4498379 w 8386272"/>
                <a:gd name="connsiteY2753" fmla="*/ 1818039 h 2121144"/>
                <a:gd name="connsiteX2754" fmla="*/ 4498379 w 8386272"/>
                <a:gd name="connsiteY2754" fmla="*/ 1818039 h 2121144"/>
                <a:gd name="connsiteX2755" fmla="*/ 4543851 w 8386272"/>
                <a:gd name="connsiteY2755" fmla="*/ 1817920 h 2121144"/>
                <a:gd name="connsiteX2756" fmla="*/ 4544207 w 8386272"/>
                <a:gd name="connsiteY2756" fmla="*/ 1860424 h 2121144"/>
                <a:gd name="connsiteX2757" fmla="*/ 4533403 w 8386272"/>
                <a:gd name="connsiteY2757" fmla="*/ 1860424 h 2121144"/>
                <a:gd name="connsiteX2758" fmla="*/ 4498736 w 8386272"/>
                <a:gd name="connsiteY2758" fmla="*/ 1860543 h 2121144"/>
                <a:gd name="connsiteX2759" fmla="*/ 4498379 w 8386272"/>
                <a:gd name="connsiteY2759" fmla="*/ 1818039 h 2121144"/>
                <a:gd name="connsiteX2760" fmla="*/ 4498973 w 8386272"/>
                <a:gd name="connsiteY2760" fmla="*/ 1906133 h 2121144"/>
                <a:gd name="connsiteX2761" fmla="*/ 4544445 w 8386272"/>
                <a:gd name="connsiteY2761" fmla="*/ 1906014 h 2121144"/>
                <a:gd name="connsiteX2762" fmla="*/ 4544682 w 8386272"/>
                <a:gd name="connsiteY2762" fmla="*/ 1948518 h 2121144"/>
                <a:gd name="connsiteX2763" fmla="*/ 4499566 w 8386272"/>
                <a:gd name="connsiteY2763" fmla="*/ 1948755 h 2121144"/>
                <a:gd name="connsiteX2764" fmla="*/ 4499210 w 8386272"/>
                <a:gd name="connsiteY2764" fmla="*/ 1948755 h 2121144"/>
                <a:gd name="connsiteX2765" fmla="*/ 4498973 w 8386272"/>
                <a:gd name="connsiteY2765" fmla="*/ 1906133 h 2121144"/>
                <a:gd name="connsiteX2766" fmla="*/ 4545038 w 8386272"/>
                <a:gd name="connsiteY2766" fmla="*/ 2036612 h 2121144"/>
                <a:gd name="connsiteX2767" fmla="*/ 4499923 w 8386272"/>
                <a:gd name="connsiteY2767" fmla="*/ 2036849 h 2121144"/>
                <a:gd name="connsiteX2768" fmla="*/ 4499566 w 8386272"/>
                <a:gd name="connsiteY2768" fmla="*/ 1994346 h 2121144"/>
                <a:gd name="connsiteX2769" fmla="*/ 4545038 w 8386272"/>
                <a:gd name="connsiteY2769" fmla="*/ 1994109 h 2121144"/>
                <a:gd name="connsiteX2770" fmla="*/ 4545395 w 8386272"/>
                <a:gd name="connsiteY2770" fmla="*/ 2036612 h 2121144"/>
                <a:gd name="connsiteX2771" fmla="*/ 4545038 w 8386272"/>
                <a:gd name="connsiteY2771" fmla="*/ 2036612 h 2121144"/>
                <a:gd name="connsiteX2772" fmla="*/ 4651179 w 8386272"/>
                <a:gd name="connsiteY2772" fmla="*/ 626038 h 2121144"/>
                <a:gd name="connsiteX2773" fmla="*/ 4651060 w 8386272"/>
                <a:gd name="connsiteY2773" fmla="*/ 604430 h 2121144"/>
                <a:gd name="connsiteX2774" fmla="*/ 4650823 w 8386272"/>
                <a:gd name="connsiteY2774" fmla="*/ 583416 h 2121144"/>
                <a:gd name="connsiteX2775" fmla="*/ 4696531 w 8386272"/>
                <a:gd name="connsiteY2775" fmla="*/ 583178 h 2121144"/>
                <a:gd name="connsiteX2776" fmla="*/ 4696650 w 8386272"/>
                <a:gd name="connsiteY2776" fmla="*/ 604311 h 2121144"/>
                <a:gd name="connsiteX2777" fmla="*/ 4696888 w 8386272"/>
                <a:gd name="connsiteY2777" fmla="*/ 625919 h 2121144"/>
                <a:gd name="connsiteX2778" fmla="*/ 4697006 w 8386272"/>
                <a:gd name="connsiteY2778" fmla="*/ 646934 h 2121144"/>
                <a:gd name="connsiteX2779" fmla="*/ 4651535 w 8386272"/>
                <a:gd name="connsiteY2779" fmla="*/ 647171 h 2121144"/>
                <a:gd name="connsiteX2780" fmla="*/ 4651179 w 8386272"/>
                <a:gd name="connsiteY2780" fmla="*/ 626038 h 2121144"/>
                <a:gd name="connsiteX2781" fmla="*/ 4651772 w 8386272"/>
                <a:gd name="connsiteY2781" fmla="*/ 714132 h 2121144"/>
                <a:gd name="connsiteX2782" fmla="*/ 4651653 w 8386272"/>
                <a:gd name="connsiteY2782" fmla="*/ 692643 h 2121144"/>
                <a:gd name="connsiteX2783" fmla="*/ 4651416 w 8386272"/>
                <a:gd name="connsiteY2783" fmla="*/ 671510 h 2121144"/>
                <a:gd name="connsiteX2784" fmla="*/ 4697006 w 8386272"/>
                <a:gd name="connsiteY2784" fmla="*/ 671391 h 2121144"/>
                <a:gd name="connsiteX2785" fmla="*/ 4697125 w 8386272"/>
                <a:gd name="connsiteY2785" fmla="*/ 692405 h 2121144"/>
                <a:gd name="connsiteX2786" fmla="*/ 4697363 w 8386272"/>
                <a:gd name="connsiteY2786" fmla="*/ 714013 h 2121144"/>
                <a:gd name="connsiteX2787" fmla="*/ 4697481 w 8386272"/>
                <a:gd name="connsiteY2787" fmla="*/ 735146 h 2121144"/>
                <a:gd name="connsiteX2788" fmla="*/ 4652010 w 8386272"/>
                <a:gd name="connsiteY2788" fmla="*/ 735265 h 2121144"/>
                <a:gd name="connsiteX2789" fmla="*/ 4651772 w 8386272"/>
                <a:gd name="connsiteY2789" fmla="*/ 714132 h 2121144"/>
                <a:gd name="connsiteX2790" fmla="*/ 4652485 w 8386272"/>
                <a:gd name="connsiteY2790" fmla="*/ 804957 h 2121144"/>
                <a:gd name="connsiteX2791" fmla="*/ 4652485 w 8386272"/>
                <a:gd name="connsiteY2791" fmla="*/ 802345 h 2121144"/>
                <a:gd name="connsiteX2792" fmla="*/ 4652366 w 8386272"/>
                <a:gd name="connsiteY2792" fmla="*/ 780737 h 2121144"/>
                <a:gd name="connsiteX2793" fmla="*/ 4652128 w 8386272"/>
                <a:gd name="connsiteY2793" fmla="*/ 759841 h 2121144"/>
                <a:gd name="connsiteX2794" fmla="*/ 4697719 w 8386272"/>
                <a:gd name="connsiteY2794" fmla="*/ 759604 h 2121144"/>
                <a:gd name="connsiteX2795" fmla="*/ 4697719 w 8386272"/>
                <a:gd name="connsiteY2795" fmla="*/ 780737 h 2121144"/>
                <a:gd name="connsiteX2796" fmla="*/ 4697956 w 8386272"/>
                <a:gd name="connsiteY2796" fmla="*/ 802226 h 2121144"/>
                <a:gd name="connsiteX2797" fmla="*/ 4698075 w 8386272"/>
                <a:gd name="connsiteY2797" fmla="*/ 823359 h 2121144"/>
                <a:gd name="connsiteX2798" fmla="*/ 4652603 w 8386272"/>
                <a:gd name="connsiteY2798" fmla="*/ 823478 h 2121144"/>
                <a:gd name="connsiteX2799" fmla="*/ 4652603 w 8386272"/>
                <a:gd name="connsiteY2799" fmla="*/ 823478 h 2121144"/>
                <a:gd name="connsiteX2800" fmla="*/ 4652485 w 8386272"/>
                <a:gd name="connsiteY2800" fmla="*/ 804957 h 2121144"/>
                <a:gd name="connsiteX2801" fmla="*/ 4652722 w 8386272"/>
                <a:gd name="connsiteY2801" fmla="*/ 847935 h 2121144"/>
                <a:gd name="connsiteX2802" fmla="*/ 4698431 w 8386272"/>
                <a:gd name="connsiteY2802" fmla="*/ 847817 h 2121144"/>
                <a:gd name="connsiteX2803" fmla="*/ 4698669 w 8386272"/>
                <a:gd name="connsiteY2803" fmla="*/ 890320 h 2121144"/>
                <a:gd name="connsiteX2804" fmla="*/ 4687865 w 8386272"/>
                <a:gd name="connsiteY2804" fmla="*/ 890320 h 2121144"/>
                <a:gd name="connsiteX2805" fmla="*/ 4653078 w 8386272"/>
                <a:gd name="connsiteY2805" fmla="*/ 890439 h 2121144"/>
                <a:gd name="connsiteX2806" fmla="*/ 4652722 w 8386272"/>
                <a:gd name="connsiteY2806" fmla="*/ 847935 h 2121144"/>
                <a:gd name="connsiteX2807" fmla="*/ 4653435 w 8386272"/>
                <a:gd name="connsiteY2807" fmla="*/ 936029 h 2121144"/>
                <a:gd name="connsiteX2808" fmla="*/ 4653435 w 8386272"/>
                <a:gd name="connsiteY2808" fmla="*/ 936029 h 2121144"/>
                <a:gd name="connsiteX2809" fmla="*/ 4699025 w 8386272"/>
                <a:gd name="connsiteY2809" fmla="*/ 935911 h 2121144"/>
                <a:gd name="connsiteX2810" fmla="*/ 4699381 w 8386272"/>
                <a:gd name="connsiteY2810" fmla="*/ 978414 h 2121144"/>
                <a:gd name="connsiteX2811" fmla="*/ 4688577 w 8386272"/>
                <a:gd name="connsiteY2811" fmla="*/ 978414 h 2121144"/>
                <a:gd name="connsiteX2812" fmla="*/ 4653672 w 8386272"/>
                <a:gd name="connsiteY2812" fmla="*/ 978652 h 2121144"/>
                <a:gd name="connsiteX2813" fmla="*/ 4653672 w 8386272"/>
                <a:gd name="connsiteY2813" fmla="*/ 977939 h 2121144"/>
                <a:gd name="connsiteX2814" fmla="*/ 4653435 w 8386272"/>
                <a:gd name="connsiteY2814" fmla="*/ 936029 h 2121144"/>
                <a:gd name="connsiteX2815" fmla="*/ 4654028 w 8386272"/>
                <a:gd name="connsiteY2815" fmla="*/ 1024242 h 2121144"/>
                <a:gd name="connsiteX2816" fmla="*/ 4699618 w 8386272"/>
                <a:gd name="connsiteY2816" fmla="*/ 1024005 h 2121144"/>
                <a:gd name="connsiteX2817" fmla="*/ 4699856 w 8386272"/>
                <a:gd name="connsiteY2817" fmla="*/ 1066627 h 2121144"/>
                <a:gd name="connsiteX2818" fmla="*/ 4689052 w 8386272"/>
                <a:gd name="connsiteY2818" fmla="*/ 1066627 h 2121144"/>
                <a:gd name="connsiteX2819" fmla="*/ 4654147 w 8386272"/>
                <a:gd name="connsiteY2819" fmla="*/ 1066746 h 2121144"/>
                <a:gd name="connsiteX2820" fmla="*/ 4654147 w 8386272"/>
                <a:gd name="connsiteY2820" fmla="*/ 1066746 h 2121144"/>
                <a:gd name="connsiteX2821" fmla="*/ 4654028 w 8386272"/>
                <a:gd name="connsiteY2821" fmla="*/ 1024242 h 2121144"/>
                <a:gd name="connsiteX2822" fmla="*/ 4654622 w 8386272"/>
                <a:gd name="connsiteY2822" fmla="*/ 1112336 h 2121144"/>
                <a:gd name="connsiteX2823" fmla="*/ 4700212 w 8386272"/>
                <a:gd name="connsiteY2823" fmla="*/ 1112218 h 2121144"/>
                <a:gd name="connsiteX2824" fmla="*/ 4700568 w 8386272"/>
                <a:gd name="connsiteY2824" fmla="*/ 1154721 h 2121144"/>
                <a:gd name="connsiteX2825" fmla="*/ 4700331 w 8386272"/>
                <a:gd name="connsiteY2825" fmla="*/ 1154721 h 2121144"/>
                <a:gd name="connsiteX2826" fmla="*/ 4689764 w 8386272"/>
                <a:gd name="connsiteY2826" fmla="*/ 1154721 h 2121144"/>
                <a:gd name="connsiteX2827" fmla="*/ 4654859 w 8386272"/>
                <a:gd name="connsiteY2827" fmla="*/ 1154840 h 2121144"/>
                <a:gd name="connsiteX2828" fmla="*/ 4654859 w 8386272"/>
                <a:gd name="connsiteY2828" fmla="*/ 1154246 h 2121144"/>
                <a:gd name="connsiteX2829" fmla="*/ 4654622 w 8386272"/>
                <a:gd name="connsiteY2829" fmla="*/ 1112336 h 2121144"/>
                <a:gd name="connsiteX2830" fmla="*/ 4655215 w 8386272"/>
                <a:gd name="connsiteY2830" fmla="*/ 1200431 h 2121144"/>
                <a:gd name="connsiteX2831" fmla="*/ 4700925 w 8386272"/>
                <a:gd name="connsiteY2831" fmla="*/ 1200193 h 2121144"/>
                <a:gd name="connsiteX2832" fmla="*/ 4701281 w 8386272"/>
                <a:gd name="connsiteY2832" fmla="*/ 1242697 h 2121144"/>
                <a:gd name="connsiteX2833" fmla="*/ 4690477 w 8386272"/>
                <a:gd name="connsiteY2833" fmla="*/ 1242697 h 2121144"/>
                <a:gd name="connsiteX2834" fmla="*/ 4656047 w 8386272"/>
                <a:gd name="connsiteY2834" fmla="*/ 1242934 h 2121144"/>
                <a:gd name="connsiteX2835" fmla="*/ 4655690 w 8386272"/>
                <a:gd name="connsiteY2835" fmla="*/ 1242934 h 2121144"/>
                <a:gd name="connsiteX2836" fmla="*/ 4655215 w 8386272"/>
                <a:gd name="connsiteY2836" fmla="*/ 1200431 h 2121144"/>
                <a:gd name="connsiteX2837" fmla="*/ 4655928 w 8386272"/>
                <a:gd name="connsiteY2837" fmla="*/ 1288525 h 2121144"/>
                <a:gd name="connsiteX2838" fmla="*/ 4656165 w 8386272"/>
                <a:gd name="connsiteY2838" fmla="*/ 1288525 h 2121144"/>
                <a:gd name="connsiteX2839" fmla="*/ 4701518 w 8386272"/>
                <a:gd name="connsiteY2839" fmla="*/ 1288406 h 2121144"/>
                <a:gd name="connsiteX2840" fmla="*/ 4701874 w 8386272"/>
                <a:gd name="connsiteY2840" fmla="*/ 1330909 h 2121144"/>
                <a:gd name="connsiteX2841" fmla="*/ 4701637 w 8386272"/>
                <a:gd name="connsiteY2841" fmla="*/ 1330909 h 2121144"/>
                <a:gd name="connsiteX2842" fmla="*/ 4656284 w 8386272"/>
                <a:gd name="connsiteY2842" fmla="*/ 1331028 h 2121144"/>
                <a:gd name="connsiteX2843" fmla="*/ 4656284 w 8386272"/>
                <a:gd name="connsiteY2843" fmla="*/ 1331028 h 2121144"/>
                <a:gd name="connsiteX2844" fmla="*/ 4656284 w 8386272"/>
                <a:gd name="connsiteY2844" fmla="*/ 1330553 h 2121144"/>
                <a:gd name="connsiteX2845" fmla="*/ 4655928 w 8386272"/>
                <a:gd name="connsiteY2845" fmla="*/ 1288525 h 2121144"/>
                <a:gd name="connsiteX2846" fmla="*/ 4656521 w 8386272"/>
                <a:gd name="connsiteY2846" fmla="*/ 1376619 h 2121144"/>
                <a:gd name="connsiteX2847" fmla="*/ 4702112 w 8386272"/>
                <a:gd name="connsiteY2847" fmla="*/ 1376500 h 2121144"/>
                <a:gd name="connsiteX2848" fmla="*/ 4702468 w 8386272"/>
                <a:gd name="connsiteY2848" fmla="*/ 1419004 h 2121144"/>
                <a:gd name="connsiteX2849" fmla="*/ 4656877 w 8386272"/>
                <a:gd name="connsiteY2849" fmla="*/ 1419122 h 2121144"/>
                <a:gd name="connsiteX2850" fmla="*/ 4656521 w 8386272"/>
                <a:gd name="connsiteY2850" fmla="*/ 1376619 h 2121144"/>
                <a:gd name="connsiteX2851" fmla="*/ 4657115 w 8386272"/>
                <a:gd name="connsiteY2851" fmla="*/ 1464831 h 2121144"/>
                <a:gd name="connsiteX2852" fmla="*/ 4657471 w 8386272"/>
                <a:gd name="connsiteY2852" fmla="*/ 1464831 h 2121144"/>
                <a:gd name="connsiteX2853" fmla="*/ 4702705 w 8386272"/>
                <a:gd name="connsiteY2853" fmla="*/ 1464594 h 2121144"/>
                <a:gd name="connsiteX2854" fmla="*/ 4703062 w 8386272"/>
                <a:gd name="connsiteY2854" fmla="*/ 1507216 h 2121144"/>
                <a:gd name="connsiteX2855" fmla="*/ 4657352 w 8386272"/>
                <a:gd name="connsiteY2855" fmla="*/ 1507335 h 2121144"/>
                <a:gd name="connsiteX2856" fmla="*/ 4657115 w 8386272"/>
                <a:gd name="connsiteY2856" fmla="*/ 1464831 h 2121144"/>
                <a:gd name="connsiteX2857" fmla="*/ 4657827 w 8386272"/>
                <a:gd name="connsiteY2857" fmla="*/ 1552926 h 2121144"/>
                <a:gd name="connsiteX2858" fmla="*/ 4703418 w 8386272"/>
                <a:gd name="connsiteY2858" fmla="*/ 1552807 h 2121144"/>
                <a:gd name="connsiteX2859" fmla="*/ 4703655 w 8386272"/>
                <a:gd name="connsiteY2859" fmla="*/ 1595310 h 2121144"/>
                <a:gd name="connsiteX2860" fmla="*/ 4692851 w 8386272"/>
                <a:gd name="connsiteY2860" fmla="*/ 1595310 h 2121144"/>
                <a:gd name="connsiteX2861" fmla="*/ 4658065 w 8386272"/>
                <a:gd name="connsiteY2861" fmla="*/ 1595429 h 2121144"/>
                <a:gd name="connsiteX2862" fmla="*/ 4657827 w 8386272"/>
                <a:gd name="connsiteY2862" fmla="*/ 1552926 h 2121144"/>
                <a:gd name="connsiteX2863" fmla="*/ 4658421 w 8386272"/>
                <a:gd name="connsiteY2863" fmla="*/ 1641138 h 2121144"/>
                <a:gd name="connsiteX2864" fmla="*/ 4658777 w 8386272"/>
                <a:gd name="connsiteY2864" fmla="*/ 1641138 h 2121144"/>
                <a:gd name="connsiteX2865" fmla="*/ 4704011 w 8386272"/>
                <a:gd name="connsiteY2865" fmla="*/ 1640901 h 2121144"/>
                <a:gd name="connsiteX2866" fmla="*/ 4704367 w 8386272"/>
                <a:gd name="connsiteY2866" fmla="*/ 1683405 h 2121144"/>
                <a:gd name="connsiteX2867" fmla="*/ 4658777 w 8386272"/>
                <a:gd name="connsiteY2867" fmla="*/ 1683642 h 2121144"/>
                <a:gd name="connsiteX2868" fmla="*/ 4658421 w 8386272"/>
                <a:gd name="connsiteY2868" fmla="*/ 1641138 h 2121144"/>
                <a:gd name="connsiteX2869" fmla="*/ 4659015 w 8386272"/>
                <a:gd name="connsiteY2869" fmla="*/ 1729232 h 2121144"/>
                <a:gd name="connsiteX2870" fmla="*/ 4704605 w 8386272"/>
                <a:gd name="connsiteY2870" fmla="*/ 1728995 h 2121144"/>
                <a:gd name="connsiteX2871" fmla="*/ 4704961 w 8386272"/>
                <a:gd name="connsiteY2871" fmla="*/ 1771617 h 2121144"/>
                <a:gd name="connsiteX2872" fmla="*/ 4659371 w 8386272"/>
                <a:gd name="connsiteY2872" fmla="*/ 1771736 h 2121144"/>
                <a:gd name="connsiteX2873" fmla="*/ 4659371 w 8386272"/>
                <a:gd name="connsiteY2873" fmla="*/ 1771736 h 2121144"/>
                <a:gd name="connsiteX2874" fmla="*/ 4659371 w 8386272"/>
                <a:gd name="connsiteY2874" fmla="*/ 1771736 h 2121144"/>
                <a:gd name="connsiteX2875" fmla="*/ 4659015 w 8386272"/>
                <a:gd name="connsiteY2875" fmla="*/ 1729232 h 2121144"/>
                <a:gd name="connsiteX2876" fmla="*/ 4659727 w 8386272"/>
                <a:gd name="connsiteY2876" fmla="*/ 1817327 h 2121144"/>
                <a:gd name="connsiteX2877" fmla="*/ 4705317 w 8386272"/>
                <a:gd name="connsiteY2877" fmla="*/ 1817208 h 2121144"/>
                <a:gd name="connsiteX2878" fmla="*/ 4705674 w 8386272"/>
                <a:gd name="connsiteY2878" fmla="*/ 1859712 h 2121144"/>
                <a:gd name="connsiteX2879" fmla="*/ 4660083 w 8386272"/>
                <a:gd name="connsiteY2879" fmla="*/ 1859830 h 2121144"/>
                <a:gd name="connsiteX2880" fmla="*/ 4659727 w 8386272"/>
                <a:gd name="connsiteY2880" fmla="*/ 1817327 h 2121144"/>
                <a:gd name="connsiteX2881" fmla="*/ 4660558 w 8386272"/>
                <a:gd name="connsiteY2881" fmla="*/ 1948043 h 2121144"/>
                <a:gd name="connsiteX2882" fmla="*/ 4660558 w 8386272"/>
                <a:gd name="connsiteY2882" fmla="*/ 1948043 h 2121144"/>
                <a:gd name="connsiteX2883" fmla="*/ 4660202 w 8386272"/>
                <a:gd name="connsiteY2883" fmla="*/ 1905539 h 2121144"/>
                <a:gd name="connsiteX2884" fmla="*/ 4705792 w 8386272"/>
                <a:gd name="connsiteY2884" fmla="*/ 1905302 h 2121144"/>
                <a:gd name="connsiteX2885" fmla="*/ 4706030 w 8386272"/>
                <a:gd name="connsiteY2885" fmla="*/ 1947924 h 2121144"/>
                <a:gd name="connsiteX2886" fmla="*/ 4695226 w 8386272"/>
                <a:gd name="connsiteY2886" fmla="*/ 1947924 h 2121144"/>
                <a:gd name="connsiteX2887" fmla="*/ 4660558 w 8386272"/>
                <a:gd name="connsiteY2887" fmla="*/ 1948043 h 2121144"/>
                <a:gd name="connsiteX2888" fmla="*/ 4660558 w 8386272"/>
                <a:gd name="connsiteY2888" fmla="*/ 1948043 h 2121144"/>
                <a:gd name="connsiteX2889" fmla="*/ 4661270 w 8386272"/>
                <a:gd name="connsiteY2889" fmla="*/ 2036137 h 2121144"/>
                <a:gd name="connsiteX2890" fmla="*/ 4661033 w 8386272"/>
                <a:gd name="connsiteY2890" fmla="*/ 1993634 h 2121144"/>
                <a:gd name="connsiteX2891" fmla="*/ 4706149 w 8386272"/>
                <a:gd name="connsiteY2891" fmla="*/ 1993515 h 2121144"/>
                <a:gd name="connsiteX2892" fmla="*/ 4706623 w 8386272"/>
                <a:gd name="connsiteY2892" fmla="*/ 1993515 h 2121144"/>
                <a:gd name="connsiteX2893" fmla="*/ 4706979 w 8386272"/>
                <a:gd name="connsiteY2893" fmla="*/ 2036019 h 2121144"/>
                <a:gd name="connsiteX2894" fmla="*/ 4661270 w 8386272"/>
                <a:gd name="connsiteY2894" fmla="*/ 2036137 h 2121144"/>
                <a:gd name="connsiteX2895" fmla="*/ 4812645 w 8386272"/>
                <a:gd name="connsiteY2895" fmla="*/ 625444 h 2121144"/>
                <a:gd name="connsiteX2896" fmla="*/ 4812407 w 8386272"/>
                <a:gd name="connsiteY2896" fmla="*/ 603955 h 2121144"/>
                <a:gd name="connsiteX2897" fmla="*/ 4812170 w 8386272"/>
                <a:gd name="connsiteY2897" fmla="*/ 582822 h 2121144"/>
                <a:gd name="connsiteX2898" fmla="*/ 4857761 w 8386272"/>
                <a:gd name="connsiteY2898" fmla="*/ 582703 h 2121144"/>
                <a:gd name="connsiteX2899" fmla="*/ 4857998 w 8386272"/>
                <a:gd name="connsiteY2899" fmla="*/ 603718 h 2121144"/>
                <a:gd name="connsiteX2900" fmla="*/ 4858117 w 8386272"/>
                <a:gd name="connsiteY2900" fmla="*/ 625326 h 2121144"/>
                <a:gd name="connsiteX2901" fmla="*/ 4858354 w 8386272"/>
                <a:gd name="connsiteY2901" fmla="*/ 646459 h 2121144"/>
                <a:gd name="connsiteX2902" fmla="*/ 4812764 w 8386272"/>
                <a:gd name="connsiteY2902" fmla="*/ 646577 h 2121144"/>
                <a:gd name="connsiteX2903" fmla="*/ 4812645 w 8386272"/>
                <a:gd name="connsiteY2903" fmla="*/ 625444 h 2121144"/>
                <a:gd name="connsiteX2904" fmla="*/ 4813239 w 8386272"/>
                <a:gd name="connsiteY2904" fmla="*/ 713538 h 2121144"/>
                <a:gd name="connsiteX2905" fmla="*/ 4813001 w 8386272"/>
                <a:gd name="connsiteY2905" fmla="*/ 691930 h 2121144"/>
                <a:gd name="connsiteX2906" fmla="*/ 4812764 w 8386272"/>
                <a:gd name="connsiteY2906" fmla="*/ 670916 h 2121144"/>
                <a:gd name="connsiteX2907" fmla="*/ 4857998 w 8386272"/>
                <a:gd name="connsiteY2907" fmla="*/ 670679 h 2121144"/>
                <a:gd name="connsiteX2908" fmla="*/ 4858354 w 8386272"/>
                <a:gd name="connsiteY2908" fmla="*/ 670679 h 2121144"/>
                <a:gd name="connsiteX2909" fmla="*/ 4858592 w 8386272"/>
                <a:gd name="connsiteY2909" fmla="*/ 691812 h 2121144"/>
                <a:gd name="connsiteX2910" fmla="*/ 4858710 w 8386272"/>
                <a:gd name="connsiteY2910" fmla="*/ 713301 h 2121144"/>
                <a:gd name="connsiteX2911" fmla="*/ 4858948 w 8386272"/>
                <a:gd name="connsiteY2911" fmla="*/ 734434 h 2121144"/>
                <a:gd name="connsiteX2912" fmla="*/ 4858710 w 8386272"/>
                <a:gd name="connsiteY2912" fmla="*/ 734434 h 2121144"/>
                <a:gd name="connsiteX2913" fmla="*/ 4853012 w 8386272"/>
                <a:gd name="connsiteY2913" fmla="*/ 734434 h 2121144"/>
                <a:gd name="connsiteX2914" fmla="*/ 4813239 w 8386272"/>
                <a:gd name="connsiteY2914" fmla="*/ 734553 h 2121144"/>
                <a:gd name="connsiteX2915" fmla="*/ 4813239 w 8386272"/>
                <a:gd name="connsiteY2915" fmla="*/ 713538 h 2121144"/>
                <a:gd name="connsiteX2916" fmla="*/ 4813714 w 8386272"/>
                <a:gd name="connsiteY2916" fmla="*/ 801633 h 2121144"/>
                <a:gd name="connsiteX2917" fmla="*/ 4813595 w 8386272"/>
                <a:gd name="connsiteY2917" fmla="*/ 780025 h 2121144"/>
                <a:gd name="connsiteX2918" fmla="*/ 4813357 w 8386272"/>
                <a:gd name="connsiteY2918" fmla="*/ 759010 h 2121144"/>
                <a:gd name="connsiteX2919" fmla="*/ 4858948 w 8386272"/>
                <a:gd name="connsiteY2919" fmla="*/ 758891 h 2121144"/>
                <a:gd name="connsiteX2920" fmla="*/ 4859185 w 8386272"/>
                <a:gd name="connsiteY2920" fmla="*/ 779906 h 2121144"/>
                <a:gd name="connsiteX2921" fmla="*/ 4859304 w 8386272"/>
                <a:gd name="connsiteY2921" fmla="*/ 801514 h 2121144"/>
                <a:gd name="connsiteX2922" fmla="*/ 4859541 w 8386272"/>
                <a:gd name="connsiteY2922" fmla="*/ 822528 h 2121144"/>
                <a:gd name="connsiteX2923" fmla="*/ 4813951 w 8386272"/>
                <a:gd name="connsiteY2923" fmla="*/ 822766 h 2121144"/>
                <a:gd name="connsiteX2924" fmla="*/ 4813714 w 8386272"/>
                <a:gd name="connsiteY2924" fmla="*/ 801633 h 2121144"/>
                <a:gd name="connsiteX2925" fmla="*/ 4814070 w 8386272"/>
                <a:gd name="connsiteY2925" fmla="*/ 847223 h 2121144"/>
                <a:gd name="connsiteX2926" fmla="*/ 4859660 w 8386272"/>
                <a:gd name="connsiteY2926" fmla="*/ 847104 h 2121144"/>
                <a:gd name="connsiteX2927" fmla="*/ 4860016 w 8386272"/>
                <a:gd name="connsiteY2927" fmla="*/ 889727 h 2121144"/>
                <a:gd name="connsiteX2928" fmla="*/ 4859779 w 8386272"/>
                <a:gd name="connsiteY2928" fmla="*/ 889727 h 2121144"/>
                <a:gd name="connsiteX2929" fmla="*/ 4814426 w 8386272"/>
                <a:gd name="connsiteY2929" fmla="*/ 889845 h 2121144"/>
                <a:gd name="connsiteX2930" fmla="*/ 4814070 w 8386272"/>
                <a:gd name="connsiteY2930" fmla="*/ 847223 h 2121144"/>
                <a:gd name="connsiteX2931" fmla="*/ 4815019 w 8386272"/>
                <a:gd name="connsiteY2931" fmla="*/ 977939 h 2121144"/>
                <a:gd name="connsiteX2932" fmla="*/ 4815019 w 8386272"/>
                <a:gd name="connsiteY2932" fmla="*/ 977939 h 2121144"/>
                <a:gd name="connsiteX2933" fmla="*/ 4815019 w 8386272"/>
                <a:gd name="connsiteY2933" fmla="*/ 977108 h 2121144"/>
                <a:gd name="connsiteX2934" fmla="*/ 4814782 w 8386272"/>
                <a:gd name="connsiteY2934" fmla="*/ 935317 h 2121144"/>
                <a:gd name="connsiteX2935" fmla="*/ 4860372 w 8386272"/>
                <a:gd name="connsiteY2935" fmla="*/ 935080 h 2121144"/>
                <a:gd name="connsiteX2936" fmla="*/ 4860729 w 8386272"/>
                <a:gd name="connsiteY2936" fmla="*/ 977702 h 2121144"/>
                <a:gd name="connsiteX2937" fmla="*/ 4817156 w 8386272"/>
                <a:gd name="connsiteY2937" fmla="*/ 977821 h 2121144"/>
                <a:gd name="connsiteX2938" fmla="*/ 4815019 w 8386272"/>
                <a:gd name="connsiteY2938" fmla="*/ 977939 h 2121144"/>
                <a:gd name="connsiteX2939" fmla="*/ 4815019 w 8386272"/>
                <a:gd name="connsiteY2939" fmla="*/ 977939 h 2121144"/>
                <a:gd name="connsiteX2940" fmla="*/ 4815613 w 8386272"/>
                <a:gd name="connsiteY2940" fmla="*/ 1066034 h 2121144"/>
                <a:gd name="connsiteX2941" fmla="*/ 4815613 w 8386272"/>
                <a:gd name="connsiteY2941" fmla="*/ 1066034 h 2121144"/>
                <a:gd name="connsiteX2942" fmla="*/ 4815257 w 8386272"/>
                <a:gd name="connsiteY2942" fmla="*/ 1023530 h 2121144"/>
                <a:gd name="connsiteX2943" fmla="*/ 4860966 w 8386272"/>
                <a:gd name="connsiteY2943" fmla="*/ 1023411 h 2121144"/>
                <a:gd name="connsiteX2944" fmla="*/ 4861204 w 8386272"/>
                <a:gd name="connsiteY2944" fmla="*/ 1065915 h 2121144"/>
                <a:gd name="connsiteX2945" fmla="*/ 4815732 w 8386272"/>
                <a:gd name="connsiteY2945" fmla="*/ 1066034 h 2121144"/>
                <a:gd name="connsiteX2946" fmla="*/ 4815613 w 8386272"/>
                <a:gd name="connsiteY2946" fmla="*/ 1066034 h 2121144"/>
                <a:gd name="connsiteX2947" fmla="*/ 4815969 w 8386272"/>
                <a:gd name="connsiteY2947" fmla="*/ 1111624 h 2121144"/>
                <a:gd name="connsiteX2948" fmla="*/ 4861560 w 8386272"/>
                <a:gd name="connsiteY2948" fmla="*/ 1111505 h 2121144"/>
                <a:gd name="connsiteX2949" fmla="*/ 4861916 w 8386272"/>
                <a:gd name="connsiteY2949" fmla="*/ 1154009 h 2121144"/>
                <a:gd name="connsiteX2950" fmla="*/ 4816207 w 8386272"/>
                <a:gd name="connsiteY2950" fmla="*/ 1154246 h 2121144"/>
                <a:gd name="connsiteX2951" fmla="*/ 4816207 w 8386272"/>
                <a:gd name="connsiteY2951" fmla="*/ 1154246 h 2121144"/>
                <a:gd name="connsiteX2952" fmla="*/ 4815969 w 8386272"/>
                <a:gd name="connsiteY2952" fmla="*/ 1111624 h 2121144"/>
                <a:gd name="connsiteX2953" fmla="*/ 4816919 w 8386272"/>
                <a:gd name="connsiteY2953" fmla="*/ 1242341 h 2121144"/>
                <a:gd name="connsiteX2954" fmla="*/ 4816919 w 8386272"/>
                <a:gd name="connsiteY2954" fmla="*/ 1242341 h 2121144"/>
                <a:gd name="connsiteX2955" fmla="*/ 4816563 w 8386272"/>
                <a:gd name="connsiteY2955" fmla="*/ 1199837 h 2121144"/>
                <a:gd name="connsiteX2956" fmla="*/ 4816682 w 8386272"/>
                <a:gd name="connsiteY2956" fmla="*/ 1199837 h 2121144"/>
                <a:gd name="connsiteX2957" fmla="*/ 4862153 w 8386272"/>
                <a:gd name="connsiteY2957" fmla="*/ 1199718 h 2121144"/>
                <a:gd name="connsiteX2958" fmla="*/ 4862391 w 8386272"/>
                <a:gd name="connsiteY2958" fmla="*/ 1242222 h 2121144"/>
                <a:gd name="connsiteX2959" fmla="*/ 4851587 w 8386272"/>
                <a:gd name="connsiteY2959" fmla="*/ 1242222 h 2121144"/>
                <a:gd name="connsiteX2960" fmla="*/ 4816919 w 8386272"/>
                <a:gd name="connsiteY2960" fmla="*/ 1242341 h 2121144"/>
                <a:gd name="connsiteX2961" fmla="*/ 4816919 w 8386272"/>
                <a:gd name="connsiteY2961" fmla="*/ 1242341 h 2121144"/>
                <a:gd name="connsiteX2962" fmla="*/ 4817156 w 8386272"/>
                <a:gd name="connsiteY2962" fmla="*/ 1287931 h 2121144"/>
                <a:gd name="connsiteX2963" fmla="*/ 4862747 w 8386272"/>
                <a:gd name="connsiteY2963" fmla="*/ 1287812 h 2121144"/>
                <a:gd name="connsiteX2964" fmla="*/ 4863103 w 8386272"/>
                <a:gd name="connsiteY2964" fmla="*/ 1330316 h 2121144"/>
                <a:gd name="connsiteX2965" fmla="*/ 4817512 w 8386272"/>
                <a:gd name="connsiteY2965" fmla="*/ 1330435 h 2121144"/>
                <a:gd name="connsiteX2966" fmla="*/ 4817156 w 8386272"/>
                <a:gd name="connsiteY2966" fmla="*/ 1287931 h 2121144"/>
                <a:gd name="connsiteX2967" fmla="*/ 4817869 w 8386272"/>
                <a:gd name="connsiteY2967" fmla="*/ 1376144 h 2121144"/>
                <a:gd name="connsiteX2968" fmla="*/ 4863459 w 8386272"/>
                <a:gd name="connsiteY2968" fmla="*/ 1375906 h 2121144"/>
                <a:gd name="connsiteX2969" fmla="*/ 4863816 w 8386272"/>
                <a:gd name="connsiteY2969" fmla="*/ 1418410 h 2121144"/>
                <a:gd name="connsiteX2970" fmla="*/ 4818225 w 8386272"/>
                <a:gd name="connsiteY2970" fmla="*/ 1418647 h 2121144"/>
                <a:gd name="connsiteX2971" fmla="*/ 4817869 w 8386272"/>
                <a:gd name="connsiteY2971" fmla="*/ 1376144 h 2121144"/>
                <a:gd name="connsiteX2972" fmla="*/ 4818462 w 8386272"/>
                <a:gd name="connsiteY2972" fmla="*/ 1464238 h 2121144"/>
                <a:gd name="connsiteX2973" fmla="*/ 4864053 w 8386272"/>
                <a:gd name="connsiteY2973" fmla="*/ 1464119 h 2121144"/>
                <a:gd name="connsiteX2974" fmla="*/ 4864409 w 8386272"/>
                <a:gd name="connsiteY2974" fmla="*/ 1506623 h 2121144"/>
                <a:gd name="connsiteX2975" fmla="*/ 4818819 w 8386272"/>
                <a:gd name="connsiteY2975" fmla="*/ 1506742 h 2121144"/>
                <a:gd name="connsiteX2976" fmla="*/ 4818462 w 8386272"/>
                <a:gd name="connsiteY2976" fmla="*/ 1464238 h 2121144"/>
                <a:gd name="connsiteX2977" fmla="*/ 4819056 w 8386272"/>
                <a:gd name="connsiteY2977" fmla="*/ 1552332 h 2121144"/>
                <a:gd name="connsiteX2978" fmla="*/ 4819294 w 8386272"/>
                <a:gd name="connsiteY2978" fmla="*/ 1552332 h 2121144"/>
                <a:gd name="connsiteX2979" fmla="*/ 4864646 w 8386272"/>
                <a:gd name="connsiteY2979" fmla="*/ 1552213 h 2121144"/>
                <a:gd name="connsiteX2980" fmla="*/ 4865003 w 8386272"/>
                <a:gd name="connsiteY2980" fmla="*/ 1594717 h 2121144"/>
                <a:gd name="connsiteX2981" fmla="*/ 4854199 w 8386272"/>
                <a:gd name="connsiteY2981" fmla="*/ 1594717 h 2121144"/>
                <a:gd name="connsiteX2982" fmla="*/ 4819294 w 8386272"/>
                <a:gd name="connsiteY2982" fmla="*/ 1594954 h 2121144"/>
                <a:gd name="connsiteX2983" fmla="*/ 4819294 w 8386272"/>
                <a:gd name="connsiteY2983" fmla="*/ 1594954 h 2121144"/>
                <a:gd name="connsiteX2984" fmla="*/ 4819056 w 8386272"/>
                <a:gd name="connsiteY2984" fmla="*/ 1552332 h 2121144"/>
                <a:gd name="connsiteX2985" fmla="*/ 4819768 w 8386272"/>
                <a:gd name="connsiteY2985" fmla="*/ 1640545 h 2121144"/>
                <a:gd name="connsiteX2986" fmla="*/ 4819768 w 8386272"/>
                <a:gd name="connsiteY2986" fmla="*/ 1640545 h 2121144"/>
                <a:gd name="connsiteX2987" fmla="*/ 4865359 w 8386272"/>
                <a:gd name="connsiteY2987" fmla="*/ 1640426 h 2121144"/>
                <a:gd name="connsiteX2988" fmla="*/ 4865715 w 8386272"/>
                <a:gd name="connsiteY2988" fmla="*/ 1682930 h 2121144"/>
                <a:gd name="connsiteX2989" fmla="*/ 4820124 w 8386272"/>
                <a:gd name="connsiteY2989" fmla="*/ 1683048 h 2121144"/>
                <a:gd name="connsiteX2990" fmla="*/ 4819768 w 8386272"/>
                <a:gd name="connsiteY2990" fmla="*/ 1640545 h 2121144"/>
                <a:gd name="connsiteX2991" fmla="*/ 4820362 w 8386272"/>
                <a:gd name="connsiteY2991" fmla="*/ 1728639 h 2121144"/>
                <a:gd name="connsiteX2992" fmla="*/ 4865596 w 8386272"/>
                <a:gd name="connsiteY2992" fmla="*/ 1728520 h 2121144"/>
                <a:gd name="connsiteX2993" fmla="*/ 4866071 w 8386272"/>
                <a:gd name="connsiteY2993" fmla="*/ 1728520 h 2121144"/>
                <a:gd name="connsiteX2994" fmla="*/ 4866428 w 8386272"/>
                <a:gd name="connsiteY2994" fmla="*/ 1771024 h 2121144"/>
                <a:gd name="connsiteX2995" fmla="*/ 4820718 w 8386272"/>
                <a:gd name="connsiteY2995" fmla="*/ 1771142 h 2121144"/>
                <a:gd name="connsiteX2996" fmla="*/ 4820718 w 8386272"/>
                <a:gd name="connsiteY2996" fmla="*/ 1771142 h 2121144"/>
                <a:gd name="connsiteX2997" fmla="*/ 4820718 w 8386272"/>
                <a:gd name="connsiteY2997" fmla="*/ 1770549 h 2121144"/>
                <a:gd name="connsiteX2998" fmla="*/ 4820362 w 8386272"/>
                <a:gd name="connsiteY2998" fmla="*/ 1728639 h 2121144"/>
                <a:gd name="connsiteX2999" fmla="*/ 4820956 w 8386272"/>
                <a:gd name="connsiteY2999" fmla="*/ 1816733 h 2121144"/>
                <a:gd name="connsiteX3000" fmla="*/ 4866546 w 8386272"/>
                <a:gd name="connsiteY3000" fmla="*/ 1816496 h 2121144"/>
                <a:gd name="connsiteX3001" fmla="*/ 4866784 w 8386272"/>
                <a:gd name="connsiteY3001" fmla="*/ 1858999 h 2121144"/>
                <a:gd name="connsiteX3002" fmla="*/ 4866428 w 8386272"/>
                <a:gd name="connsiteY3002" fmla="*/ 1858999 h 2121144"/>
                <a:gd name="connsiteX3003" fmla="*/ 4855980 w 8386272"/>
                <a:gd name="connsiteY3003" fmla="*/ 1858999 h 2121144"/>
                <a:gd name="connsiteX3004" fmla="*/ 4821193 w 8386272"/>
                <a:gd name="connsiteY3004" fmla="*/ 1859237 h 2121144"/>
                <a:gd name="connsiteX3005" fmla="*/ 4821193 w 8386272"/>
                <a:gd name="connsiteY3005" fmla="*/ 1859237 h 2121144"/>
                <a:gd name="connsiteX3006" fmla="*/ 4820956 w 8386272"/>
                <a:gd name="connsiteY3006" fmla="*/ 1816733 h 2121144"/>
                <a:gd name="connsiteX3007" fmla="*/ 4821668 w 8386272"/>
                <a:gd name="connsiteY3007" fmla="*/ 1904827 h 2121144"/>
                <a:gd name="connsiteX3008" fmla="*/ 4867258 w 8386272"/>
                <a:gd name="connsiteY3008" fmla="*/ 1904708 h 2121144"/>
                <a:gd name="connsiteX3009" fmla="*/ 4867615 w 8386272"/>
                <a:gd name="connsiteY3009" fmla="*/ 1947212 h 2121144"/>
                <a:gd name="connsiteX3010" fmla="*/ 4821906 w 8386272"/>
                <a:gd name="connsiteY3010" fmla="*/ 1947331 h 2121144"/>
                <a:gd name="connsiteX3011" fmla="*/ 4821906 w 8386272"/>
                <a:gd name="connsiteY3011" fmla="*/ 1947331 h 2121144"/>
                <a:gd name="connsiteX3012" fmla="*/ 4821906 w 8386272"/>
                <a:gd name="connsiteY3012" fmla="*/ 1946737 h 2121144"/>
                <a:gd name="connsiteX3013" fmla="*/ 4821668 w 8386272"/>
                <a:gd name="connsiteY3013" fmla="*/ 1904827 h 2121144"/>
                <a:gd name="connsiteX3014" fmla="*/ 4822499 w 8386272"/>
                <a:gd name="connsiteY3014" fmla="*/ 2035662 h 2121144"/>
                <a:gd name="connsiteX3015" fmla="*/ 4822143 w 8386272"/>
                <a:gd name="connsiteY3015" fmla="*/ 1993040 h 2121144"/>
                <a:gd name="connsiteX3016" fmla="*/ 4867496 w 8386272"/>
                <a:gd name="connsiteY3016" fmla="*/ 1992921 h 2121144"/>
                <a:gd name="connsiteX3017" fmla="*/ 4867733 w 8386272"/>
                <a:gd name="connsiteY3017" fmla="*/ 1992921 h 2121144"/>
                <a:gd name="connsiteX3018" fmla="*/ 4867971 w 8386272"/>
                <a:gd name="connsiteY3018" fmla="*/ 2035425 h 2121144"/>
                <a:gd name="connsiteX3019" fmla="*/ 4822499 w 8386272"/>
                <a:gd name="connsiteY3019" fmla="*/ 2035662 h 2121144"/>
                <a:gd name="connsiteX3020" fmla="*/ 4943480 w 8386272"/>
                <a:gd name="connsiteY3020" fmla="*/ 872868 h 2121144"/>
                <a:gd name="connsiteX3021" fmla="*/ 5061968 w 8386272"/>
                <a:gd name="connsiteY3021" fmla="*/ 872274 h 2121144"/>
                <a:gd name="connsiteX3022" fmla="*/ 5062799 w 8386272"/>
                <a:gd name="connsiteY3022" fmla="*/ 872274 h 2121144"/>
                <a:gd name="connsiteX3023" fmla="*/ 5062918 w 8386272"/>
                <a:gd name="connsiteY3023" fmla="*/ 899225 h 2121144"/>
                <a:gd name="connsiteX3024" fmla="*/ 4943717 w 8386272"/>
                <a:gd name="connsiteY3024" fmla="*/ 899818 h 2121144"/>
                <a:gd name="connsiteX3025" fmla="*/ 4943480 w 8386272"/>
                <a:gd name="connsiteY3025" fmla="*/ 872868 h 2121144"/>
                <a:gd name="connsiteX3026" fmla="*/ 4943955 w 8386272"/>
                <a:gd name="connsiteY3026" fmla="*/ 935673 h 2121144"/>
                <a:gd name="connsiteX3027" fmla="*/ 5063155 w 8386272"/>
                <a:gd name="connsiteY3027" fmla="*/ 935198 h 2121144"/>
                <a:gd name="connsiteX3028" fmla="*/ 5063393 w 8386272"/>
                <a:gd name="connsiteY3028" fmla="*/ 962030 h 2121144"/>
                <a:gd name="connsiteX3029" fmla="*/ 4944074 w 8386272"/>
                <a:gd name="connsiteY3029" fmla="*/ 962505 h 2121144"/>
                <a:gd name="connsiteX3030" fmla="*/ 4944074 w 8386272"/>
                <a:gd name="connsiteY3030" fmla="*/ 962505 h 2121144"/>
                <a:gd name="connsiteX3031" fmla="*/ 4944074 w 8386272"/>
                <a:gd name="connsiteY3031" fmla="*/ 962268 h 2121144"/>
                <a:gd name="connsiteX3032" fmla="*/ 4943955 w 8386272"/>
                <a:gd name="connsiteY3032" fmla="*/ 935673 h 2121144"/>
                <a:gd name="connsiteX3033" fmla="*/ 4944311 w 8386272"/>
                <a:gd name="connsiteY3033" fmla="*/ 998241 h 2121144"/>
                <a:gd name="connsiteX3034" fmla="*/ 4945617 w 8386272"/>
                <a:gd name="connsiteY3034" fmla="*/ 998241 h 2121144"/>
                <a:gd name="connsiteX3035" fmla="*/ 5063630 w 8386272"/>
                <a:gd name="connsiteY3035" fmla="*/ 997767 h 2121144"/>
                <a:gd name="connsiteX3036" fmla="*/ 5063749 w 8386272"/>
                <a:gd name="connsiteY3036" fmla="*/ 1024599 h 2121144"/>
                <a:gd name="connsiteX3037" fmla="*/ 4944549 w 8386272"/>
                <a:gd name="connsiteY3037" fmla="*/ 1025073 h 2121144"/>
                <a:gd name="connsiteX3038" fmla="*/ 4944549 w 8386272"/>
                <a:gd name="connsiteY3038" fmla="*/ 1025073 h 2121144"/>
                <a:gd name="connsiteX3039" fmla="*/ 4944549 w 8386272"/>
                <a:gd name="connsiteY3039" fmla="*/ 1024599 h 2121144"/>
                <a:gd name="connsiteX3040" fmla="*/ 4944311 w 8386272"/>
                <a:gd name="connsiteY3040" fmla="*/ 998241 h 2121144"/>
                <a:gd name="connsiteX3041" fmla="*/ 4944786 w 8386272"/>
                <a:gd name="connsiteY3041" fmla="*/ 1061047 h 2121144"/>
                <a:gd name="connsiteX3042" fmla="*/ 5063986 w 8386272"/>
                <a:gd name="connsiteY3042" fmla="*/ 1060572 h 2121144"/>
                <a:gd name="connsiteX3043" fmla="*/ 5064223 w 8386272"/>
                <a:gd name="connsiteY3043" fmla="*/ 1087523 h 2121144"/>
                <a:gd name="connsiteX3044" fmla="*/ 5055794 w 8386272"/>
                <a:gd name="connsiteY3044" fmla="*/ 1087523 h 2121144"/>
                <a:gd name="connsiteX3045" fmla="*/ 4944905 w 8386272"/>
                <a:gd name="connsiteY3045" fmla="*/ 1087879 h 2121144"/>
                <a:gd name="connsiteX3046" fmla="*/ 4944905 w 8386272"/>
                <a:gd name="connsiteY3046" fmla="*/ 1087879 h 2121144"/>
                <a:gd name="connsiteX3047" fmla="*/ 4944786 w 8386272"/>
                <a:gd name="connsiteY3047" fmla="*/ 1061047 h 2121144"/>
                <a:gd name="connsiteX3048" fmla="*/ 4945380 w 8386272"/>
                <a:gd name="connsiteY3048" fmla="*/ 1123853 h 2121144"/>
                <a:gd name="connsiteX3049" fmla="*/ 4945380 w 8386272"/>
                <a:gd name="connsiteY3049" fmla="*/ 1123853 h 2121144"/>
                <a:gd name="connsiteX3050" fmla="*/ 5064580 w 8386272"/>
                <a:gd name="connsiteY3050" fmla="*/ 1123378 h 2121144"/>
                <a:gd name="connsiteX3051" fmla="*/ 5064698 w 8386272"/>
                <a:gd name="connsiteY3051" fmla="*/ 1150328 h 2121144"/>
                <a:gd name="connsiteX3052" fmla="*/ 4945498 w 8386272"/>
                <a:gd name="connsiteY3052" fmla="*/ 1150803 h 2121144"/>
                <a:gd name="connsiteX3053" fmla="*/ 4945380 w 8386272"/>
                <a:gd name="connsiteY3053" fmla="*/ 1123853 h 2121144"/>
                <a:gd name="connsiteX3054" fmla="*/ 4945736 w 8386272"/>
                <a:gd name="connsiteY3054" fmla="*/ 1186540 h 2121144"/>
                <a:gd name="connsiteX3055" fmla="*/ 5065055 w 8386272"/>
                <a:gd name="connsiteY3055" fmla="*/ 1186065 h 2121144"/>
                <a:gd name="connsiteX3056" fmla="*/ 5065173 w 8386272"/>
                <a:gd name="connsiteY3056" fmla="*/ 1213015 h 2121144"/>
                <a:gd name="connsiteX3057" fmla="*/ 4945854 w 8386272"/>
                <a:gd name="connsiteY3057" fmla="*/ 1213490 h 2121144"/>
                <a:gd name="connsiteX3058" fmla="*/ 4945736 w 8386272"/>
                <a:gd name="connsiteY3058" fmla="*/ 1186540 h 2121144"/>
                <a:gd name="connsiteX3059" fmla="*/ 4946211 w 8386272"/>
                <a:gd name="connsiteY3059" fmla="*/ 1249345 h 2121144"/>
                <a:gd name="connsiteX3060" fmla="*/ 5065411 w 8386272"/>
                <a:gd name="connsiteY3060" fmla="*/ 1248870 h 2121144"/>
                <a:gd name="connsiteX3061" fmla="*/ 5065530 w 8386272"/>
                <a:gd name="connsiteY3061" fmla="*/ 1275821 h 2121144"/>
                <a:gd name="connsiteX3062" fmla="*/ 4947042 w 8386272"/>
                <a:gd name="connsiteY3062" fmla="*/ 1276296 h 2121144"/>
                <a:gd name="connsiteX3063" fmla="*/ 4946329 w 8386272"/>
                <a:gd name="connsiteY3063" fmla="*/ 1276296 h 2121144"/>
                <a:gd name="connsiteX3064" fmla="*/ 4946329 w 8386272"/>
                <a:gd name="connsiteY3064" fmla="*/ 1276296 h 2121144"/>
                <a:gd name="connsiteX3065" fmla="*/ 4946329 w 8386272"/>
                <a:gd name="connsiteY3065" fmla="*/ 1276059 h 2121144"/>
                <a:gd name="connsiteX3066" fmla="*/ 4946211 w 8386272"/>
                <a:gd name="connsiteY3066" fmla="*/ 1249345 h 2121144"/>
                <a:gd name="connsiteX3067" fmla="*/ 4946567 w 8386272"/>
                <a:gd name="connsiteY3067" fmla="*/ 1312032 h 2121144"/>
                <a:gd name="connsiteX3068" fmla="*/ 5065886 w 8386272"/>
                <a:gd name="connsiteY3068" fmla="*/ 1311557 h 2121144"/>
                <a:gd name="connsiteX3069" fmla="*/ 5066005 w 8386272"/>
                <a:gd name="connsiteY3069" fmla="*/ 1338389 h 2121144"/>
                <a:gd name="connsiteX3070" fmla="*/ 5057456 w 8386272"/>
                <a:gd name="connsiteY3070" fmla="*/ 1338389 h 2121144"/>
                <a:gd name="connsiteX3071" fmla="*/ 5024925 w 8386272"/>
                <a:gd name="connsiteY3071" fmla="*/ 1338508 h 2121144"/>
                <a:gd name="connsiteX3072" fmla="*/ 4946804 w 8386272"/>
                <a:gd name="connsiteY3072" fmla="*/ 1338745 h 2121144"/>
                <a:gd name="connsiteX3073" fmla="*/ 4946567 w 8386272"/>
                <a:gd name="connsiteY3073" fmla="*/ 1312032 h 2121144"/>
                <a:gd name="connsiteX3074" fmla="*/ 4947042 w 8386272"/>
                <a:gd name="connsiteY3074" fmla="*/ 1374719 h 2121144"/>
                <a:gd name="connsiteX3075" fmla="*/ 5066242 w 8386272"/>
                <a:gd name="connsiteY3075" fmla="*/ 1374244 h 2121144"/>
                <a:gd name="connsiteX3076" fmla="*/ 5066479 w 8386272"/>
                <a:gd name="connsiteY3076" fmla="*/ 1401076 h 2121144"/>
                <a:gd name="connsiteX3077" fmla="*/ 5057931 w 8386272"/>
                <a:gd name="connsiteY3077" fmla="*/ 1401076 h 2121144"/>
                <a:gd name="connsiteX3078" fmla="*/ 4947992 w 8386272"/>
                <a:gd name="connsiteY3078" fmla="*/ 1401551 h 2121144"/>
                <a:gd name="connsiteX3079" fmla="*/ 4947161 w 8386272"/>
                <a:gd name="connsiteY3079" fmla="*/ 1401551 h 2121144"/>
                <a:gd name="connsiteX3080" fmla="*/ 4947042 w 8386272"/>
                <a:gd name="connsiteY3080" fmla="*/ 1374719 h 2121144"/>
                <a:gd name="connsiteX3081" fmla="*/ 4947398 w 8386272"/>
                <a:gd name="connsiteY3081" fmla="*/ 1437525 h 2121144"/>
                <a:gd name="connsiteX3082" fmla="*/ 5066717 w 8386272"/>
                <a:gd name="connsiteY3082" fmla="*/ 1437050 h 2121144"/>
                <a:gd name="connsiteX3083" fmla="*/ 5066835 w 8386272"/>
                <a:gd name="connsiteY3083" fmla="*/ 1463882 h 2121144"/>
                <a:gd name="connsiteX3084" fmla="*/ 5058287 w 8386272"/>
                <a:gd name="connsiteY3084" fmla="*/ 1463882 h 2121144"/>
                <a:gd name="connsiteX3085" fmla="*/ 4947636 w 8386272"/>
                <a:gd name="connsiteY3085" fmla="*/ 1464357 h 2121144"/>
                <a:gd name="connsiteX3086" fmla="*/ 4947398 w 8386272"/>
                <a:gd name="connsiteY3086" fmla="*/ 1437525 h 2121144"/>
                <a:gd name="connsiteX3087" fmla="*/ 4947992 w 8386272"/>
                <a:gd name="connsiteY3087" fmla="*/ 1500212 h 2121144"/>
                <a:gd name="connsiteX3088" fmla="*/ 5067192 w 8386272"/>
                <a:gd name="connsiteY3088" fmla="*/ 1499737 h 2121144"/>
                <a:gd name="connsiteX3089" fmla="*/ 5067429 w 8386272"/>
                <a:gd name="connsiteY3089" fmla="*/ 1526569 h 2121144"/>
                <a:gd name="connsiteX3090" fmla="*/ 4948110 w 8386272"/>
                <a:gd name="connsiteY3090" fmla="*/ 1527043 h 2121144"/>
                <a:gd name="connsiteX3091" fmla="*/ 4947992 w 8386272"/>
                <a:gd name="connsiteY3091" fmla="*/ 1500212 h 2121144"/>
                <a:gd name="connsiteX3092" fmla="*/ 4948585 w 8386272"/>
                <a:gd name="connsiteY3092" fmla="*/ 1589137 h 2121144"/>
                <a:gd name="connsiteX3093" fmla="*/ 4948348 w 8386272"/>
                <a:gd name="connsiteY3093" fmla="*/ 1562899 h 2121144"/>
                <a:gd name="connsiteX3094" fmla="*/ 5067667 w 8386272"/>
                <a:gd name="connsiteY3094" fmla="*/ 1562424 h 2121144"/>
                <a:gd name="connsiteX3095" fmla="*/ 5067785 w 8386272"/>
                <a:gd name="connsiteY3095" fmla="*/ 1589374 h 2121144"/>
                <a:gd name="connsiteX3096" fmla="*/ 4949298 w 8386272"/>
                <a:gd name="connsiteY3096" fmla="*/ 1589849 h 2121144"/>
                <a:gd name="connsiteX3097" fmla="*/ 4948585 w 8386272"/>
                <a:gd name="connsiteY3097" fmla="*/ 1589849 h 2121144"/>
                <a:gd name="connsiteX3098" fmla="*/ 4948585 w 8386272"/>
                <a:gd name="connsiteY3098" fmla="*/ 1589849 h 2121144"/>
                <a:gd name="connsiteX3099" fmla="*/ 4948585 w 8386272"/>
                <a:gd name="connsiteY3099" fmla="*/ 1589137 h 2121144"/>
                <a:gd name="connsiteX3100" fmla="*/ 4948823 w 8386272"/>
                <a:gd name="connsiteY3100" fmla="*/ 1625704 h 2121144"/>
                <a:gd name="connsiteX3101" fmla="*/ 5068023 w 8386272"/>
                <a:gd name="connsiteY3101" fmla="*/ 1625229 h 2121144"/>
                <a:gd name="connsiteX3102" fmla="*/ 5068260 w 8386272"/>
                <a:gd name="connsiteY3102" fmla="*/ 1652180 h 2121144"/>
                <a:gd name="connsiteX3103" fmla="*/ 5059712 w 8386272"/>
                <a:gd name="connsiteY3103" fmla="*/ 1652180 h 2121144"/>
                <a:gd name="connsiteX3104" fmla="*/ 4950248 w 8386272"/>
                <a:gd name="connsiteY3104" fmla="*/ 1652536 h 2121144"/>
                <a:gd name="connsiteX3105" fmla="*/ 4948941 w 8386272"/>
                <a:gd name="connsiteY3105" fmla="*/ 1652536 h 2121144"/>
                <a:gd name="connsiteX3106" fmla="*/ 4948823 w 8386272"/>
                <a:gd name="connsiteY3106" fmla="*/ 1625704 h 2121144"/>
                <a:gd name="connsiteX3107" fmla="*/ 4949416 w 8386272"/>
                <a:gd name="connsiteY3107" fmla="*/ 1688391 h 2121144"/>
                <a:gd name="connsiteX3108" fmla="*/ 5068617 w 8386272"/>
                <a:gd name="connsiteY3108" fmla="*/ 1687916 h 2121144"/>
                <a:gd name="connsiteX3109" fmla="*/ 5068735 w 8386272"/>
                <a:gd name="connsiteY3109" fmla="*/ 1714748 h 2121144"/>
                <a:gd name="connsiteX3110" fmla="*/ 5068023 w 8386272"/>
                <a:gd name="connsiteY3110" fmla="*/ 1714748 h 2121144"/>
                <a:gd name="connsiteX3111" fmla="*/ 5060306 w 8386272"/>
                <a:gd name="connsiteY3111" fmla="*/ 1714748 h 2121144"/>
                <a:gd name="connsiteX3112" fmla="*/ 4949416 w 8386272"/>
                <a:gd name="connsiteY3112" fmla="*/ 1715223 h 2121144"/>
                <a:gd name="connsiteX3113" fmla="*/ 4949416 w 8386272"/>
                <a:gd name="connsiteY3113" fmla="*/ 1715223 h 2121144"/>
                <a:gd name="connsiteX3114" fmla="*/ 4949416 w 8386272"/>
                <a:gd name="connsiteY3114" fmla="*/ 1714985 h 2121144"/>
                <a:gd name="connsiteX3115" fmla="*/ 4949416 w 8386272"/>
                <a:gd name="connsiteY3115" fmla="*/ 1688391 h 2121144"/>
                <a:gd name="connsiteX3116" fmla="*/ 4949773 w 8386272"/>
                <a:gd name="connsiteY3116" fmla="*/ 1751197 h 2121144"/>
                <a:gd name="connsiteX3117" fmla="*/ 5069091 w 8386272"/>
                <a:gd name="connsiteY3117" fmla="*/ 1750722 h 2121144"/>
                <a:gd name="connsiteX3118" fmla="*/ 5069210 w 8386272"/>
                <a:gd name="connsiteY3118" fmla="*/ 1777672 h 2121144"/>
                <a:gd name="connsiteX3119" fmla="*/ 4950722 w 8386272"/>
                <a:gd name="connsiteY3119" fmla="*/ 1778147 h 2121144"/>
                <a:gd name="connsiteX3120" fmla="*/ 4950010 w 8386272"/>
                <a:gd name="connsiteY3120" fmla="*/ 1778147 h 2121144"/>
                <a:gd name="connsiteX3121" fmla="*/ 4949773 w 8386272"/>
                <a:gd name="connsiteY3121" fmla="*/ 1751197 h 2121144"/>
                <a:gd name="connsiteX3122" fmla="*/ 4950248 w 8386272"/>
                <a:gd name="connsiteY3122" fmla="*/ 1813884 h 2121144"/>
                <a:gd name="connsiteX3123" fmla="*/ 5069447 w 8386272"/>
                <a:gd name="connsiteY3123" fmla="*/ 1813409 h 2121144"/>
                <a:gd name="connsiteX3124" fmla="*/ 5069685 w 8386272"/>
                <a:gd name="connsiteY3124" fmla="*/ 1840241 h 2121144"/>
                <a:gd name="connsiteX3125" fmla="*/ 5061255 w 8386272"/>
                <a:gd name="connsiteY3125" fmla="*/ 1840241 h 2121144"/>
                <a:gd name="connsiteX3126" fmla="*/ 4951791 w 8386272"/>
                <a:gd name="connsiteY3126" fmla="*/ 1840597 h 2121144"/>
                <a:gd name="connsiteX3127" fmla="*/ 4950366 w 8386272"/>
                <a:gd name="connsiteY3127" fmla="*/ 1840597 h 2121144"/>
                <a:gd name="connsiteX3128" fmla="*/ 4950248 w 8386272"/>
                <a:gd name="connsiteY3128" fmla="*/ 1813884 h 2121144"/>
                <a:gd name="connsiteX3129" fmla="*/ 4950604 w 8386272"/>
                <a:gd name="connsiteY3129" fmla="*/ 1876689 h 2121144"/>
                <a:gd name="connsiteX3130" fmla="*/ 4951435 w 8386272"/>
                <a:gd name="connsiteY3130" fmla="*/ 1876689 h 2121144"/>
                <a:gd name="connsiteX3131" fmla="*/ 5069922 w 8386272"/>
                <a:gd name="connsiteY3131" fmla="*/ 1876214 h 2121144"/>
                <a:gd name="connsiteX3132" fmla="*/ 5070041 w 8386272"/>
                <a:gd name="connsiteY3132" fmla="*/ 1903046 h 2121144"/>
                <a:gd name="connsiteX3133" fmla="*/ 4951316 w 8386272"/>
                <a:gd name="connsiteY3133" fmla="*/ 1903521 h 2121144"/>
                <a:gd name="connsiteX3134" fmla="*/ 4950960 w 8386272"/>
                <a:gd name="connsiteY3134" fmla="*/ 1903521 h 2121144"/>
                <a:gd name="connsiteX3135" fmla="*/ 4950960 w 8386272"/>
                <a:gd name="connsiteY3135" fmla="*/ 1903521 h 2121144"/>
                <a:gd name="connsiteX3136" fmla="*/ 4950604 w 8386272"/>
                <a:gd name="connsiteY3136" fmla="*/ 1876689 h 2121144"/>
                <a:gd name="connsiteX3137" fmla="*/ 4951078 w 8386272"/>
                <a:gd name="connsiteY3137" fmla="*/ 1939376 h 2121144"/>
                <a:gd name="connsiteX3138" fmla="*/ 4951078 w 8386272"/>
                <a:gd name="connsiteY3138" fmla="*/ 1939376 h 2121144"/>
                <a:gd name="connsiteX3139" fmla="*/ 5069922 w 8386272"/>
                <a:gd name="connsiteY3139" fmla="*/ 1938783 h 2121144"/>
                <a:gd name="connsiteX3140" fmla="*/ 5070279 w 8386272"/>
                <a:gd name="connsiteY3140" fmla="*/ 1938783 h 2121144"/>
                <a:gd name="connsiteX3141" fmla="*/ 5070635 w 8386272"/>
                <a:gd name="connsiteY3141" fmla="*/ 1965733 h 2121144"/>
                <a:gd name="connsiteX3142" fmla="*/ 4951316 w 8386272"/>
                <a:gd name="connsiteY3142" fmla="*/ 1966327 h 2121144"/>
                <a:gd name="connsiteX3143" fmla="*/ 4951078 w 8386272"/>
                <a:gd name="connsiteY3143" fmla="*/ 1939376 h 2121144"/>
                <a:gd name="connsiteX3144" fmla="*/ 4951435 w 8386272"/>
                <a:gd name="connsiteY3144" fmla="*/ 2002063 h 2121144"/>
                <a:gd name="connsiteX3145" fmla="*/ 5070754 w 8386272"/>
                <a:gd name="connsiteY3145" fmla="*/ 2001588 h 2121144"/>
                <a:gd name="connsiteX3146" fmla="*/ 5070872 w 8386272"/>
                <a:gd name="connsiteY3146" fmla="*/ 2028420 h 2121144"/>
                <a:gd name="connsiteX3147" fmla="*/ 4951672 w 8386272"/>
                <a:gd name="connsiteY3147" fmla="*/ 2028895 h 2121144"/>
                <a:gd name="connsiteX3148" fmla="*/ 4951435 w 8386272"/>
                <a:gd name="connsiteY3148" fmla="*/ 2002063 h 2121144"/>
                <a:gd name="connsiteX3149" fmla="*/ 4952147 w 8386272"/>
                <a:gd name="connsiteY3149" fmla="*/ 2091700 h 2121144"/>
                <a:gd name="connsiteX3150" fmla="*/ 4952028 w 8386272"/>
                <a:gd name="connsiteY3150" fmla="*/ 2064869 h 2121144"/>
                <a:gd name="connsiteX3151" fmla="*/ 5071229 w 8386272"/>
                <a:gd name="connsiteY3151" fmla="*/ 2064394 h 2121144"/>
                <a:gd name="connsiteX3152" fmla="*/ 5071466 w 8386272"/>
                <a:gd name="connsiteY3152" fmla="*/ 2091226 h 2121144"/>
                <a:gd name="connsiteX3153" fmla="*/ 4952147 w 8386272"/>
                <a:gd name="connsiteY3153" fmla="*/ 2091700 h 2121144"/>
                <a:gd name="connsiteX3154" fmla="*/ 5290039 w 8386272"/>
                <a:gd name="connsiteY3154" fmla="*/ 943272 h 2121144"/>
                <a:gd name="connsiteX3155" fmla="*/ 5402234 w 8386272"/>
                <a:gd name="connsiteY3155" fmla="*/ 942797 h 2121144"/>
                <a:gd name="connsiteX3156" fmla="*/ 5402472 w 8386272"/>
                <a:gd name="connsiteY3156" fmla="*/ 974259 h 2121144"/>
                <a:gd name="connsiteX3157" fmla="*/ 5290157 w 8386272"/>
                <a:gd name="connsiteY3157" fmla="*/ 974734 h 2121144"/>
                <a:gd name="connsiteX3158" fmla="*/ 5290039 w 8386272"/>
                <a:gd name="connsiteY3158" fmla="*/ 943272 h 2121144"/>
                <a:gd name="connsiteX3159" fmla="*/ 5290632 w 8386272"/>
                <a:gd name="connsiteY3159" fmla="*/ 1035046 h 2121144"/>
                <a:gd name="connsiteX3160" fmla="*/ 5402946 w 8386272"/>
                <a:gd name="connsiteY3160" fmla="*/ 1034690 h 2121144"/>
                <a:gd name="connsiteX3161" fmla="*/ 5403184 w 8386272"/>
                <a:gd name="connsiteY3161" fmla="*/ 1066034 h 2121144"/>
                <a:gd name="connsiteX3162" fmla="*/ 5290870 w 8386272"/>
                <a:gd name="connsiteY3162" fmla="*/ 1066509 h 2121144"/>
                <a:gd name="connsiteX3163" fmla="*/ 5290632 w 8386272"/>
                <a:gd name="connsiteY3163" fmla="*/ 1035046 h 2121144"/>
                <a:gd name="connsiteX3164" fmla="*/ 5291345 w 8386272"/>
                <a:gd name="connsiteY3164" fmla="*/ 1126940 h 2121144"/>
                <a:gd name="connsiteX3165" fmla="*/ 5403540 w 8386272"/>
                <a:gd name="connsiteY3165" fmla="*/ 1126465 h 2121144"/>
                <a:gd name="connsiteX3166" fmla="*/ 5403778 w 8386272"/>
                <a:gd name="connsiteY3166" fmla="*/ 1157927 h 2121144"/>
                <a:gd name="connsiteX3167" fmla="*/ 5291464 w 8386272"/>
                <a:gd name="connsiteY3167" fmla="*/ 1158283 h 2121144"/>
                <a:gd name="connsiteX3168" fmla="*/ 5291345 w 8386272"/>
                <a:gd name="connsiteY3168" fmla="*/ 1126940 h 2121144"/>
                <a:gd name="connsiteX3169" fmla="*/ 5292057 w 8386272"/>
                <a:gd name="connsiteY3169" fmla="*/ 1218714 h 2121144"/>
                <a:gd name="connsiteX3170" fmla="*/ 5404371 w 8386272"/>
                <a:gd name="connsiteY3170" fmla="*/ 1218239 h 2121144"/>
                <a:gd name="connsiteX3171" fmla="*/ 5404490 w 8386272"/>
                <a:gd name="connsiteY3171" fmla="*/ 1249583 h 2121144"/>
                <a:gd name="connsiteX3172" fmla="*/ 5292176 w 8386272"/>
                <a:gd name="connsiteY3172" fmla="*/ 1250058 h 2121144"/>
                <a:gd name="connsiteX3173" fmla="*/ 5292057 w 8386272"/>
                <a:gd name="connsiteY3173" fmla="*/ 1218714 h 2121144"/>
                <a:gd name="connsiteX3174" fmla="*/ 5292651 w 8386272"/>
                <a:gd name="connsiteY3174" fmla="*/ 1310726 h 2121144"/>
                <a:gd name="connsiteX3175" fmla="*/ 5404965 w 8386272"/>
                <a:gd name="connsiteY3175" fmla="*/ 1310251 h 2121144"/>
                <a:gd name="connsiteX3176" fmla="*/ 5405084 w 8386272"/>
                <a:gd name="connsiteY3176" fmla="*/ 1341714 h 2121144"/>
                <a:gd name="connsiteX3177" fmla="*/ 5292888 w 8386272"/>
                <a:gd name="connsiteY3177" fmla="*/ 1342070 h 2121144"/>
                <a:gd name="connsiteX3178" fmla="*/ 5292651 w 8386272"/>
                <a:gd name="connsiteY3178" fmla="*/ 1310726 h 2121144"/>
                <a:gd name="connsiteX3179" fmla="*/ 5293363 w 8386272"/>
                <a:gd name="connsiteY3179" fmla="*/ 1402501 h 2121144"/>
                <a:gd name="connsiteX3180" fmla="*/ 5404846 w 8386272"/>
                <a:gd name="connsiteY3180" fmla="*/ 1402145 h 2121144"/>
                <a:gd name="connsiteX3181" fmla="*/ 5405440 w 8386272"/>
                <a:gd name="connsiteY3181" fmla="*/ 1402145 h 2121144"/>
                <a:gd name="connsiteX3182" fmla="*/ 5405796 w 8386272"/>
                <a:gd name="connsiteY3182" fmla="*/ 1433488 h 2121144"/>
                <a:gd name="connsiteX3183" fmla="*/ 5293601 w 8386272"/>
                <a:gd name="connsiteY3183" fmla="*/ 1433963 h 2121144"/>
                <a:gd name="connsiteX3184" fmla="*/ 5293601 w 8386272"/>
                <a:gd name="connsiteY3184" fmla="*/ 1433963 h 2121144"/>
                <a:gd name="connsiteX3185" fmla="*/ 5293363 w 8386272"/>
                <a:gd name="connsiteY3185" fmla="*/ 1402501 h 2121144"/>
                <a:gd name="connsiteX3186" fmla="*/ 5294076 w 8386272"/>
                <a:gd name="connsiteY3186" fmla="*/ 1494394 h 2121144"/>
                <a:gd name="connsiteX3187" fmla="*/ 5406152 w 8386272"/>
                <a:gd name="connsiteY3187" fmla="*/ 1493919 h 2121144"/>
                <a:gd name="connsiteX3188" fmla="*/ 5406508 w 8386272"/>
                <a:gd name="connsiteY3188" fmla="*/ 1525263 h 2121144"/>
                <a:gd name="connsiteX3189" fmla="*/ 5405915 w 8386272"/>
                <a:gd name="connsiteY3189" fmla="*/ 1525263 h 2121144"/>
                <a:gd name="connsiteX3190" fmla="*/ 5294313 w 8386272"/>
                <a:gd name="connsiteY3190" fmla="*/ 1525619 h 2121144"/>
                <a:gd name="connsiteX3191" fmla="*/ 5294076 w 8386272"/>
                <a:gd name="connsiteY3191" fmla="*/ 1494394 h 2121144"/>
                <a:gd name="connsiteX3192" fmla="*/ 5294669 w 8386272"/>
                <a:gd name="connsiteY3192" fmla="*/ 1586287 h 2121144"/>
                <a:gd name="connsiteX3193" fmla="*/ 5406746 w 8386272"/>
                <a:gd name="connsiteY3193" fmla="*/ 1585813 h 2121144"/>
                <a:gd name="connsiteX3194" fmla="*/ 5407102 w 8386272"/>
                <a:gd name="connsiteY3194" fmla="*/ 1617275 h 2121144"/>
                <a:gd name="connsiteX3195" fmla="*/ 5294788 w 8386272"/>
                <a:gd name="connsiteY3195" fmla="*/ 1617631 h 2121144"/>
                <a:gd name="connsiteX3196" fmla="*/ 5294669 w 8386272"/>
                <a:gd name="connsiteY3196" fmla="*/ 1586287 h 2121144"/>
                <a:gd name="connsiteX3197" fmla="*/ 5295263 w 8386272"/>
                <a:gd name="connsiteY3197" fmla="*/ 1678062 h 2121144"/>
                <a:gd name="connsiteX3198" fmla="*/ 5407458 w 8386272"/>
                <a:gd name="connsiteY3198" fmla="*/ 1677706 h 2121144"/>
                <a:gd name="connsiteX3199" fmla="*/ 5407696 w 8386272"/>
                <a:gd name="connsiteY3199" fmla="*/ 1709049 h 2121144"/>
                <a:gd name="connsiteX3200" fmla="*/ 5296331 w 8386272"/>
                <a:gd name="connsiteY3200" fmla="*/ 1709524 h 2121144"/>
                <a:gd name="connsiteX3201" fmla="*/ 5295619 w 8386272"/>
                <a:gd name="connsiteY3201" fmla="*/ 1709524 h 2121144"/>
                <a:gd name="connsiteX3202" fmla="*/ 5295263 w 8386272"/>
                <a:gd name="connsiteY3202" fmla="*/ 1678062 h 2121144"/>
                <a:gd name="connsiteX3203" fmla="*/ 5295856 w 8386272"/>
                <a:gd name="connsiteY3203" fmla="*/ 1769955 h 2121144"/>
                <a:gd name="connsiteX3204" fmla="*/ 5296688 w 8386272"/>
                <a:gd name="connsiteY3204" fmla="*/ 1769955 h 2121144"/>
                <a:gd name="connsiteX3205" fmla="*/ 5408170 w 8386272"/>
                <a:gd name="connsiteY3205" fmla="*/ 1769480 h 2121144"/>
                <a:gd name="connsiteX3206" fmla="*/ 5408289 w 8386272"/>
                <a:gd name="connsiteY3206" fmla="*/ 1800943 h 2121144"/>
                <a:gd name="connsiteX3207" fmla="*/ 5296213 w 8386272"/>
                <a:gd name="connsiteY3207" fmla="*/ 1801299 h 2121144"/>
                <a:gd name="connsiteX3208" fmla="*/ 5295856 w 8386272"/>
                <a:gd name="connsiteY3208" fmla="*/ 1769955 h 2121144"/>
                <a:gd name="connsiteX3209" fmla="*/ 5296569 w 8386272"/>
                <a:gd name="connsiteY3209" fmla="*/ 1861849 h 2121144"/>
                <a:gd name="connsiteX3210" fmla="*/ 5408764 w 8386272"/>
                <a:gd name="connsiteY3210" fmla="*/ 1861492 h 2121144"/>
                <a:gd name="connsiteX3211" fmla="*/ 5409002 w 8386272"/>
                <a:gd name="connsiteY3211" fmla="*/ 1892836 h 2121144"/>
                <a:gd name="connsiteX3212" fmla="*/ 5408289 w 8386272"/>
                <a:gd name="connsiteY3212" fmla="*/ 1892836 h 2121144"/>
                <a:gd name="connsiteX3213" fmla="*/ 5296806 w 8386272"/>
                <a:gd name="connsiteY3213" fmla="*/ 1893311 h 2121144"/>
                <a:gd name="connsiteX3214" fmla="*/ 5296569 w 8386272"/>
                <a:gd name="connsiteY3214" fmla="*/ 1861849 h 2121144"/>
                <a:gd name="connsiteX3215" fmla="*/ 5297281 w 8386272"/>
                <a:gd name="connsiteY3215" fmla="*/ 1953742 h 2121144"/>
                <a:gd name="connsiteX3216" fmla="*/ 5409595 w 8386272"/>
                <a:gd name="connsiteY3216" fmla="*/ 1953386 h 2121144"/>
                <a:gd name="connsiteX3217" fmla="*/ 5409714 w 8386272"/>
                <a:gd name="connsiteY3217" fmla="*/ 1984729 h 2121144"/>
                <a:gd name="connsiteX3218" fmla="*/ 5298112 w 8386272"/>
                <a:gd name="connsiteY3218" fmla="*/ 1985204 h 2121144"/>
                <a:gd name="connsiteX3219" fmla="*/ 5297519 w 8386272"/>
                <a:gd name="connsiteY3219" fmla="*/ 1985204 h 2121144"/>
                <a:gd name="connsiteX3220" fmla="*/ 5297281 w 8386272"/>
                <a:gd name="connsiteY3220" fmla="*/ 1953742 h 2121144"/>
                <a:gd name="connsiteX3221" fmla="*/ 5298825 w 8386272"/>
                <a:gd name="connsiteY3221" fmla="*/ 2076979 h 2121144"/>
                <a:gd name="connsiteX3222" fmla="*/ 5297993 w 8386272"/>
                <a:gd name="connsiteY3222" fmla="*/ 2076979 h 2121144"/>
                <a:gd name="connsiteX3223" fmla="*/ 5297993 w 8386272"/>
                <a:gd name="connsiteY3223" fmla="*/ 2076979 h 2121144"/>
                <a:gd name="connsiteX3224" fmla="*/ 5297875 w 8386272"/>
                <a:gd name="connsiteY3224" fmla="*/ 2045635 h 2121144"/>
                <a:gd name="connsiteX3225" fmla="*/ 5410189 w 8386272"/>
                <a:gd name="connsiteY3225" fmla="*/ 2045279 h 2121144"/>
                <a:gd name="connsiteX3226" fmla="*/ 5410426 w 8386272"/>
                <a:gd name="connsiteY3226" fmla="*/ 2076623 h 2121144"/>
                <a:gd name="connsiteX3227" fmla="*/ 5298825 w 8386272"/>
                <a:gd name="connsiteY3227" fmla="*/ 2076979 h 2121144"/>
                <a:gd name="connsiteX3228" fmla="*/ 5588870 w 8386272"/>
                <a:gd name="connsiteY3228" fmla="*/ 534263 h 2121144"/>
                <a:gd name="connsiteX3229" fmla="*/ 5757104 w 8386272"/>
                <a:gd name="connsiteY3229" fmla="*/ 533670 h 2121144"/>
                <a:gd name="connsiteX3230" fmla="*/ 5757341 w 8386272"/>
                <a:gd name="connsiteY3230" fmla="*/ 551597 h 2121144"/>
                <a:gd name="connsiteX3231" fmla="*/ 5745706 w 8386272"/>
                <a:gd name="connsiteY3231" fmla="*/ 551597 h 2121144"/>
                <a:gd name="connsiteX3232" fmla="*/ 5589939 w 8386272"/>
                <a:gd name="connsiteY3232" fmla="*/ 552191 h 2121144"/>
                <a:gd name="connsiteX3233" fmla="*/ 5588989 w 8386272"/>
                <a:gd name="connsiteY3233" fmla="*/ 552191 h 2121144"/>
                <a:gd name="connsiteX3234" fmla="*/ 5588989 w 8386272"/>
                <a:gd name="connsiteY3234" fmla="*/ 552191 h 2121144"/>
                <a:gd name="connsiteX3235" fmla="*/ 5588870 w 8386272"/>
                <a:gd name="connsiteY3235" fmla="*/ 534263 h 2121144"/>
                <a:gd name="connsiteX3236" fmla="*/ 5589226 w 8386272"/>
                <a:gd name="connsiteY3236" fmla="*/ 601462 h 2121144"/>
                <a:gd name="connsiteX3237" fmla="*/ 5589226 w 8386272"/>
                <a:gd name="connsiteY3237" fmla="*/ 601462 h 2121144"/>
                <a:gd name="connsiteX3238" fmla="*/ 5756510 w 8386272"/>
                <a:gd name="connsiteY3238" fmla="*/ 600750 h 2121144"/>
                <a:gd name="connsiteX3239" fmla="*/ 5757579 w 8386272"/>
                <a:gd name="connsiteY3239" fmla="*/ 600750 h 2121144"/>
                <a:gd name="connsiteX3240" fmla="*/ 5757579 w 8386272"/>
                <a:gd name="connsiteY3240" fmla="*/ 600750 h 2121144"/>
                <a:gd name="connsiteX3241" fmla="*/ 5757816 w 8386272"/>
                <a:gd name="connsiteY3241" fmla="*/ 618677 h 2121144"/>
                <a:gd name="connsiteX3242" fmla="*/ 5746063 w 8386272"/>
                <a:gd name="connsiteY3242" fmla="*/ 618677 h 2121144"/>
                <a:gd name="connsiteX3243" fmla="*/ 5589464 w 8386272"/>
                <a:gd name="connsiteY3243" fmla="*/ 619389 h 2121144"/>
                <a:gd name="connsiteX3244" fmla="*/ 5589226 w 8386272"/>
                <a:gd name="connsiteY3244" fmla="*/ 601462 h 2121144"/>
                <a:gd name="connsiteX3245" fmla="*/ 5589820 w 8386272"/>
                <a:gd name="connsiteY3245" fmla="*/ 668660 h 2121144"/>
                <a:gd name="connsiteX3246" fmla="*/ 5758054 w 8386272"/>
                <a:gd name="connsiteY3246" fmla="*/ 667948 h 2121144"/>
                <a:gd name="connsiteX3247" fmla="*/ 5758172 w 8386272"/>
                <a:gd name="connsiteY3247" fmla="*/ 685875 h 2121144"/>
                <a:gd name="connsiteX3248" fmla="*/ 5589820 w 8386272"/>
                <a:gd name="connsiteY3248" fmla="*/ 686588 h 2121144"/>
                <a:gd name="connsiteX3249" fmla="*/ 5589820 w 8386272"/>
                <a:gd name="connsiteY3249" fmla="*/ 668660 h 2121144"/>
                <a:gd name="connsiteX3250" fmla="*/ 5590414 w 8386272"/>
                <a:gd name="connsiteY3250" fmla="*/ 753311 h 2121144"/>
                <a:gd name="connsiteX3251" fmla="*/ 5590176 w 8386272"/>
                <a:gd name="connsiteY3251" fmla="*/ 735859 h 2121144"/>
                <a:gd name="connsiteX3252" fmla="*/ 5758529 w 8386272"/>
                <a:gd name="connsiteY3252" fmla="*/ 735265 h 2121144"/>
                <a:gd name="connsiteX3253" fmla="*/ 5758529 w 8386272"/>
                <a:gd name="connsiteY3253" fmla="*/ 753193 h 2121144"/>
                <a:gd name="connsiteX3254" fmla="*/ 5590295 w 8386272"/>
                <a:gd name="connsiteY3254" fmla="*/ 753786 h 2121144"/>
                <a:gd name="connsiteX3255" fmla="*/ 5590295 w 8386272"/>
                <a:gd name="connsiteY3255" fmla="*/ 753786 h 2121144"/>
                <a:gd name="connsiteX3256" fmla="*/ 5590414 w 8386272"/>
                <a:gd name="connsiteY3256" fmla="*/ 753311 h 2121144"/>
                <a:gd name="connsiteX3257" fmla="*/ 5590651 w 8386272"/>
                <a:gd name="connsiteY3257" fmla="*/ 803176 h 2121144"/>
                <a:gd name="connsiteX3258" fmla="*/ 5590651 w 8386272"/>
                <a:gd name="connsiteY3258" fmla="*/ 803176 h 2121144"/>
                <a:gd name="connsiteX3259" fmla="*/ 5759004 w 8386272"/>
                <a:gd name="connsiteY3259" fmla="*/ 802464 h 2121144"/>
                <a:gd name="connsiteX3260" fmla="*/ 5759241 w 8386272"/>
                <a:gd name="connsiteY3260" fmla="*/ 820391 h 2121144"/>
                <a:gd name="connsiteX3261" fmla="*/ 5590889 w 8386272"/>
                <a:gd name="connsiteY3261" fmla="*/ 821104 h 2121144"/>
                <a:gd name="connsiteX3262" fmla="*/ 5590651 w 8386272"/>
                <a:gd name="connsiteY3262" fmla="*/ 803176 h 2121144"/>
                <a:gd name="connsiteX3263" fmla="*/ 5591245 w 8386272"/>
                <a:gd name="connsiteY3263" fmla="*/ 870256 h 2121144"/>
                <a:gd name="connsiteX3264" fmla="*/ 5592194 w 8386272"/>
                <a:gd name="connsiteY3264" fmla="*/ 870256 h 2121144"/>
                <a:gd name="connsiteX3265" fmla="*/ 5759597 w 8386272"/>
                <a:gd name="connsiteY3265" fmla="*/ 869662 h 2121144"/>
                <a:gd name="connsiteX3266" fmla="*/ 5759716 w 8386272"/>
                <a:gd name="connsiteY3266" fmla="*/ 887471 h 2121144"/>
                <a:gd name="connsiteX3267" fmla="*/ 5591482 w 8386272"/>
                <a:gd name="connsiteY3267" fmla="*/ 888183 h 2121144"/>
                <a:gd name="connsiteX3268" fmla="*/ 5591482 w 8386272"/>
                <a:gd name="connsiteY3268" fmla="*/ 888183 h 2121144"/>
                <a:gd name="connsiteX3269" fmla="*/ 5591245 w 8386272"/>
                <a:gd name="connsiteY3269" fmla="*/ 870256 h 2121144"/>
                <a:gd name="connsiteX3270" fmla="*/ 5591601 w 8386272"/>
                <a:gd name="connsiteY3270" fmla="*/ 937454 h 2121144"/>
                <a:gd name="connsiteX3271" fmla="*/ 5759953 w 8386272"/>
                <a:gd name="connsiteY3271" fmla="*/ 936861 h 2121144"/>
                <a:gd name="connsiteX3272" fmla="*/ 5760072 w 8386272"/>
                <a:gd name="connsiteY3272" fmla="*/ 954788 h 2121144"/>
                <a:gd name="connsiteX3273" fmla="*/ 5591720 w 8386272"/>
                <a:gd name="connsiteY3273" fmla="*/ 955382 h 2121144"/>
                <a:gd name="connsiteX3274" fmla="*/ 5591601 w 8386272"/>
                <a:gd name="connsiteY3274" fmla="*/ 937454 h 2121144"/>
                <a:gd name="connsiteX3275" fmla="*/ 5592194 w 8386272"/>
                <a:gd name="connsiteY3275" fmla="*/ 1004771 h 2121144"/>
                <a:gd name="connsiteX3276" fmla="*/ 5760547 w 8386272"/>
                <a:gd name="connsiteY3276" fmla="*/ 1004059 h 2121144"/>
                <a:gd name="connsiteX3277" fmla="*/ 5760547 w 8386272"/>
                <a:gd name="connsiteY3277" fmla="*/ 1021987 h 2121144"/>
                <a:gd name="connsiteX3278" fmla="*/ 5593263 w 8386272"/>
                <a:gd name="connsiteY3278" fmla="*/ 1022699 h 2121144"/>
                <a:gd name="connsiteX3279" fmla="*/ 5592194 w 8386272"/>
                <a:gd name="connsiteY3279" fmla="*/ 1022699 h 2121144"/>
                <a:gd name="connsiteX3280" fmla="*/ 5592194 w 8386272"/>
                <a:gd name="connsiteY3280" fmla="*/ 1022699 h 2121144"/>
                <a:gd name="connsiteX3281" fmla="*/ 5592194 w 8386272"/>
                <a:gd name="connsiteY3281" fmla="*/ 1004771 h 2121144"/>
                <a:gd name="connsiteX3282" fmla="*/ 5592551 w 8386272"/>
                <a:gd name="connsiteY3282" fmla="*/ 1071970 h 2121144"/>
                <a:gd name="connsiteX3283" fmla="*/ 5593501 w 8386272"/>
                <a:gd name="connsiteY3283" fmla="*/ 1071970 h 2121144"/>
                <a:gd name="connsiteX3284" fmla="*/ 5760903 w 8386272"/>
                <a:gd name="connsiteY3284" fmla="*/ 1071376 h 2121144"/>
                <a:gd name="connsiteX3285" fmla="*/ 5761140 w 8386272"/>
                <a:gd name="connsiteY3285" fmla="*/ 1089304 h 2121144"/>
                <a:gd name="connsiteX3286" fmla="*/ 5593738 w 8386272"/>
                <a:gd name="connsiteY3286" fmla="*/ 1089897 h 2121144"/>
                <a:gd name="connsiteX3287" fmla="*/ 5592788 w 8386272"/>
                <a:gd name="connsiteY3287" fmla="*/ 1089897 h 2121144"/>
                <a:gd name="connsiteX3288" fmla="*/ 5592788 w 8386272"/>
                <a:gd name="connsiteY3288" fmla="*/ 1089897 h 2121144"/>
                <a:gd name="connsiteX3289" fmla="*/ 5592551 w 8386272"/>
                <a:gd name="connsiteY3289" fmla="*/ 1071970 h 2121144"/>
                <a:gd name="connsiteX3290" fmla="*/ 5593144 w 8386272"/>
                <a:gd name="connsiteY3290" fmla="*/ 1139168 h 2121144"/>
                <a:gd name="connsiteX3291" fmla="*/ 5761497 w 8386272"/>
                <a:gd name="connsiteY3291" fmla="*/ 1138456 h 2121144"/>
                <a:gd name="connsiteX3292" fmla="*/ 5761497 w 8386272"/>
                <a:gd name="connsiteY3292" fmla="*/ 1156383 h 2121144"/>
                <a:gd name="connsiteX3293" fmla="*/ 5593144 w 8386272"/>
                <a:gd name="connsiteY3293" fmla="*/ 1157096 h 2121144"/>
                <a:gd name="connsiteX3294" fmla="*/ 5593144 w 8386272"/>
                <a:gd name="connsiteY3294" fmla="*/ 1139168 h 2121144"/>
                <a:gd name="connsiteX3295" fmla="*/ 5593501 w 8386272"/>
                <a:gd name="connsiteY3295" fmla="*/ 1206367 h 2121144"/>
                <a:gd name="connsiteX3296" fmla="*/ 5761853 w 8386272"/>
                <a:gd name="connsiteY3296" fmla="*/ 1205654 h 2121144"/>
                <a:gd name="connsiteX3297" fmla="*/ 5762090 w 8386272"/>
                <a:gd name="connsiteY3297" fmla="*/ 1223582 h 2121144"/>
                <a:gd name="connsiteX3298" fmla="*/ 5761497 w 8386272"/>
                <a:gd name="connsiteY3298" fmla="*/ 1223582 h 2121144"/>
                <a:gd name="connsiteX3299" fmla="*/ 5751880 w 8386272"/>
                <a:gd name="connsiteY3299" fmla="*/ 1223582 h 2121144"/>
                <a:gd name="connsiteX3300" fmla="*/ 5750336 w 8386272"/>
                <a:gd name="connsiteY3300" fmla="*/ 1223582 h 2121144"/>
                <a:gd name="connsiteX3301" fmla="*/ 5735615 w 8386272"/>
                <a:gd name="connsiteY3301" fmla="*/ 1223701 h 2121144"/>
                <a:gd name="connsiteX3302" fmla="*/ 5593619 w 8386272"/>
                <a:gd name="connsiteY3302" fmla="*/ 1224294 h 2121144"/>
                <a:gd name="connsiteX3303" fmla="*/ 5593501 w 8386272"/>
                <a:gd name="connsiteY3303" fmla="*/ 1206367 h 2121144"/>
                <a:gd name="connsiteX3304" fmla="*/ 5594094 w 8386272"/>
                <a:gd name="connsiteY3304" fmla="*/ 1273565 h 2121144"/>
                <a:gd name="connsiteX3305" fmla="*/ 5762446 w 8386272"/>
                <a:gd name="connsiteY3305" fmla="*/ 1272972 h 2121144"/>
                <a:gd name="connsiteX3306" fmla="*/ 5762446 w 8386272"/>
                <a:gd name="connsiteY3306" fmla="*/ 1290899 h 2121144"/>
                <a:gd name="connsiteX3307" fmla="*/ 5594094 w 8386272"/>
                <a:gd name="connsiteY3307" fmla="*/ 1291493 h 2121144"/>
                <a:gd name="connsiteX3308" fmla="*/ 5594094 w 8386272"/>
                <a:gd name="connsiteY3308" fmla="*/ 1273565 h 2121144"/>
                <a:gd name="connsiteX3309" fmla="*/ 5594569 w 8386272"/>
                <a:gd name="connsiteY3309" fmla="*/ 1340882 h 2121144"/>
                <a:gd name="connsiteX3310" fmla="*/ 5595638 w 8386272"/>
                <a:gd name="connsiteY3310" fmla="*/ 1340882 h 2121144"/>
                <a:gd name="connsiteX3311" fmla="*/ 5762921 w 8386272"/>
                <a:gd name="connsiteY3311" fmla="*/ 1340170 h 2121144"/>
                <a:gd name="connsiteX3312" fmla="*/ 5763159 w 8386272"/>
                <a:gd name="connsiteY3312" fmla="*/ 1358098 h 2121144"/>
                <a:gd name="connsiteX3313" fmla="*/ 5751405 w 8386272"/>
                <a:gd name="connsiteY3313" fmla="*/ 1358098 h 2121144"/>
                <a:gd name="connsiteX3314" fmla="*/ 5594806 w 8386272"/>
                <a:gd name="connsiteY3314" fmla="*/ 1358691 h 2121144"/>
                <a:gd name="connsiteX3315" fmla="*/ 5594806 w 8386272"/>
                <a:gd name="connsiteY3315" fmla="*/ 1358691 h 2121144"/>
                <a:gd name="connsiteX3316" fmla="*/ 5594569 w 8386272"/>
                <a:gd name="connsiteY3316" fmla="*/ 1340882 h 2121144"/>
                <a:gd name="connsiteX3317" fmla="*/ 5595044 w 8386272"/>
                <a:gd name="connsiteY3317" fmla="*/ 1408081 h 2121144"/>
                <a:gd name="connsiteX3318" fmla="*/ 5763277 w 8386272"/>
                <a:gd name="connsiteY3318" fmla="*/ 1407369 h 2121144"/>
                <a:gd name="connsiteX3319" fmla="*/ 5763515 w 8386272"/>
                <a:gd name="connsiteY3319" fmla="*/ 1425415 h 2121144"/>
                <a:gd name="connsiteX3320" fmla="*/ 5763040 w 8386272"/>
                <a:gd name="connsiteY3320" fmla="*/ 1425415 h 2121144"/>
                <a:gd name="connsiteX3321" fmla="*/ 5753780 w 8386272"/>
                <a:gd name="connsiteY3321" fmla="*/ 1425415 h 2121144"/>
                <a:gd name="connsiteX3322" fmla="*/ 5751761 w 8386272"/>
                <a:gd name="connsiteY3322" fmla="*/ 1425415 h 2121144"/>
                <a:gd name="connsiteX3323" fmla="*/ 5679101 w 8386272"/>
                <a:gd name="connsiteY3323" fmla="*/ 1425652 h 2121144"/>
                <a:gd name="connsiteX3324" fmla="*/ 5595044 w 8386272"/>
                <a:gd name="connsiteY3324" fmla="*/ 1426008 h 2121144"/>
                <a:gd name="connsiteX3325" fmla="*/ 5595044 w 8386272"/>
                <a:gd name="connsiteY3325" fmla="*/ 1408081 h 2121144"/>
                <a:gd name="connsiteX3326" fmla="*/ 5595519 w 8386272"/>
                <a:gd name="connsiteY3326" fmla="*/ 1475279 h 2121144"/>
                <a:gd name="connsiteX3327" fmla="*/ 5596469 w 8386272"/>
                <a:gd name="connsiteY3327" fmla="*/ 1475279 h 2121144"/>
                <a:gd name="connsiteX3328" fmla="*/ 5763871 w 8386272"/>
                <a:gd name="connsiteY3328" fmla="*/ 1474686 h 2121144"/>
                <a:gd name="connsiteX3329" fmla="*/ 5763871 w 8386272"/>
                <a:gd name="connsiteY3329" fmla="*/ 1492613 h 2121144"/>
                <a:gd name="connsiteX3330" fmla="*/ 5762921 w 8386272"/>
                <a:gd name="connsiteY3330" fmla="*/ 1492613 h 2121144"/>
                <a:gd name="connsiteX3331" fmla="*/ 5595638 w 8386272"/>
                <a:gd name="connsiteY3331" fmla="*/ 1493207 h 2121144"/>
                <a:gd name="connsiteX3332" fmla="*/ 5595519 w 8386272"/>
                <a:gd name="connsiteY3332" fmla="*/ 1475279 h 2121144"/>
                <a:gd name="connsiteX3333" fmla="*/ 5595994 w 8386272"/>
                <a:gd name="connsiteY3333" fmla="*/ 1542478 h 2121144"/>
                <a:gd name="connsiteX3334" fmla="*/ 5764227 w 8386272"/>
                <a:gd name="connsiteY3334" fmla="*/ 1541765 h 2121144"/>
                <a:gd name="connsiteX3335" fmla="*/ 5764465 w 8386272"/>
                <a:gd name="connsiteY3335" fmla="*/ 1559693 h 2121144"/>
                <a:gd name="connsiteX3336" fmla="*/ 5596113 w 8386272"/>
                <a:gd name="connsiteY3336" fmla="*/ 1560405 h 2121144"/>
                <a:gd name="connsiteX3337" fmla="*/ 5595994 w 8386272"/>
                <a:gd name="connsiteY3337" fmla="*/ 1542478 h 2121144"/>
                <a:gd name="connsiteX3338" fmla="*/ 5596469 w 8386272"/>
                <a:gd name="connsiteY3338" fmla="*/ 1609676 h 2121144"/>
                <a:gd name="connsiteX3339" fmla="*/ 5597418 w 8386272"/>
                <a:gd name="connsiteY3339" fmla="*/ 1609676 h 2121144"/>
                <a:gd name="connsiteX3340" fmla="*/ 5764821 w 8386272"/>
                <a:gd name="connsiteY3340" fmla="*/ 1609083 h 2121144"/>
                <a:gd name="connsiteX3341" fmla="*/ 5764821 w 8386272"/>
                <a:gd name="connsiteY3341" fmla="*/ 1627010 h 2121144"/>
                <a:gd name="connsiteX3342" fmla="*/ 5596588 w 8386272"/>
                <a:gd name="connsiteY3342" fmla="*/ 1627604 h 2121144"/>
                <a:gd name="connsiteX3343" fmla="*/ 5596469 w 8386272"/>
                <a:gd name="connsiteY3343" fmla="*/ 1609676 h 2121144"/>
                <a:gd name="connsiteX3344" fmla="*/ 5597062 w 8386272"/>
                <a:gd name="connsiteY3344" fmla="*/ 1694565 h 2121144"/>
                <a:gd name="connsiteX3345" fmla="*/ 5596825 w 8386272"/>
                <a:gd name="connsiteY3345" fmla="*/ 1676993 h 2121144"/>
                <a:gd name="connsiteX3346" fmla="*/ 5597893 w 8386272"/>
                <a:gd name="connsiteY3346" fmla="*/ 1676993 h 2121144"/>
                <a:gd name="connsiteX3347" fmla="*/ 5765177 w 8386272"/>
                <a:gd name="connsiteY3347" fmla="*/ 1676281 h 2121144"/>
                <a:gd name="connsiteX3348" fmla="*/ 5765414 w 8386272"/>
                <a:gd name="connsiteY3348" fmla="*/ 1694209 h 2121144"/>
                <a:gd name="connsiteX3349" fmla="*/ 5597062 w 8386272"/>
                <a:gd name="connsiteY3349" fmla="*/ 1694802 h 2121144"/>
                <a:gd name="connsiteX3350" fmla="*/ 5597062 w 8386272"/>
                <a:gd name="connsiteY3350" fmla="*/ 1694802 h 2121144"/>
                <a:gd name="connsiteX3351" fmla="*/ 5597062 w 8386272"/>
                <a:gd name="connsiteY3351" fmla="*/ 1694565 h 2121144"/>
                <a:gd name="connsiteX3352" fmla="*/ 5597418 w 8386272"/>
                <a:gd name="connsiteY3352" fmla="*/ 1744192 h 2121144"/>
                <a:gd name="connsiteX3353" fmla="*/ 5598487 w 8386272"/>
                <a:gd name="connsiteY3353" fmla="*/ 1744192 h 2121144"/>
                <a:gd name="connsiteX3354" fmla="*/ 5765771 w 8386272"/>
                <a:gd name="connsiteY3354" fmla="*/ 1743480 h 2121144"/>
                <a:gd name="connsiteX3355" fmla="*/ 5765771 w 8386272"/>
                <a:gd name="connsiteY3355" fmla="*/ 1761407 h 2121144"/>
                <a:gd name="connsiteX3356" fmla="*/ 5754136 w 8386272"/>
                <a:gd name="connsiteY3356" fmla="*/ 1761407 h 2121144"/>
                <a:gd name="connsiteX3357" fmla="*/ 5597537 w 8386272"/>
                <a:gd name="connsiteY3357" fmla="*/ 1762119 h 2121144"/>
                <a:gd name="connsiteX3358" fmla="*/ 5597418 w 8386272"/>
                <a:gd name="connsiteY3358" fmla="*/ 1744192 h 2121144"/>
                <a:gd name="connsiteX3359" fmla="*/ 5597893 w 8386272"/>
                <a:gd name="connsiteY3359" fmla="*/ 1811272 h 2121144"/>
                <a:gd name="connsiteX3360" fmla="*/ 5766246 w 8386272"/>
                <a:gd name="connsiteY3360" fmla="*/ 1810678 h 2121144"/>
                <a:gd name="connsiteX3361" fmla="*/ 5766483 w 8386272"/>
                <a:gd name="connsiteY3361" fmla="*/ 1828606 h 2121144"/>
                <a:gd name="connsiteX3362" fmla="*/ 5754848 w 8386272"/>
                <a:gd name="connsiteY3362" fmla="*/ 1828606 h 2121144"/>
                <a:gd name="connsiteX3363" fmla="*/ 5598131 w 8386272"/>
                <a:gd name="connsiteY3363" fmla="*/ 1829199 h 2121144"/>
                <a:gd name="connsiteX3364" fmla="*/ 5598131 w 8386272"/>
                <a:gd name="connsiteY3364" fmla="*/ 1829199 h 2121144"/>
                <a:gd name="connsiteX3365" fmla="*/ 5597893 w 8386272"/>
                <a:gd name="connsiteY3365" fmla="*/ 1811272 h 2121144"/>
                <a:gd name="connsiteX3366" fmla="*/ 5598368 w 8386272"/>
                <a:gd name="connsiteY3366" fmla="*/ 1878589 h 2121144"/>
                <a:gd name="connsiteX3367" fmla="*/ 5766721 w 8386272"/>
                <a:gd name="connsiteY3367" fmla="*/ 1877876 h 2121144"/>
                <a:gd name="connsiteX3368" fmla="*/ 5766721 w 8386272"/>
                <a:gd name="connsiteY3368" fmla="*/ 1895804 h 2121144"/>
                <a:gd name="connsiteX3369" fmla="*/ 5755085 w 8386272"/>
                <a:gd name="connsiteY3369" fmla="*/ 1895804 h 2121144"/>
                <a:gd name="connsiteX3370" fmla="*/ 5599437 w 8386272"/>
                <a:gd name="connsiteY3370" fmla="*/ 1896398 h 2121144"/>
                <a:gd name="connsiteX3371" fmla="*/ 5598368 w 8386272"/>
                <a:gd name="connsiteY3371" fmla="*/ 1896398 h 2121144"/>
                <a:gd name="connsiteX3372" fmla="*/ 5598368 w 8386272"/>
                <a:gd name="connsiteY3372" fmla="*/ 1878589 h 2121144"/>
                <a:gd name="connsiteX3373" fmla="*/ 5598843 w 8386272"/>
                <a:gd name="connsiteY3373" fmla="*/ 1945787 h 2121144"/>
                <a:gd name="connsiteX3374" fmla="*/ 5767196 w 8386272"/>
                <a:gd name="connsiteY3374" fmla="*/ 1945075 h 2121144"/>
                <a:gd name="connsiteX3375" fmla="*/ 5767433 w 8386272"/>
                <a:gd name="connsiteY3375" fmla="*/ 1963002 h 2121144"/>
                <a:gd name="connsiteX3376" fmla="*/ 5755798 w 8386272"/>
                <a:gd name="connsiteY3376" fmla="*/ 1963002 h 2121144"/>
                <a:gd name="connsiteX3377" fmla="*/ 5599081 w 8386272"/>
                <a:gd name="connsiteY3377" fmla="*/ 1963596 h 2121144"/>
                <a:gd name="connsiteX3378" fmla="*/ 5598843 w 8386272"/>
                <a:gd name="connsiteY3378" fmla="*/ 1945787 h 2121144"/>
                <a:gd name="connsiteX3379" fmla="*/ 5599318 w 8386272"/>
                <a:gd name="connsiteY3379" fmla="*/ 2012986 h 2121144"/>
                <a:gd name="connsiteX3380" fmla="*/ 5767670 w 8386272"/>
                <a:gd name="connsiteY3380" fmla="*/ 2012392 h 2121144"/>
                <a:gd name="connsiteX3381" fmla="*/ 5767670 w 8386272"/>
                <a:gd name="connsiteY3381" fmla="*/ 2030320 h 2121144"/>
                <a:gd name="connsiteX3382" fmla="*/ 5766721 w 8386272"/>
                <a:gd name="connsiteY3382" fmla="*/ 2030320 h 2121144"/>
                <a:gd name="connsiteX3383" fmla="*/ 5756035 w 8386272"/>
                <a:gd name="connsiteY3383" fmla="*/ 2030320 h 2121144"/>
                <a:gd name="connsiteX3384" fmla="*/ 5599318 w 8386272"/>
                <a:gd name="connsiteY3384" fmla="*/ 2030913 h 2121144"/>
                <a:gd name="connsiteX3385" fmla="*/ 5599318 w 8386272"/>
                <a:gd name="connsiteY3385" fmla="*/ 2030913 h 2121144"/>
                <a:gd name="connsiteX3386" fmla="*/ 5599318 w 8386272"/>
                <a:gd name="connsiteY3386" fmla="*/ 2030913 h 2121144"/>
                <a:gd name="connsiteX3387" fmla="*/ 5599318 w 8386272"/>
                <a:gd name="connsiteY3387" fmla="*/ 2012986 h 2121144"/>
                <a:gd name="connsiteX3388" fmla="*/ 5601099 w 8386272"/>
                <a:gd name="connsiteY3388" fmla="*/ 2098112 h 2121144"/>
                <a:gd name="connsiteX3389" fmla="*/ 5600030 w 8386272"/>
                <a:gd name="connsiteY3389" fmla="*/ 2098112 h 2121144"/>
                <a:gd name="connsiteX3390" fmla="*/ 5600030 w 8386272"/>
                <a:gd name="connsiteY3390" fmla="*/ 2098112 h 2121144"/>
                <a:gd name="connsiteX3391" fmla="*/ 5599793 w 8386272"/>
                <a:gd name="connsiteY3391" fmla="*/ 2080184 h 2121144"/>
                <a:gd name="connsiteX3392" fmla="*/ 5600861 w 8386272"/>
                <a:gd name="connsiteY3392" fmla="*/ 2080184 h 2121144"/>
                <a:gd name="connsiteX3393" fmla="*/ 5768145 w 8386272"/>
                <a:gd name="connsiteY3393" fmla="*/ 2079472 h 2121144"/>
                <a:gd name="connsiteX3394" fmla="*/ 5768383 w 8386272"/>
                <a:gd name="connsiteY3394" fmla="*/ 2097399 h 2121144"/>
                <a:gd name="connsiteX3395" fmla="*/ 5601099 w 8386272"/>
                <a:gd name="connsiteY3395" fmla="*/ 2098112 h 2121144"/>
                <a:gd name="connsiteX3396" fmla="*/ 6023642 w 8386272"/>
                <a:gd name="connsiteY3396" fmla="*/ 514674 h 2121144"/>
                <a:gd name="connsiteX3397" fmla="*/ 6142842 w 8386272"/>
                <a:gd name="connsiteY3397" fmla="*/ 514080 h 2121144"/>
                <a:gd name="connsiteX3398" fmla="*/ 6142960 w 8386272"/>
                <a:gd name="connsiteY3398" fmla="*/ 540912 h 2121144"/>
                <a:gd name="connsiteX3399" fmla="*/ 6023761 w 8386272"/>
                <a:gd name="connsiteY3399" fmla="*/ 541387 h 2121144"/>
                <a:gd name="connsiteX3400" fmla="*/ 6023642 w 8386272"/>
                <a:gd name="connsiteY3400" fmla="*/ 514674 h 2121144"/>
                <a:gd name="connsiteX3401" fmla="*/ 6024236 w 8386272"/>
                <a:gd name="connsiteY3401" fmla="*/ 608704 h 2121144"/>
                <a:gd name="connsiteX3402" fmla="*/ 6143555 w 8386272"/>
                <a:gd name="connsiteY3402" fmla="*/ 608229 h 2121144"/>
                <a:gd name="connsiteX3403" fmla="*/ 6143673 w 8386272"/>
                <a:gd name="connsiteY3403" fmla="*/ 635180 h 2121144"/>
                <a:gd name="connsiteX3404" fmla="*/ 6024473 w 8386272"/>
                <a:gd name="connsiteY3404" fmla="*/ 635655 h 2121144"/>
                <a:gd name="connsiteX3405" fmla="*/ 6024236 w 8386272"/>
                <a:gd name="connsiteY3405" fmla="*/ 608704 h 2121144"/>
                <a:gd name="connsiteX3406" fmla="*/ 6024829 w 8386272"/>
                <a:gd name="connsiteY3406" fmla="*/ 702734 h 2121144"/>
                <a:gd name="connsiteX3407" fmla="*/ 6144148 w 8386272"/>
                <a:gd name="connsiteY3407" fmla="*/ 702260 h 2121144"/>
                <a:gd name="connsiteX3408" fmla="*/ 6144267 w 8386272"/>
                <a:gd name="connsiteY3408" fmla="*/ 729091 h 2121144"/>
                <a:gd name="connsiteX3409" fmla="*/ 6025067 w 8386272"/>
                <a:gd name="connsiteY3409" fmla="*/ 729566 h 2121144"/>
                <a:gd name="connsiteX3410" fmla="*/ 6024829 w 8386272"/>
                <a:gd name="connsiteY3410" fmla="*/ 702734 h 2121144"/>
                <a:gd name="connsiteX3411" fmla="*/ 6025541 w 8386272"/>
                <a:gd name="connsiteY3411" fmla="*/ 796884 h 2121144"/>
                <a:gd name="connsiteX3412" fmla="*/ 6143079 w 8386272"/>
                <a:gd name="connsiteY3412" fmla="*/ 796409 h 2121144"/>
                <a:gd name="connsiteX3413" fmla="*/ 6144742 w 8386272"/>
                <a:gd name="connsiteY3413" fmla="*/ 796409 h 2121144"/>
                <a:gd name="connsiteX3414" fmla="*/ 6144742 w 8386272"/>
                <a:gd name="connsiteY3414" fmla="*/ 796409 h 2121144"/>
                <a:gd name="connsiteX3415" fmla="*/ 6144979 w 8386272"/>
                <a:gd name="connsiteY3415" fmla="*/ 823240 h 2121144"/>
                <a:gd name="connsiteX3416" fmla="*/ 6144148 w 8386272"/>
                <a:gd name="connsiteY3416" fmla="*/ 823240 h 2121144"/>
                <a:gd name="connsiteX3417" fmla="*/ 6025660 w 8386272"/>
                <a:gd name="connsiteY3417" fmla="*/ 823715 h 2121144"/>
                <a:gd name="connsiteX3418" fmla="*/ 6025660 w 8386272"/>
                <a:gd name="connsiteY3418" fmla="*/ 823359 h 2121144"/>
                <a:gd name="connsiteX3419" fmla="*/ 6025541 w 8386272"/>
                <a:gd name="connsiteY3419" fmla="*/ 796884 h 2121144"/>
                <a:gd name="connsiteX3420" fmla="*/ 6026254 w 8386272"/>
                <a:gd name="connsiteY3420" fmla="*/ 891033 h 2121144"/>
                <a:gd name="connsiteX3421" fmla="*/ 6026254 w 8386272"/>
                <a:gd name="connsiteY3421" fmla="*/ 891033 h 2121144"/>
                <a:gd name="connsiteX3422" fmla="*/ 6144742 w 8386272"/>
                <a:gd name="connsiteY3422" fmla="*/ 890558 h 2121144"/>
                <a:gd name="connsiteX3423" fmla="*/ 6145454 w 8386272"/>
                <a:gd name="connsiteY3423" fmla="*/ 890558 h 2121144"/>
                <a:gd name="connsiteX3424" fmla="*/ 6145692 w 8386272"/>
                <a:gd name="connsiteY3424" fmla="*/ 917390 h 2121144"/>
                <a:gd name="connsiteX3425" fmla="*/ 6026373 w 8386272"/>
                <a:gd name="connsiteY3425" fmla="*/ 917864 h 2121144"/>
                <a:gd name="connsiteX3426" fmla="*/ 6026373 w 8386272"/>
                <a:gd name="connsiteY3426" fmla="*/ 917864 h 2121144"/>
                <a:gd name="connsiteX3427" fmla="*/ 6026254 w 8386272"/>
                <a:gd name="connsiteY3427" fmla="*/ 891033 h 2121144"/>
                <a:gd name="connsiteX3428" fmla="*/ 6027085 w 8386272"/>
                <a:gd name="connsiteY3428" fmla="*/ 998479 h 2121144"/>
                <a:gd name="connsiteX3429" fmla="*/ 6026966 w 8386272"/>
                <a:gd name="connsiteY3429" fmla="*/ 985063 h 2121144"/>
                <a:gd name="connsiteX3430" fmla="*/ 6145454 w 8386272"/>
                <a:gd name="connsiteY3430" fmla="*/ 984588 h 2121144"/>
                <a:gd name="connsiteX3431" fmla="*/ 6146166 w 8386272"/>
                <a:gd name="connsiteY3431" fmla="*/ 984588 h 2121144"/>
                <a:gd name="connsiteX3432" fmla="*/ 6146166 w 8386272"/>
                <a:gd name="connsiteY3432" fmla="*/ 984588 h 2121144"/>
                <a:gd name="connsiteX3433" fmla="*/ 6146404 w 8386272"/>
                <a:gd name="connsiteY3433" fmla="*/ 1011539 h 2121144"/>
                <a:gd name="connsiteX3434" fmla="*/ 6027085 w 8386272"/>
                <a:gd name="connsiteY3434" fmla="*/ 1012014 h 2121144"/>
                <a:gd name="connsiteX3435" fmla="*/ 6027085 w 8386272"/>
                <a:gd name="connsiteY3435" fmla="*/ 998479 h 2121144"/>
                <a:gd name="connsiteX3436" fmla="*/ 6027679 w 8386272"/>
                <a:gd name="connsiteY3436" fmla="*/ 1079212 h 2121144"/>
                <a:gd name="connsiteX3437" fmla="*/ 6145216 w 8386272"/>
                <a:gd name="connsiteY3437" fmla="*/ 1078737 h 2121144"/>
                <a:gd name="connsiteX3438" fmla="*/ 6146879 w 8386272"/>
                <a:gd name="connsiteY3438" fmla="*/ 1078737 h 2121144"/>
                <a:gd name="connsiteX3439" fmla="*/ 6146997 w 8386272"/>
                <a:gd name="connsiteY3439" fmla="*/ 1105688 h 2121144"/>
                <a:gd name="connsiteX3440" fmla="*/ 6146166 w 8386272"/>
                <a:gd name="connsiteY3440" fmla="*/ 1105688 h 2121144"/>
                <a:gd name="connsiteX3441" fmla="*/ 6027797 w 8386272"/>
                <a:gd name="connsiteY3441" fmla="*/ 1106163 h 2121144"/>
                <a:gd name="connsiteX3442" fmla="*/ 6027679 w 8386272"/>
                <a:gd name="connsiteY3442" fmla="*/ 1079212 h 2121144"/>
                <a:gd name="connsiteX3443" fmla="*/ 6028272 w 8386272"/>
                <a:gd name="connsiteY3443" fmla="*/ 1173361 h 2121144"/>
                <a:gd name="connsiteX3444" fmla="*/ 6147235 w 8386272"/>
                <a:gd name="connsiteY3444" fmla="*/ 1172886 h 2121144"/>
                <a:gd name="connsiteX3445" fmla="*/ 6147591 w 8386272"/>
                <a:gd name="connsiteY3445" fmla="*/ 1172886 h 2121144"/>
                <a:gd name="connsiteX3446" fmla="*/ 6147710 w 8386272"/>
                <a:gd name="connsiteY3446" fmla="*/ 1199837 h 2121144"/>
                <a:gd name="connsiteX3447" fmla="*/ 6028510 w 8386272"/>
                <a:gd name="connsiteY3447" fmla="*/ 1200312 h 2121144"/>
                <a:gd name="connsiteX3448" fmla="*/ 6028510 w 8386272"/>
                <a:gd name="connsiteY3448" fmla="*/ 1200312 h 2121144"/>
                <a:gd name="connsiteX3449" fmla="*/ 6028272 w 8386272"/>
                <a:gd name="connsiteY3449" fmla="*/ 1173361 h 2121144"/>
                <a:gd name="connsiteX3450" fmla="*/ 6028866 w 8386272"/>
                <a:gd name="connsiteY3450" fmla="*/ 1267392 h 2121144"/>
                <a:gd name="connsiteX3451" fmla="*/ 6147591 w 8386272"/>
                <a:gd name="connsiteY3451" fmla="*/ 1266917 h 2121144"/>
                <a:gd name="connsiteX3452" fmla="*/ 6148303 w 8386272"/>
                <a:gd name="connsiteY3452" fmla="*/ 1266917 h 2121144"/>
                <a:gd name="connsiteX3453" fmla="*/ 6148422 w 8386272"/>
                <a:gd name="connsiteY3453" fmla="*/ 1293867 h 2121144"/>
                <a:gd name="connsiteX3454" fmla="*/ 6147710 w 8386272"/>
                <a:gd name="connsiteY3454" fmla="*/ 1293867 h 2121144"/>
                <a:gd name="connsiteX3455" fmla="*/ 6029222 w 8386272"/>
                <a:gd name="connsiteY3455" fmla="*/ 1294342 h 2121144"/>
                <a:gd name="connsiteX3456" fmla="*/ 6028866 w 8386272"/>
                <a:gd name="connsiteY3456" fmla="*/ 1267392 h 2121144"/>
                <a:gd name="connsiteX3457" fmla="*/ 6029578 w 8386272"/>
                <a:gd name="connsiteY3457" fmla="*/ 1361541 h 2121144"/>
                <a:gd name="connsiteX3458" fmla="*/ 6148897 w 8386272"/>
                <a:gd name="connsiteY3458" fmla="*/ 1360947 h 2121144"/>
                <a:gd name="connsiteX3459" fmla="*/ 6149016 w 8386272"/>
                <a:gd name="connsiteY3459" fmla="*/ 1387898 h 2121144"/>
                <a:gd name="connsiteX3460" fmla="*/ 6148303 w 8386272"/>
                <a:gd name="connsiteY3460" fmla="*/ 1387898 h 2121144"/>
                <a:gd name="connsiteX3461" fmla="*/ 6029816 w 8386272"/>
                <a:gd name="connsiteY3461" fmla="*/ 1388373 h 2121144"/>
                <a:gd name="connsiteX3462" fmla="*/ 6029816 w 8386272"/>
                <a:gd name="connsiteY3462" fmla="*/ 1388373 h 2121144"/>
                <a:gd name="connsiteX3463" fmla="*/ 6029578 w 8386272"/>
                <a:gd name="connsiteY3463" fmla="*/ 1361541 h 2121144"/>
                <a:gd name="connsiteX3464" fmla="*/ 6030291 w 8386272"/>
                <a:gd name="connsiteY3464" fmla="*/ 1455690 h 2121144"/>
                <a:gd name="connsiteX3465" fmla="*/ 6149491 w 8386272"/>
                <a:gd name="connsiteY3465" fmla="*/ 1455215 h 2121144"/>
                <a:gd name="connsiteX3466" fmla="*/ 6149728 w 8386272"/>
                <a:gd name="connsiteY3466" fmla="*/ 1482047 h 2121144"/>
                <a:gd name="connsiteX3467" fmla="*/ 6148897 w 8386272"/>
                <a:gd name="connsiteY3467" fmla="*/ 1482047 h 2121144"/>
                <a:gd name="connsiteX3468" fmla="*/ 6030409 w 8386272"/>
                <a:gd name="connsiteY3468" fmla="*/ 1482522 h 2121144"/>
                <a:gd name="connsiteX3469" fmla="*/ 6030409 w 8386272"/>
                <a:gd name="connsiteY3469" fmla="*/ 1482522 h 2121144"/>
                <a:gd name="connsiteX3470" fmla="*/ 6030291 w 8386272"/>
                <a:gd name="connsiteY3470" fmla="*/ 1455690 h 2121144"/>
                <a:gd name="connsiteX3471" fmla="*/ 6031003 w 8386272"/>
                <a:gd name="connsiteY3471" fmla="*/ 1549720 h 2121144"/>
                <a:gd name="connsiteX3472" fmla="*/ 6150203 w 8386272"/>
                <a:gd name="connsiteY3472" fmla="*/ 1549245 h 2121144"/>
                <a:gd name="connsiteX3473" fmla="*/ 6150440 w 8386272"/>
                <a:gd name="connsiteY3473" fmla="*/ 1576077 h 2121144"/>
                <a:gd name="connsiteX3474" fmla="*/ 6031121 w 8386272"/>
                <a:gd name="connsiteY3474" fmla="*/ 1576552 h 2121144"/>
                <a:gd name="connsiteX3475" fmla="*/ 6031003 w 8386272"/>
                <a:gd name="connsiteY3475" fmla="*/ 1549720 h 2121144"/>
                <a:gd name="connsiteX3476" fmla="*/ 6031715 w 8386272"/>
                <a:gd name="connsiteY3476" fmla="*/ 1643750 h 2121144"/>
                <a:gd name="connsiteX3477" fmla="*/ 6150916 w 8386272"/>
                <a:gd name="connsiteY3477" fmla="*/ 1643276 h 2121144"/>
                <a:gd name="connsiteX3478" fmla="*/ 6151034 w 8386272"/>
                <a:gd name="connsiteY3478" fmla="*/ 1670107 h 2121144"/>
                <a:gd name="connsiteX3479" fmla="*/ 6032546 w 8386272"/>
                <a:gd name="connsiteY3479" fmla="*/ 1670582 h 2121144"/>
                <a:gd name="connsiteX3480" fmla="*/ 6031834 w 8386272"/>
                <a:gd name="connsiteY3480" fmla="*/ 1670582 h 2121144"/>
                <a:gd name="connsiteX3481" fmla="*/ 6031834 w 8386272"/>
                <a:gd name="connsiteY3481" fmla="*/ 1670582 h 2121144"/>
                <a:gd name="connsiteX3482" fmla="*/ 6031715 w 8386272"/>
                <a:gd name="connsiteY3482" fmla="*/ 1643750 h 2121144"/>
                <a:gd name="connsiteX3483" fmla="*/ 6032309 w 8386272"/>
                <a:gd name="connsiteY3483" fmla="*/ 1737900 h 2121144"/>
                <a:gd name="connsiteX3484" fmla="*/ 6151509 w 8386272"/>
                <a:gd name="connsiteY3484" fmla="*/ 1737306 h 2121144"/>
                <a:gd name="connsiteX3485" fmla="*/ 6151628 w 8386272"/>
                <a:gd name="connsiteY3485" fmla="*/ 1764138 h 2121144"/>
                <a:gd name="connsiteX3486" fmla="*/ 6033259 w 8386272"/>
                <a:gd name="connsiteY3486" fmla="*/ 1764731 h 2121144"/>
                <a:gd name="connsiteX3487" fmla="*/ 6032428 w 8386272"/>
                <a:gd name="connsiteY3487" fmla="*/ 1764731 h 2121144"/>
                <a:gd name="connsiteX3488" fmla="*/ 6032309 w 8386272"/>
                <a:gd name="connsiteY3488" fmla="*/ 1737900 h 2121144"/>
                <a:gd name="connsiteX3489" fmla="*/ 6032903 w 8386272"/>
                <a:gd name="connsiteY3489" fmla="*/ 1832049 h 2121144"/>
                <a:gd name="connsiteX3490" fmla="*/ 6152221 w 8386272"/>
                <a:gd name="connsiteY3490" fmla="*/ 1831574 h 2121144"/>
                <a:gd name="connsiteX3491" fmla="*/ 6152340 w 8386272"/>
                <a:gd name="connsiteY3491" fmla="*/ 1858406 h 2121144"/>
                <a:gd name="connsiteX3492" fmla="*/ 6033852 w 8386272"/>
                <a:gd name="connsiteY3492" fmla="*/ 1858881 h 2121144"/>
                <a:gd name="connsiteX3493" fmla="*/ 6033140 w 8386272"/>
                <a:gd name="connsiteY3493" fmla="*/ 1858881 h 2121144"/>
                <a:gd name="connsiteX3494" fmla="*/ 6033140 w 8386272"/>
                <a:gd name="connsiteY3494" fmla="*/ 1858881 h 2121144"/>
                <a:gd name="connsiteX3495" fmla="*/ 6032903 w 8386272"/>
                <a:gd name="connsiteY3495" fmla="*/ 1832049 h 2121144"/>
                <a:gd name="connsiteX3496" fmla="*/ 6033615 w 8386272"/>
                <a:gd name="connsiteY3496" fmla="*/ 1926079 h 2121144"/>
                <a:gd name="connsiteX3497" fmla="*/ 6152934 w 8386272"/>
                <a:gd name="connsiteY3497" fmla="*/ 1925604 h 2121144"/>
                <a:gd name="connsiteX3498" fmla="*/ 6153052 w 8386272"/>
                <a:gd name="connsiteY3498" fmla="*/ 1952436 h 2121144"/>
                <a:gd name="connsiteX3499" fmla="*/ 6033852 w 8386272"/>
                <a:gd name="connsiteY3499" fmla="*/ 1952911 h 2121144"/>
                <a:gd name="connsiteX3500" fmla="*/ 6033615 w 8386272"/>
                <a:gd name="connsiteY3500" fmla="*/ 1926079 h 2121144"/>
                <a:gd name="connsiteX3501" fmla="*/ 6035277 w 8386272"/>
                <a:gd name="connsiteY3501" fmla="*/ 2047179 h 2121144"/>
                <a:gd name="connsiteX3502" fmla="*/ 6034446 w 8386272"/>
                <a:gd name="connsiteY3502" fmla="*/ 2047179 h 2121144"/>
                <a:gd name="connsiteX3503" fmla="*/ 6034327 w 8386272"/>
                <a:gd name="connsiteY3503" fmla="*/ 2020228 h 2121144"/>
                <a:gd name="connsiteX3504" fmla="*/ 6153646 w 8386272"/>
                <a:gd name="connsiteY3504" fmla="*/ 2019753 h 2121144"/>
                <a:gd name="connsiteX3505" fmla="*/ 6153765 w 8386272"/>
                <a:gd name="connsiteY3505" fmla="*/ 2046585 h 2121144"/>
                <a:gd name="connsiteX3506" fmla="*/ 6035277 w 8386272"/>
                <a:gd name="connsiteY3506" fmla="*/ 2047179 h 2121144"/>
                <a:gd name="connsiteX3507" fmla="*/ 6412111 w 8386272"/>
                <a:gd name="connsiteY3507" fmla="*/ 746069 h 2121144"/>
                <a:gd name="connsiteX3508" fmla="*/ 6457464 w 8386272"/>
                <a:gd name="connsiteY3508" fmla="*/ 745950 h 2121144"/>
                <a:gd name="connsiteX3509" fmla="*/ 6457701 w 8386272"/>
                <a:gd name="connsiteY3509" fmla="*/ 745950 h 2121144"/>
                <a:gd name="connsiteX3510" fmla="*/ 6457939 w 8386272"/>
                <a:gd name="connsiteY3510" fmla="*/ 777294 h 2121144"/>
                <a:gd name="connsiteX3511" fmla="*/ 6457701 w 8386272"/>
                <a:gd name="connsiteY3511" fmla="*/ 777294 h 2121144"/>
                <a:gd name="connsiteX3512" fmla="*/ 6451646 w 8386272"/>
                <a:gd name="connsiteY3512" fmla="*/ 777294 h 2121144"/>
                <a:gd name="connsiteX3513" fmla="*/ 6447610 w 8386272"/>
                <a:gd name="connsiteY3513" fmla="*/ 777294 h 2121144"/>
                <a:gd name="connsiteX3514" fmla="*/ 6412348 w 8386272"/>
                <a:gd name="connsiteY3514" fmla="*/ 777413 h 2121144"/>
                <a:gd name="connsiteX3515" fmla="*/ 6412348 w 8386272"/>
                <a:gd name="connsiteY3515" fmla="*/ 777413 h 2121144"/>
                <a:gd name="connsiteX3516" fmla="*/ 6412111 w 8386272"/>
                <a:gd name="connsiteY3516" fmla="*/ 746069 h 2121144"/>
                <a:gd name="connsiteX3517" fmla="*/ 6412586 w 8386272"/>
                <a:gd name="connsiteY3517" fmla="*/ 804363 h 2121144"/>
                <a:gd name="connsiteX3518" fmla="*/ 6458176 w 8386272"/>
                <a:gd name="connsiteY3518" fmla="*/ 804244 h 2121144"/>
                <a:gd name="connsiteX3519" fmla="*/ 6458413 w 8386272"/>
                <a:gd name="connsiteY3519" fmla="*/ 835588 h 2121144"/>
                <a:gd name="connsiteX3520" fmla="*/ 6452121 w 8386272"/>
                <a:gd name="connsiteY3520" fmla="*/ 835588 h 2121144"/>
                <a:gd name="connsiteX3521" fmla="*/ 6412823 w 8386272"/>
                <a:gd name="connsiteY3521" fmla="*/ 835825 h 2121144"/>
                <a:gd name="connsiteX3522" fmla="*/ 6412586 w 8386272"/>
                <a:gd name="connsiteY3522" fmla="*/ 804363 h 2121144"/>
                <a:gd name="connsiteX3523" fmla="*/ 6413060 w 8386272"/>
                <a:gd name="connsiteY3523" fmla="*/ 862657 h 2121144"/>
                <a:gd name="connsiteX3524" fmla="*/ 6413060 w 8386272"/>
                <a:gd name="connsiteY3524" fmla="*/ 862657 h 2121144"/>
                <a:gd name="connsiteX3525" fmla="*/ 6458651 w 8386272"/>
                <a:gd name="connsiteY3525" fmla="*/ 862420 h 2121144"/>
                <a:gd name="connsiteX3526" fmla="*/ 6458889 w 8386272"/>
                <a:gd name="connsiteY3526" fmla="*/ 893882 h 2121144"/>
                <a:gd name="connsiteX3527" fmla="*/ 6413298 w 8386272"/>
                <a:gd name="connsiteY3527" fmla="*/ 894001 h 2121144"/>
                <a:gd name="connsiteX3528" fmla="*/ 6413060 w 8386272"/>
                <a:gd name="connsiteY3528" fmla="*/ 862657 h 2121144"/>
                <a:gd name="connsiteX3529" fmla="*/ 6413417 w 8386272"/>
                <a:gd name="connsiteY3529" fmla="*/ 920833 h 2121144"/>
                <a:gd name="connsiteX3530" fmla="*/ 6459126 w 8386272"/>
                <a:gd name="connsiteY3530" fmla="*/ 920714 h 2121144"/>
                <a:gd name="connsiteX3531" fmla="*/ 6459482 w 8386272"/>
                <a:gd name="connsiteY3531" fmla="*/ 952057 h 2121144"/>
                <a:gd name="connsiteX3532" fmla="*/ 6453071 w 8386272"/>
                <a:gd name="connsiteY3532" fmla="*/ 952057 h 2121144"/>
                <a:gd name="connsiteX3533" fmla="*/ 6414129 w 8386272"/>
                <a:gd name="connsiteY3533" fmla="*/ 952176 h 2121144"/>
                <a:gd name="connsiteX3534" fmla="*/ 6413891 w 8386272"/>
                <a:gd name="connsiteY3534" fmla="*/ 952176 h 2121144"/>
                <a:gd name="connsiteX3535" fmla="*/ 6413891 w 8386272"/>
                <a:gd name="connsiteY3535" fmla="*/ 952176 h 2121144"/>
                <a:gd name="connsiteX3536" fmla="*/ 6413417 w 8386272"/>
                <a:gd name="connsiteY3536" fmla="*/ 920833 h 2121144"/>
                <a:gd name="connsiteX3537" fmla="*/ 6413891 w 8386272"/>
                <a:gd name="connsiteY3537" fmla="*/ 979008 h 2121144"/>
                <a:gd name="connsiteX3538" fmla="*/ 6459482 w 8386272"/>
                <a:gd name="connsiteY3538" fmla="*/ 978889 h 2121144"/>
                <a:gd name="connsiteX3539" fmla="*/ 6459720 w 8386272"/>
                <a:gd name="connsiteY3539" fmla="*/ 1010351 h 2121144"/>
                <a:gd name="connsiteX3540" fmla="*/ 6414129 w 8386272"/>
                <a:gd name="connsiteY3540" fmla="*/ 1010470 h 2121144"/>
                <a:gd name="connsiteX3541" fmla="*/ 6413891 w 8386272"/>
                <a:gd name="connsiteY3541" fmla="*/ 979008 h 2121144"/>
                <a:gd name="connsiteX3542" fmla="*/ 6414486 w 8386272"/>
                <a:gd name="connsiteY3542" fmla="*/ 1068646 h 2121144"/>
                <a:gd name="connsiteX3543" fmla="*/ 6414486 w 8386272"/>
                <a:gd name="connsiteY3543" fmla="*/ 1068646 h 2121144"/>
                <a:gd name="connsiteX3544" fmla="*/ 6414367 w 8386272"/>
                <a:gd name="connsiteY3544" fmla="*/ 1037302 h 2121144"/>
                <a:gd name="connsiteX3545" fmla="*/ 6459601 w 8386272"/>
                <a:gd name="connsiteY3545" fmla="*/ 1037065 h 2121144"/>
                <a:gd name="connsiteX3546" fmla="*/ 6459957 w 8386272"/>
                <a:gd name="connsiteY3546" fmla="*/ 1037065 h 2121144"/>
                <a:gd name="connsiteX3547" fmla="*/ 6460076 w 8386272"/>
                <a:gd name="connsiteY3547" fmla="*/ 1068527 h 2121144"/>
                <a:gd name="connsiteX3548" fmla="*/ 6427426 w 8386272"/>
                <a:gd name="connsiteY3548" fmla="*/ 1068646 h 2121144"/>
                <a:gd name="connsiteX3549" fmla="*/ 6422440 w 8386272"/>
                <a:gd name="connsiteY3549" fmla="*/ 1068646 h 2121144"/>
                <a:gd name="connsiteX3550" fmla="*/ 6417216 w 8386272"/>
                <a:gd name="connsiteY3550" fmla="*/ 1068646 h 2121144"/>
                <a:gd name="connsiteX3551" fmla="*/ 6416147 w 8386272"/>
                <a:gd name="connsiteY3551" fmla="*/ 1068646 h 2121144"/>
                <a:gd name="connsiteX3552" fmla="*/ 6414486 w 8386272"/>
                <a:gd name="connsiteY3552" fmla="*/ 1068646 h 2121144"/>
                <a:gd name="connsiteX3553" fmla="*/ 6414486 w 8386272"/>
                <a:gd name="connsiteY3553" fmla="*/ 1068646 h 2121144"/>
                <a:gd name="connsiteX3554" fmla="*/ 6414723 w 8386272"/>
                <a:gd name="connsiteY3554" fmla="*/ 1095596 h 2121144"/>
                <a:gd name="connsiteX3555" fmla="*/ 6414960 w 8386272"/>
                <a:gd name="connsiteY3555" fmla="*/ 1095596 h 2121144"/>
                <a:gd name="connsiteX3556" fmla="*/ 6460313 w 8386272"/>
                <a:gd name="connsiteY3556" fmla="*/ 1095477 h 2121144"/>
                <a:gd name="connsiteX3557" fmla="*/ 6460550 w 8386272"/>
                <a:gd name="connsiteY3557" fmla="*/ 1126821 h 2121144"/>
                <a:gd name="connsiteX3558" fmla="*/ 6454258 w 8386272"/>
                <a:gd name="connsiteY3558" fmla="*/ 1126821 h 2121144"/>
                <a:gd name="connsiteX3559" fmla="*/ 6415079 w 8386272"/>
                <a:gd name="connsiteY3559" fmla="*/ 1127058 h 2121144"/>
                <a:gd name="connsiteX3560" fmla="*/ 6414723 w 8386272"/>
                <a:gd name="connsiteY3560" fmla="*/ 1095596 h 2121144"/>
                <a:gd name="connsiteX3561" fmla="*/ 6415316 w 8386272"/>
                <a:gd name="connsiteY3561" fmla="*/ 1185234 h 2121144"/>
                <a:gd name="connsiteX3562" fmla="*/ 6415079 w 8386272"/>
                <a:gd name="connsiteY3562" fmla="*/ 1153890 h 2121144"/>
                <a:gd name="connsiteX3563" fmla="*/ 6460669 w 8386272"/>
                <a:gd name="connsiteY3563" fmla="*/ 1153653 h 2121144"/>
                <a:gd name="connsiteX3564" fmla="*/ 6460788 w 8386272"/>
                <a:gd name="connsiteY3564" fmla="*/ 1185115 h 2121144"/>
                <a:gd name="connsiteX3565" fmla="*/ 6415435 w 8386272"/>
                <a:gd name="connsiteY3565" fmla="*/ 1185234 h 2121144"/>
                <a:gd name="connsiteX3566" fmla="*/ 6415316 w 8386272"/>
                <a:gd name="connsiteY3566" fmla="*/ 1185234 h 2121144"/>
                <a:gd name="connsiteX3567" fmla="*/ 6415554 w 8386272"/>
                <a:gd name="connsiteY3567" fmla="*/ 1212066 h 2121144"/>
                <a:gd name="connsiteX3568" fmla="*/ 6461145 w 8386272"/>
                <a:gd name="connsiteY3568" fmla="*/ 1211947 h 2121144"/>
                <a:gd name="connsiteX3569" fmla="*/ 6461381 w 8386272"/>
                <a:gd name="connsiteY3569" fmla="*/ 1243290 h 2121144"/>
                <a:gd name="connsiteX3570" fmla="*/ 6454971 w 8386272"/>
                <a:gd name="connsiteY3570" fmla="*/ 1243290 h 2121144"/>
                <a:gd name="connsiteX3571" fmla="*/ 6447729 w 8386272"/>
                <a:gd name="connsiteY3571" fmla="*/ 1243290 h 2121144"/>
                <a:gd name="connsiteX3572" fmla="*/ 6415673 w 8386272"/>
                <a:gd name="connsiteY3572" fmla="*/ 1243409 h 2121144"/>
                <a:gd name="connsiteX3573" fmla="*/ 6415554 w 8386272"/>
                <a:gd name="connsiteY3573" fmla="*/ 1212066 h 2121144"/>
                <a:gd name="connsiteX3574" fmla="*/ 6415910 w 8386272"/>
                <a:gd name="connsiteY3574" fmla="*/ 1270360 h 2121144"/>
                <a:gd name="connsiteX3575" fmla="*/ 6461263 w 8386272"/>
                <a:gd name="connsiteY3575" fmla="*/ 1270241 h 2121144"/>
                <a:gd name="connsiteX3576" fmla="*/ 6461500 w 8386272"/>
                <a:gd name="connsiteY3576" fmla="*/ 1270241 h 2121144"/>
                <a:gd name="connsiteX3577" fmla="*/ 6461738 w 8386272"/>
                <a:gd name="connsiteY3577" fmla="*/ 1301584 h 2121144"/>
                <a:gd name="connsiteX3578" fmla="*/ 6455445 w 8386272"/>
                <a:gd name="connsiteY3578" fmla="*/ 1301584 h 2121144"/>
                <a:gd name="connsiteX3579" fmla="*/ 6416504 w 8386272"/>
                <a:gd name="connsiteY3579" fmla="*/ 1301822 h 2121144"/>
                <a:gd name="connsiteX3580" fmla="*/ 6416147 w 8386272"/>
                <a:gd name="connsiteY3580" fmla="*/ 1301822 h 2121144"/>
                <a:gd name="connsiteX3581" fmla="*/ 6415910 w 8386272"/>
                <a:gd name="connsiteY3581" fmla="*/ 1270360 h 2121144"/>
                <a:gd name="connsiteX3582" fmla="*/ 6416504 w 8386272"/>
                <a:gd name="connsiteY3582" fmla="*/ 1359997 h 2121144"/>
                <a:gd name="connsiteX3583" fmla="*/ 6416504 w 8386272"/>
                <a:gd name="connsiteY3583" fmla="*/ 1359997 h 2121144"/>
                <a:gd name="connsiteX3584" fmla="*/ 6416504 w 8386272"/>
                <a:gd name="connsiteY3584" fmla="*/ 1359641 h 2121144"/>
                <a:gd name="connsiteX3585" fmla="*/ 6416266 w 8386272"/>
                <a:gd name="connsiteY3585" fmla="*/ 1328654 h 2121144"/>
                <a:gd name="connsiteX3586" fmla="*/ 6461857 w 8386272"/>
                <a:gd name="connsiteY3586" fmla="*/ 1328416 h 2121144"/>
                <a:gd name="connsiteX3587" fmla="*/ 6462094 w 8386272"/>
                <a:gd name="connsiteY3587" fmla="*/ 1359878 h 2121144"/>
                <a:gd name="connsiteX3588" fmla="*/ 6455683 w 8386272"/>
                <a:gd name="connsiteY3588" fmla="*/ 1359878 h 2121144"/>
                <a:gd name="connsiteX3589" fmla="*/ 6416741 w 8386272"/>
                <a:gd name="connsiteY3589" fmla="*/ 1359997 h 2121144"/>
                <a:gd name="connsiteX3590" fmla="*/ 6416504 w 8386272"/>
                <a:gd name="connsiteY3590" fmla="*/ 1359997 h 2121144"/>
                <a:gd name="connsiteX3591" fmla="*/ 6416860 w 8386272"/>
                <a:gd name="connsiteY3591" fmla="*/ 1386829 h 2121144"/>
                <a:gd name="connsiteX3592" fmla="*/ 6417097 w 8386272"/>
                <a:gd name="connsiteY3592" fmla="*/ 1386829 h 2121144"/>
                <a:gd name="connsiteX3593" fmla="*/ 6462331 w 8386272"/>
                <a:gd name="connsiteY3593" fmla="*/ 1386710 h 2121144"/>
                <a:gd name="connsiteX3594" fmla="*/ 6462688 w 8386272"/>
                <a:gd name="connsiteY3594" fmla="*/ 1418054 h 2121144"/>
                <a:gd name="connsiteX3595" fmla="*/ 6456276 w 8386272"/>
                <a:gd name="connsiteY3595" fmla="*/ 1418054 h 2121144"/>
                <a:gd name="connsiteX3596" fmla="*/ 6417097 w 8386272"/>
                <a:gd name="connsiteY3596" fmla="*/ 1418291 h 2121144"/>
                <a:gd name="connsiteX3597" fmla="*/ 6417097 w 8386272"/>
                <a:gd name="connsiteY3597" fmla="*/ 1418291 h 2121144"/>
                <a:gd name="connsiteX3598" fmla="*/ 6416860 w 8386272"/>
                <a:gd name="connsiteY3598" fmla="*/ 1386829 h 2121144"/>
                <a:gd name="connsiteX3599" fmla="*/ 6417216 w 8386272"/>
                <a:gd name="connsiteY3599" fmla="*/ 1445123 h 2121144"/>
                <a:gd name="connsiteX3600" fmla="*/ 6462806 w 8386272"/>
                <a:gd name="connsiteY3600" fmla="*/ 1444886 h 2121144"/>
                <a:gd name="connsiteX3601" fmla="*/ 6463044 w 8386272"/>
                <a:gd name="connsiteY3601" fmla="*/ 1476348 h 2121144"/>
                <a:gd name="connsiteX3602" fmla="*/ 6417572 w 8386272"/>
                <a:gd name="connsiteY3602" fmla="*/ 1476467 h 2121144"/>
                <a:gd name="connsiteX3603" fmla="*/ 6417216 w 8386272"/>
                <a:gd name="connsiteY3603" fmla="*/ 1445123 h 2121144"/>
                <a:gd name="connsiteX3604" fmla="*/ 6417572 w 8386272"/>
                <a:gd name="connsiteY3604" fmla="*/ 1503417 h 2121144"/>
                <a:gd name="connsiteX3605" fmla="*/ 6463163 w 8386272"/>
                <a:gd name="connsiteY3605" fmla="*/ 1503180 h 2121144"/>
                <a:gd name="connsiteX3606" fmla="*/ 6463400 w 8386272"/>
                <a:gd name="connsiteY3606" fmla="*/ 1534642 h 2121144"/>
                <a:gd name="connsiteX3607" fmla="*/ 6417810 w 8386272"/>
                <a:gd name="connsiteY3607" fmla="*/ 1534761 h 2121144"/>
                <a:gd name="connsiteX3608" fmla="*/ 6417572 w 8386272"/>
                <a:gd name="connsiteY3608" fmla="*/ 1503417 h 2121144"/>
                <a:gd name="connsiteX3609" fmla="*/ 6418047 w 8386272"/>
                <a:gd name="connsiteY3609" fmla="*/ 1561593 h 2121144"/>
                <a:gd name="connsiteX3610" fmla="*/ 6418284 w 8386272"/>
                <a:gd name="connsiteY3610" fmla="*/ 1561593 h 2121144"/>
                <a:gd name="connsiteX3611" fmla="*/ 6463756 w 8386272"/>
                <a:gd name="connsiteY3611" fmla="*/ 1561474 h 2121144"/>
                <a:gd name="connsiteX3612" fmla="*/ 6463875 w 8386272"/>
                <a:gd name="connsiteY3612" fmla="*/ 1592817 h 2121144"/>
                <a:gd name="connsiteX3613" fmla="*/ 6457464 w 8386272"/>
                <a:gd name="connsiteY3613" fmla="*/ 1592817 h 2121144"/>
                <a:gd name="connsiteX3614" fmla="*/ 6418284 w 8386272"/>
                <a:gd name="connsiteY3614" fmla="*/ 1593055 h 2121144"/>
                <a:gd name="connsiteX3615" fmla="*/ 6418047 w 8386272"/>
                <a:gd name="connsiteY3615" fmla="*/ 1561593 h 2121144"/>
                <a:gd name="connsiteX3616" fmla="*/ 6418760 w 8386272"/>
                <a:gd name="connsiteY3616" fmla="*/ 1650399 h 2121144"/>
                <a:gd name="connsiteX3617" fmla="*/ 6418403 w 8386272"/>
                <a:gd name="connsiteY3617" fmla="*/ 1619887 h 2121144"/>
                <a:gd name="connsiteX3618" fmla="*/ 6463994 w 8386272"/>
                <a:gd name="connsiteY3618" fmla="*/ 1619649 h 2121144"/>
                <a:gd name="connsiteX3619" fmla="*/ 6464350 w 8386272"/>
                <a:gd name="connsiteY3619" fmla="*/ 1651111 h 2121144"/>
                <a:gd name="connsiteX3620" fmla="*/ 6422321 w 8386272"/>
                <a:gd name="connsiteY3620" fmla="*/ 1651230 h 2121144"/>
                <a:gd name="connsiteX3621" fmla="*/ 6418641 w 8386272"/>
                <a:gd name="connsiteY3621" fmla="*/ 1651230 h 2121144"/>
                <a:gd name="connsiteX3622" fmla="*/ 6418641 w 8386272"/>
                <a:gd name="connsiteY3622" fmla="*/ 1651230 h 2121144"/>
                <a:gd name="connsiteX3623" fmla="*/ 6418760 w 8386272"/>
                <a:gd name="connsiteY3623" fmla="*/ 1650399 h 2121144"/>
                <a:gd name="connsiteX3624" fmla="*/ 6418997 w 8386272"/>
                <a:gd name="connsiteY3624" fmla="*/ 1709524 h 2121144"/>
                <a:gd name="connsiteX3625" fmla="*/ 6418997 w 8386272"/>
                <a:gd name="connsiteY3625" fmla="*/ 1709524 h 2121144"/>
                <a:gd name="connsiteX3626" fmla="*/ 6418878 w 8386272"/>
                <a:gd name="connsiteY3626" fmla="*/ 1678181 h 2121144"/>
                <a:gd name="connsiteX3627" fmla="*/ 6464468 w 8386272"/>
                <a:gd name="connsiteY3627" fmla="*/ 1678062 h 2121144"/>
                <a:gd name="connsiteX3628" fmla="*/ 6464706 w 8386272"/>
                <a:gd name="connsiteY3628" fmla="*/ 1709405 h 2121144"/>
                <a:gd name="connsiteX3629" fmla="*/ 6458413 w 8386272"/>
                <a:gd name="connsiteY3629" fmla="*/ 1709405 h 2121144"/>
                <a:gd name="connsiteX3630" fmla="*/ 6419234 w 8386272"/>
                <a:gd name="connsiteY3630" fmla="*/ 1709524 h 2121144"/>
                <a:gd name="connsiteX3631" fmla="*/ 6418997 w 8386272"/>
                <a:gd name="connsiteY3631" fmla="*/ 1709524 h 2121144"/>
                <a:gd name="connsiteX3632" fmla="*/ 6419353 w 8386272"/>
                <a:gd name="connsiteY3632" fmla="*/ 1736356 h 2121144"/>
                <a:gd name="connsiteX3633" fmla="*/ 6464944 w 8386272"/>
                <a:gd name="connsiteY3633" fmla="*/ 1736237 h 2121144"/>
                <a:gd name="connsiteX3634" fmla="*/ 6465062 w 8386272"/>
                <a:gd name="connsiteY3634" fmla="*/ 1767699 h 2121144"/>
                <a:gd name="connsiteX3635" fmla="*/ 6458651 w 8386272"/>
                <a:gd name="connsiteY3635" fmla="*/ 1767699 h 2121144"/>
                <a:gd name="connsiteX3636" fmla="*/ 6419353 w 8386272"/>
                <a:gd name="connsiteY3636" fmla="*/ 1767818 h 2121144"/>
                <a:gd name="connsiteX3637" fmla="*/ 6419353 w 8386272"/>
                <a:gd name="connsiteY3637" fmla="*/ 1736356 h 2121144"/>
                <a:gd name="connsiteX3638" fmla="*/ 6419709 w 8386272"/>
                <a:gd name="connsiteY3638" fmla="*/ 1794650 h 2121144"/>
                <a:gd name="connsiteX3639" fmla="*/ 6465300 w 8386272"/>
                <a:gd name="connsiteY3639" fmla="*/ 1794413 h 2121144"/>
                <a:gd name="connsiteX3640" fmla="*/ 6465537 w 8386272"/>
                <a:gd name="connsiteY3640" fmla="*/ 1825875 h 2121144"/>
                <a:gd name="connsiteX3641" fmla="*/ 6420065 w 8386272"/>
                <a:gd name="connsiteY3641" fmla="*/ 1825994 h 2121144"/>
                <a:gd name="connsiteX3642" fmla="*/ 6419709 w 8386272"/>
                <a:gd name="connsiteY3642" fmla="*/ 1794650 h 2121144"/>
                <a:gd name="connsiteX3643" fmla="*/ 6420065 w 8386272"/>
                <a:gd name="connsiteY3643" fmla="*/ 1852944 h 2121144"/>
                <a:gd name="connsiteX3644" fmla="*/ 6465656 w 8386272"/>
                <a:gd name="connsiteY3644" fmla="*/ 1852825 h 2121144"/>
                <a:gd name="connsiteX3645" fmla="*/ 6465774 w 8386272"/>
                <a:gd name="connsiteY3645" fmla="*/ 1884169 h 2121144"/>
                <a:gd name="connsiteX3646" fmla="*/ 6420540 w 8386272"/>
                <a:gd name="connsiteY3646" fmla="*/ 1884406 h 2121144"/>
                <a:gd name="connsiteX3647" fmla="*/ 6420184 w 8386272"/>
                <a:gd name="connsiteY3647" fmla="*/ 1884406 h 2121144"/>
                <a:gd name="connsiteX3648" fmla="*/ 6420065 w 8386272"/>
                <a:gd name="connsiteY3648" fmla="*/ 1852944 h 2121144"/>
                <a:gd name="connsiteX3649" fmla="*/ 6420540 w 8386272"/>
                <a:gd name="connsiteY3649" fmla="*/ 1911238 h 2121144"/>
                <a:gd name="connsiteX3650" fmla="*/ 6465774 w 8386272"/>
                <a:gd name="connsiteY3650" fmla="*/ 1911001 h 2121144"/>
                <a:gd name="connsiteX3651" fmla="*/ 6466131 w 8386272"/>
                <a:gd name="connsiteY3651" fmla="*/ 1911001 h 2121144"/>
                <a:gd name="connsiteX3652" fmla="*/ 6466368 w 8386272"/>
                <a:gd name="connsiteY3652" fmla="*/ 1942463 h 2121144"/>
                <a:gd name="connsiteX3653" fmla="*/ 6420778 w 8386272"/>
                <a:gd name="connsiteY3653" fmla="*/ 1942582 h 2121144"/>
                <a:gd name="connsiteX3654" fmla="*/ 6420778 w 8386272"/>
                <a:gd name="connsiteY3654" fmla="*/ 1942582 h 2121144"/>
                <a:gd name="connsiteX3655" fmla="*/ 6420540 w 8386272"/>
                <a:gd name="connsiteY3655" fmla="*/ 1911238 h 2121144"/>
                <a:gd name="connsiteX3656" fmla="*/ 6420897 w 8386272"/>
                <a:gd name="connsiteY3656" fmla="*/ 1969414 h 2121144"/>
                <a:gd name="connsiteX3657" fmla="*/ 6466487 w 8386272"/>
                <a:gd name="connsiteY3657" fmla="*/ 1969295 h 2121144"/>
                <a:gd name="connsiteX3658" fmla="*/ 6466724 w 8386272"/>
                <a:gd name="connsiteY3658" fmla="*/ 2000638 h 2121144"/>
                <a:gd name="connsiteX3659" fmla="*/ 6421252 w 8386272"/>
                <a:gd name="connsiteY3659" fmla="*/ 2000757 h 2121144"/>
                <a:gd name="connsiteX3660" fmla="*/ 6420897 w 8386272"/>
                <a:gd name="connsiteY3660" fmla="*/ 1969414 h 2121144"/>
                <a:gd name="connsiteX3661" fmla="*/ 6467199 w 8386272"/>
                <a:gd name="connsiteY3661" fmla="*/ 2058814 h 2121144"/>
                <a:gd name="connsiteX3662" fmla="*/ 6421609 w 8386272"/>
                <a:gd name="connsiteY3662" fmla="*/ 2059051 h 2121144"/>
                <a:gd name="connsiteX3663" fmla="*/ 6421490 w 8386272"/>
                <a:gd name="connsiteY3663" fmla="*/ 2027589 h 2121144"/>
                <a:gd name="connsiteX3664" fmla="*/ 6421490 w 8386272"/>
                <a:gd name="connsiteY3664" fmla="*/ 2027589 h 2121144"/>
                <a:gd name="connsiteX3665" fmla="*/ 6466962 w 8386272"/>
                <a:gd name="connsiteY3665" fmla="*/ 2027470 h 2121144"/>
                <a:gd name="connsiteX3666" fmla="*/ 6467199 w 8386272"/>
                <a:gd name="connsiteY3666" fmla="*/ 2027470 h 2121144"/>
                <a:gd name="connsiteX3667" fmla="*/ 6467199 w 8386272"/>
                <a:gd name="connsiteY3667" fmla="*/ 2058814 h 2121144"/>
                <a:gd name="connsiteX3668" fmla="*/ 6467199 w 8386272"/>
                <a:gd name="connsiteY3668" fmla="*/ 2058814 h 2121144"/>
                <a:gd name="connsiteX3669" fmla="*/ 6533804 w 8386272"/>
                <a:gd name="connsiteY3669" fmla="*/ 745594 h 2121144"/>
                <a:gd name="connsiteX3670" fmla="*/ 6579394 w 8386272"/>
                <a:gd name="connsiteY3670" fmla="*/ 745357 h 2121144"/>
                <a:gd name="connsiteX3671" fmla="*/ 6579632 w 8386272"/>
                <a:gd name="connsiteY3671" fmla="*/ 776819 h 2121144"/>
                <a:gd name="connsiteX3672" fmla="*/ 6534160 w 8386272"/>
                <a:gd name="connsiteY3672" fmla="*/ 776938 h 2121144"/>
                <a:gd name="connsiteX3673" fmla="*/ 6533804 w 8386272"/>
                <a:gd name="connsiteY3673" fmla="*/ 745594 h 2121144"/>
                <a:gd name="connsiteX3674" fmla="*/ 6534279 w 8386272"/>
                <a:gd name="connsiteY3674" fmla="*/ 803888 h 2121144"/>
                <a:gd name="connsiteX3675" fmla="*/ 6579751 w 8386272"/>
                <a:gd name="connsiteY3675" fmla="*/ 803770 h 2121144"/>
                <a:gd name="connsiteX3676" fmla="*/ 6579988 w 8386272"/>
                <a:gd name="connsiteY3676" fmla="*/ 803770 h 2121144"/>
                <a:gd name="connsiteX3677" fmla="*/ 6580107 w 8386272"/>
                <a:gd name="connsiteY3677" fmla="*/ 835113 h 2121144"/>
                <a:gd name="connsiteX3678" fmla="*/ 6573696 w 8386272"/>
                <a:gd name="connsiteY3678" fmla="*/ 835113 h 2121144"/>
                <a:gd name="connsiteX3679" fmla="*/ 6566691 w 8386272"/>
                <a:gd name="connsiteY3679" fmla="*/ 835113 h 2121144"/>
                <a:gd name="connsiteX3680" fmla="*/ 6534517 w 8386272"/>
                <a:gd name="connsiteY3680" fmla="*/ 835232 h 2121144"/>
                <a:gd name="connsiteX3681" fmla="*/ 6534279 w 8386272"/>
                <a:gd name="connsiteY3681" fmla="*/ 803888 h 2121144"/>
                <a:gd name="connsiteX3682" fmla="*/ 6534754 w 8386272"/>
                <a:gd name="connsiteY3682" fmla="*/ 862064 h 2121144"/>
                <a:gd name="connsiteX3683" fmla="*/ 6580226 w 8386272"/>
                <a:gd name="connsiteY3683" fmla="*/ 861945 h 2121144"/>
                <a:gd name="connsiteX3684" fmla="*/ 6580582 w 8386272"/>
                <a:gd name="connsiteY3684" fmla="*/ 893407 h 2121144"/>
                <a:gd name="connsiteX3685" fmla="*/ 6534991 w 8386272"/>
                <a:gd name="connsiteY3685" fmla="*/ 893526 h 2121144"/>
                <a:gd name="connsiteX3686" fmla="*/ 6534991 w 8386272"/>
                <a:gd name="connsiteY3686" fmla="*/ 893526 h 2121144"/>
                <a:gd name="connsiteX3687" fmla="*/ 6534991 w 8386272"/>
                <a:gd name="connsiteY3687" fmla="*/ 893526 h 2121144"/>
                <a:gd name="connsiteX3688" fmla="*/ 6534754 w 8386272"/>
                <a:gd name="connsiteY3688" fmla="*/ 862064 h 2121144"/>
                <a:gd name="connsiteX3689" fmla="*/ 6534991 w 8386272"/>
                <a:gd name="connsiteY3689" fmla="*/ 920358 h 2121144"/>
                <a:gd name="connsiteX3690" fmla="*/ 6580582 w 8386272"/>
                <a:gd name="connsiteY3690" fmla="*/ 920120 h 2121144"/>
                <a:gd name="connsiteX3691" fmla="*/ 6580819 w 8386272"/>
                <a:gd name="connsiteY3691" fmla="*/ 951582 h 2121144"/>
                <a:gd name="connsiteX3692" fmla="*/ 6574527 w 8386272"/>
                <a:gd name="connsiteY3692" fmla="*/ 951582 h 2121144"/>
                <a:gd name="connsiteX3693" fmla="*/ 6535348 w 8386272"/>
                <a:gd name="connsiteY3693" fmla="*/ 951701 h 2121144"/>
                <a:gd name="connsiteX3694" fmla="*/ 6534991 w 8386272"/>
                <a:gd name="connsiteY3694" fmla="*/ 920358 h 2121144"/>
                <a:gd name="connsiteX3695" fmla="*/ 6535466 w 8386272"/>
                <a:gd name="connsiteY3695" fmla="*/ 978652 h 2121144"/>
                <a:gd name="connsiteX3696" fmla="*/ 6581057 w 8386272"/>
                <a:gd name="connsiteY3696" fmla="*/ 978533 h 2121144"/>
                <a:gd name="connsiteX3697" fmla="*/ 6581176 w 8386272"/>
                <a:gd name="connsiteY3697" fmla="*/ 1009877 h 2121144"/>
                <a:gd name="connsiteX3698" fmla="*/ 6580938 w 8386272"/>
                <a:gd name="connsiteY3698" fmla="*/ 1009877 h 2121144"/>
                <a:gd name="connsiteX3699" fmla="*/ 6580701 w 8386272"/>
                <a:gd name="connsiteY3699" fmla="*/ 1009877 h 2121144"/>
                <a:gd name="connsiteX3700" fmla="*/ 6578682 w 8386272"/>
                <a:gd name="connsiteY3700" fmla="*/ 1009877 h 2121144"/>
                <a:gd name="connsiteX3701" fmla="*/ 6535348 w 8386272"/>
                <a:gd name="connsiteY3701" fmla="*/ 1010114 h 2121144"/>
                <a:gd name="connsiteX3702" fmla="*/ 6535348 w 8386272"/>
                <a:gd name="connsiteY3702" fmla="*/ 1010114 h 2121144"/>
                <a:gd name="connsiteX3703" fmla="*/ 6535348 w 8386272"/>
                <a:gd name="connsiteY3703" fmla="*/ 1009758 h 2121144"/>
                <a:gd name="connsiteX3704" fmla="*/ 6535466 w 8386272"/>
                <a:gd name="connsiteY3704" fmla="*/ 978652 h 2121144"/>
                <a:gd name="connsiteX3705" fmla="*/ 6535941 w 8386272"/>
                <a:gd name="connsiteY3705" fmla="*/ 1036946 h 2121144"/>
                <a:gd name="connsiteX3706" fmla="*/ 6581413 w 8386272"/>
                <a:gd name="connsiteY3706" fmla="*/ 1036708 h 2121144"/>
                <a:gd name="connsiteX3707" fmla="*/ 6581769 w 8386272"/>
                <a:gd name="connsiteY3707" fmla="*/ 1068171 h 2121144"/>
                <a:gd name="connsiteX3708" fmla="*/ 6536416 w 8386272"/>
                <a:gd name="connsiteY3708" fmla="*/ 1068289 h 2121144"/>
                <a:gd name="connsiteX3709" fmla="*/ 6536179 w 8386272"/>
                <a:gd name="connsiteY3709" fmla="*/ 1068289 h 2121144"/>
                <a:gd name="connsiteX3710" fmla="*/ 6535941 w 8386272"/>
                <a:gd name="connsiteY3710" fmla="*/ 1036946 h 2121144"/>
                <a:gd name="connsiteX3711" fmla="*/ 6536297 w 8386272"/>
                <a:gd name="connsiteY3711" fmla="*/ 1095121 h 2121144"/>
                <a:gd name="connsiteX3712" fmla="*/ 6581888 w 8386272"/>
                <a:gd name="connsiteY3712" fmla="*/ 1095003 h 2121144"/>
                <a:gd name="connsiteX3713" fmla="*/ 6582126 w 8386272"/>
                <a:gd name="connsiteY3713" fmla="*/ 1126346 h 2121144"/>
                <a:gd name="connsiteX3714" fmla="*/ 6575833 w 8386272"/>
                <a:gd name="connsiteY3714" fmla="*/ 1126346 h 2121144"/>
                <a:gd name="connsiteX3715" fmla="*/ 6536654 w 8386272"/>
                <a:gd name="connsiteY3715" fmla="*/ 1126465 h 2121144"/>
                <a:gd name="connsiteX3716" fmla="*/ 6536654 w 8386272"/>
                <a:gd name="connsiteY3716" fmla="*/ 1126465 h 2121144"/>
                <a:gd name="connsiteX3717" fmla="*/ 6536654 w 8386272"/>
                <a:gd name="connsiteY3717" fmla="*/ 1125871 h 2121144"/>
                <a:gd name="connsiteX3718" fmla="*/ 6536297 w 8386272"/>
                <a:gd name="connsiteY3718" fmla="*/ 1095121 h 2121144"/>
                <a:gd name="connsiteX3719" fmla="*/ 6536772 w 8386272"/>
                <a:gd name="connsiteY3719" fmla="*/ 1153297 h 2121144"/>
                <a:gd name="connsiteX3720" fmla="*/ 6582362 w 8386272"/>
                <a:gd name="connsiteY3720" fmla="*/ 1153178 h 2121144"/>
                <a:gd name="connsiteX3721" fmla="*/ 6582481 w 8386272"/>
                <a:gd name="connsiteY3721" fmla="*/ 1184521 h 2121144"/>
                <a:gd name="connsiteX3722" fmla="*/ 6576070 w 8386272"/>
                <a:gd name="connsiteY3722" fmla="*/ 1184521 h 2121144"/>
                <a:gd name="connsiteX3723" fmla="*/ 6536891 w 8386272"/>
                <a:gd name="connsiteY3723" fmla="*/ 1184759 h 2121144"/>
                <a:gd name="connsiteX3724" fmla="*/ 6536891 w 8386272"/>
                <a:gd name="connsiteY3724" fmla="*/ 1184759 h 2121144"/>
                <a:gd name="connsiteX3725" fmla="*/ 6536772 w 8386272"/>
                <a:gd name="connsiteY3725" fmla="*/ 1153297 h 2121144"/>
                <a:gd name="connsiteX3726" fmla="*/ 6537247 w 8386272"/>
                <a:gd name="connsiteY3726" fmla="*/ 1211709 h 2121144"/>
                <a:gd name="connsiteX3727" fmla="*/ 6582719 w 8386272"/>
                <a:gd name="connsiteY3727" fmla="*/ 1211472 h 2121144"/>
                <a:gd name="connsiteX3728" fmla="*/ 6583075 w 8386272"/>
                <a:gd name="connsiteY3728" fmla="*/ 1242934 h 2121144"/>
                <a:gd name="connsiteX3729" fmla="*/ 6537485 w 8386272"/>
                <a:gd name="connsiteY3729" fmla="*/ 1243053 h 2121144"/>
                <a:gd name="connsiteX3730" fmla="*/ 6537247 w 8386272"/>
                <a:gd name="connsiteY3730" fmla="*/ 1211709 h 2121144"/>
                <a:gd name="connsiteX3731" fmla="*/ 6537485 w 8386272"/>
                <a:gd name="connsiteY3731" fmla="*/ 1269885 h 2121144"/>
                <a:gd name="connsiteX3732" fmla="*/ 6583075 w 8386272"/>
                <a:gd name="connsiteY3732" fmla="*/ 1269766 h 2121144"/>
                <a:gd name="connsiteX3733" fmla="*/ 6583194 w 8386272"/>
                <a:gd name="connsiteY3733" fmla="*/ 1301109 h 2121144"/>
                <a:gd name="connsiteX3734" fmla="*/ 6576902 w 8386272"/>
                <a:gd name="connsiteY3734" fmla="*/ 1301109 h 2121144"/>
                <a:gd name="connsiteX3735" fmla="*/ 6537722 w 8386272"/>
                <a:gd name="connsiteY3735" fmla="*/ 1301228 h 2121144"/>
                <a:gd name="connsiteX3736" fmla="*/ 6537485 w 8386272"/>
                <a:gd name="connsiteY3736" fmla="*/ 1269885 h 2121144"/>
                <a:gd name="connsiteX3737" fmla="*/ 6537959 w 8386272"/>
                <a:gd name="connsiteY3737" fmla="*/ 1328060 h 2121144"/>
                <a:gd name="connsiteX3738" fmla="*/ 6583550 w 8386272"/>
                <a:gd name="connsiteY3738" fmla="*/ 1327941 h 2121144"/>
                <a:gd name="connsiteX3739" fmla="*/ 6583787 w 8386272"/>
                <a:gd name="connsiteY3739" fmla="*/ 1359404 h 2121144"/>
                <a:gd name="connsiteX3740" fmla="*/ 6538197 w 8386272"/>
                <a:gd name="connsiteY3740" fmla="*/ 1359522 h 2121144"/>
                <a:gd name="connsiteX3741" fmla="*/ 6537959 w 8386272"/>
                <a:gd name="connsiteY3741" fmla="*/ 1328060 h 2121144"/>
                <a:gd name="connsiteX3742" fmla="*/ 6538434 w 8386272"/>
                <a:gd name="connsiteY3742" fmla="*/ 1386354 h 2121144"/>
                <a:gd name="connsiteX3743" fmla="*/ 6583906 w 8386272"/>
                <a:gd name="connsiteY3743" fmla="*/ 1386235 h 2121144"/>
                <a:gd name="connsiteX3744" fmla="*/ 6584263 w 8386272"/>
                <a:gd name="connsiteY3744" fmla="*/ 1417579 h 2121144"/>
                <a:gd name="connsiteX3745" fmla="*/ 6577851 w 8386272"/>
                <a:gd name="connsiteY3745" fmla="*/ 1417579 h 2121144"/>
                <a:gd name="connsiteX3746" fmla="*/ 6538672 w 8386272"/>
                <a:gd name="connsiteY3746" fmla="*/ 1417698 h 2121144"/>
                <a:gd name="connsiteX3747" fmla="*/ 6538672 w 8386272"/>
                <a:gd name="connsiteY3747" fmla="*/ 1417698 h 2121144"/>
                <a:gd name="connsiteX3748" fmla="*/ 6538672 w 8386272"/>
                <a:gd name="connsiteY3748" fmla="*/ 1417223 h 2121144"/>
                <a:gd name="connsiteX3749" fmla="*/ 6538434 w 8386272"/>
                <a:gd name="connsiteY3749" fmla="*/ 1386354 h 2121144"/>
                <a:gd name="connsiteX3750" fmla="*/ 6538791 w 8386272"/>
                <a:gd name="connsiteY3750" fmla="*/ 1444648 h 2121144"/>
                <a:gd name="connsiteX3751" fmla="*/ 6584381 w 8386272"/>
                <a:gd name="connsiteY3751" fmla="*/ 1444529 h 2121144"/>
                <a:gd name="connsiteX3752" fmla="*/ 6584499 w 8386272"/>
                <a:gd name="connsiteY3752" fmla="*/ 1475873 h 2121144"/>
                <a:gd name="connsiteX3753" fmla="*/ 6539028 w 8386272"/>
                <a:gd name="connsiteY3753" fmla="*/ 1476110 h 2121144"/>
                <a:gd name="connsiteX3754" fmla="*/ 6538791 w 8386272"/>
                <a:gd name="connsiteY3754" fmla="*/ 1444648 h 2121144"/>
                <a:gd name="connsiteX3755" fmla="*/ 6539265 w 8386272"/>
                <a:gd name="connsiteY3755" fmla="*/ 1502942 h 2121144"/>
                <a:gd name="connsiteX3756" fmla="*/ 6584975 w 8386272"/>
                <a:gd name="connsiteY3756" fmla="*/ 1502705 h 2121144"/>
                <a:gd name="connsiteX3757" fmla="*/ 6585094 w 8386272"/>
                <a:gd name="connsiteY3757" fmla="*/ 1534167 h 2121144"/>
                <a:gd name="connsiteX3758" fmla="*/ 6578682 w 8386272"/>
                <a:gd name="connsiteY3758" fmla="*/ 1534167 h 2121144"/>
                <a:gd name="connsiteX3759" fmla="*/ 6575002 w 8386272"/>
                <a:gd name="connsiteY3759" fmla="*/ 1534167 h 2121144"/>
                <a:gd name="connsiteX3760" fmla="*/ 6539503 w 8386272"/>
                <a:gd name="connsiteY3760" fmla="*/ 1534286 h 2121144"/>
                <a:gd name="connsiteX3761" fmla="*/ 6539265 w 8386272"/>
                <a:gd name="connsiteY3761" fmla="*/ 1502942 h 2121144"/>
                <a:gd name="connsiteX3762" fmla="*/ 6539741 w 8386272"/>
                <a:gd name="connsiteY3762" fmla="*/ 1561118 h 2121144"/>
                <a:gd name="connsiteX3763" fmla="*/ 6585212 w 8386272"/>
                <a:gd name="connsiteY3763" fmla="*/ 1560999 h 2121144"/>
                <a:gd name="connsiteX3764" fmla="*/ 6585568 w 8386272"/>
                <a:gd name="connsiteY3764" fmla="*/ 1592342 h 2121144"/>
                <a:gd name="connsiteX3765" fmla="*/ 6585331 w 8386272"/>
                <a:gd name="connsiteY3765" fmla="*/ 1592342 h 2121144"/>
                <a:gd name="connsiteX3766" fmla="*/ 6579157 w 8386272"/>
                <a:gd name="connsiteY3766" fmla="*/ 1592342 h 2121144"/>
                <a:gd name="connsiteX3767" fmla="*/ 6539978 w 8386272"/>
                <a:gd name="connsiteY3767" fmla="*/ 1592461 h 2121144"/>
                <a:gd name="connsiteX3768" fmla="*/ 6539741 w 8386272"/>
                <a:gd name="connsiteY3768" fmla="*/ 1561118 h 2121144"/>
                <a:gd name="connsiteX3769" fmla="*/ 6539978 w 8386272"/>
                <a:gd name="connsiteY3769" fmla="*/ 1619412 h 2121144"/>
                <a:gd name="connsiteX3770" fmla="*/ 6540215 w 8386272"/>
                <a:gd name="connsiteY3770" fmla="*/ 1619412 h 2121144"/>
                <a:gd name="connsiteX3771" fmla="*/ 6585568 w 8386272"/>
                <a:gd name="connsiteY3771" fmla="*/ 1619293 h 2121144"/>
                <a:gd name="connsiteX3772" fmla="*/ 6585806 w 8386272"/>
                <a:gd name="connsiteY3772" fmla="*/ 1650755 h 2121144"/>
                <a:gd name="connsiteX3773" fmla="*/ 6579513 w 8386272"/>
                <a:gd name="connsiteY3773" fmla="*/ 1650755 h 2121144"/>
                <a:gd name="connsiteX3774" fmla="*/ 6540453 w 8386272"/>
                <a:gd name="connsiteY3774" fmla="*/ 1650874 h 2121144"/>
                <a:gd name="connsiteX3775" fmla="*/ 6540215 w 8386272"/>
                <a:gd name="connsiteY3775" fmla="*/ 1650874 h 2121144"/>
                <a:gd name="connsiteX3776" fmla="*/ 6540215 w 8386272"/>
                <a:gd name="connsiteY3776" fmla="*/ 1650874 h 2121144"/>
                <a:gd name="connsiteX3777" fmla="*/ 6539978 w 8386272"/>
                <a:gd name="connsiteY3777" fmla="*/ 1619412 h 2121144"/>
                <a:gd name="connsiteX3778" fmla="*/ 6540453 w 8386272"/>
                <a:gd name="connsiteY3778" fmla="*/ 1677706 h 2121144"/>
                <a:gd name="connsiteX3779" fmla="*/ 6586043 w 8386272"/>
                <a:gd name="connsiteY3779" fmla="*/ 1677468 h 2121144"/>
                <a:gd name="connsiteX3780" fmla="*/ 6586281 w 8386272"/>
                <a:gd name="connsiteY3780" fmla="*/ 1708931 h 2121144"/>
                <a:gd name="connsiteX3781" fmla="*/ 6540572 w 8386272"/>
                <a:gd name="connsiteY3781" fmla="*/ 1709049 h 2121144"/>
                <a:gd name="connsiteX3782" fmla="*/ 6540453 w 8386272"/>
                <a:gd name="connsiteY3782" fmla="*/ 1677706 h 2121144"/>
                <a:gd name="connsiteX3783" fmla="*/ 6540928 w 8386272"/>
                <a:gd name="connsiteY3783" fmla="*/ 1735881 h 2121144"/>
                <a:gd name="connsiteX3784" fmla="*/ 6541165 w 8386272"/>
                <a:gd name="connsiteY3784" fmla="*/ 1735881 h 2121144"/>
                <a:gd name="connsiteX3785" fmla="*/ 6586399 w 8386272"/>
                <a:gd name="connsiteY3785" fmla="*/ 1735762 h 2121144"/>
                <a:gd name="connsiteX3786" fmla="*/ 6586755 w 8386272"/>
                <a:gd name="connsiteY3786" fmla="*/ 1767106 h 2121144"/>
                <a:gd name="connsiteX3787" fmla="*/ 6541165 w 8386272"/>
                <a:gd name="connsiteY3787" fmla="*/ 1767343 h 2121144"/>
                <a:gd name="connsiteX3788" fmla="*/ 6540928 w 8386272"/>
                <a:gd name="connsiteY3788" fmla="*/ 1735881 h 2121144"/>
                <a:gd name="connsiteX3789" fmla="*/ 6541284 w 8386272"/>
                <a:gd name="connsiteY3789" fmla="*/ 1794175 h 2121144"/>
                <a:gd name="connsiteX3790" fmla="*/ 6586874 w 8386272"/>
                <a:gd name="connsiteY3790" fmla="*/ 1793938 h 2121144"/>
                <a:gd name="connsiteX3791" fmla="*/ 6586993 w 8386272"/>
                <a:gd name="connsiteY3791" fmla="*/ 1825400 h 2121144"/>
                <a:gd name="connsiteX3792" fmla="*/ 6580701 w 8386272"/>
                <a:gd name="connsiteY3792" fmla="*/ 1825400 h 2121144"/>
                <a:gd name="connsiteX3793" fmla="*/ 6541521 w 8386272"/>
                <a:gd name="connsiteY3793" fmla="*/ 1825519 h 2121144"/>
                <a:gd name="connsiteX3794" fmla="*/ 6541284 w 8386272"/>
                <a:gd name="connsiteY3794" fmla="*/ 1794175 h 2121144"/>
                <a:gd name="connsiteX3795" fmla="*/ 6541759 w 8386272"/>
                <a:gd name="connsiteY3795" fmla="*/ 1852469 h 2121144"/>
                <a:gd name="connsiteX3796" fmla="*/ 6542233 w 8386272"/>
                <a:gd name="connsiteY3796" fmla="*/ 1852469 h 2121144"/>
                <a:gd name="connsiteX3797" fmla="*/ 6587468 w 8386272"/>
                <a:gd name="connsiteY3797" fmla="*/ 1852351 h 2121144"/>
                <a:gd name="connsiteX3798" fmla="*/ 6587705 w 8386272"/>
                <a:gd name="connsiteY3798" fmla="*/ 1883694 h 2121144"/>
                <a:gd name="connsiteX3799" fmla="*/ 6581294 w 8386272"/>
                <a:gd name="connsiteY3799" fmla="*/ 1883694 h 2121144"/>
                <a:gd name="connsiteX3800" fmla="*/ 6542115 w 8386272"/>
                <a:gd name="connsiteY3800" fmla="*/ 1883813 h 2121144"/>
                <a:gd name="connsiteX3801" fmla="*/ 6542115 w 8386272"/>
                <a:gd name="connsiteY3801" fmla="*/ 1883813 h 2121144"/>
                <a:gd name="connsiteX3802" fmla="*/ 6542115 w 8386272"/>
                <a:gd name="connsiteY3802" fmla="*/ 1883338 h 2121144"/>
                <a:gd name="connsiteX3803" fmla="*/ 6541759 w 8386272"/>
                <a:gd name="connsiteY3803" fmla="*/ 1852469 h 2121144"/>
                <a:gd name="connsiteX3804" fmla="*/ 6542233 w 8386272"/>
                <a:gd name="connsiteY3804" fmla="*/ 1910645 h 2121144"/>
                <a:gd name="connsiteX3805" fmla="*/ 6587705 w 8386272"/>
                <a:gd name="connsiteY3805" fmla="*/ 1910526 h 2121144"/>
                <a:gd name="connsiteX3806" fmla="*/ 6588062 w 8386272"/>
                <a:gd name="connsiteY3806" fmla="*/ 1941869 h 2121144"/>
                <a:gd name="connsiteX3807" fmla="*/ 6542828 w 8386272"/>
                <a:gd name="connsiteY3807" fmla="*/ 1942107 h 2121144"/>
                <a:gd name="connsiteX3808" fmla="*/ 6542471 w 8386272"/>
                <a:gd name="connsiteY3808" fmla="*/ 1942107 h 2121144"/>
                <a:gd name="connsiteX3809" fmla="*/ 6542471 w 8386272"/>
                <a:gd name="connsiteY3809" fmla="*/ 1942107 h 2121144"/>
                <a:gd name="connsiteX3810" fmla="*/ 6542233 w 8386272"/>
                <a:gd name="connsiteY3810" fmla="*/ 1910645 h 2121144"/>
                <a:gd name="connsiteX3811" fmla="*/ 6542471 w 8386272"/>
                <a:gd name="connsiteY3811" fmla="*/ 1968939 h 2121144"/>
                <a:gd name="connsiteX3812" fmla="*/ 6588062 w 8386272"/>
                <a:gd name="connsiteY3812" fmla="*/ 1968701 h 2121144"/>
                <a:gd name="connsiteX3813" fmla="*/ 6588299 w 8386272"/>
                <a:gd name="connsiteY3813" fmla="*/ 2000163 h 2121144"/>
                <a:gd name="connsiteX3814" fmla="*/ 6588062 w 8386272"/>
                <a:gd name="connsiteY3814" fmla="*/ 2000163 h 2121144"/>
                <a:gd name="connsiteX3815" fmla="*/ 6582007 w 8386272"/>
                <a:gd name="connsiteY3815" fmla="*/ 2000163 h 2121144"/>
                <a:gd name="connsiteX3816" fmla="*/ 6542828 w 8386272"/>
                <a:gd name="connsiteY3816" fmla="*/ 2000282 h 2121144"/>
                <a:gd name="connsiteX3817" fmla="*/ 6542471 w 8386272"/>
                <a:gd name="connsiteY3817" fmla="*/ 1968939 h 2121144"/>
                <a:gd name="connsiteX3818" fmla="*/ 6543183 w 8386272"/>
                <a:gd name="connsiteY3818" fmla="*/ 2058576 h 2121144"/>
                <a:gd name="connsiteX3819" fmla="*/ 6542946 w 8386272"/>
                <a:gd name="connsiteY3819" fmla="*/ 2027114 h 2121144"/>
                <a:gd name="connsiteX3820" fmla="*/ 6543064 w 8386272"/>
                <a:gd name="connsiteY3820" fmla="*/ 2027114 h 2121144"/>
                <a:gd name="connsiteX3821" fmla="*/ 6588655 w 8386272"/>
                <a:gd name="connsiteY3821" fmla="*/ 2026995 h 2121144"/>
                <a:gd name="connsiteX3822" fmla="*/ 6588774 w 8386272"/>
                <a:gd name="connsiteY3822" fmla="*/ 2058339 h 2121144"/>
                <a:gd name="connsiteX3823" fmla="*/ 6543183 w 8386272"/>
                <a:gd name="connsiteY3823" fmla="*/ 2058576 h 2121144"/>
                <a:gd name="connsiteX3824" fmla="*/ 6703462 w 8386272"/>
                <a:gd name="connsiteY3824" fmla="*/ 438690 h 2121144"/>
                <a:gd name="connsiteX3825" fmla="*/ 6899952 w 8386272"/>
                <a:gd name="connsiteY3825" fmla="*/ 437977 h 2121144"/>
                <a:gd name="connsiteX3826" fmla="*/ 6900309 w 8386272"/>
                <a:gd name="connsiteY3826" fmla="*/ 503751 h 2121144"/>
                <a:gd name="connsiteX3827" fmla="*/ 6706193 w 8386272"/>
                <a:gd name="connsiteY3827" fmla="*/ 504463 h 2121144"/>
                <a:gd name="connsiteX3828" fmla="*/ 6703819 w 8386272"/>
                <a:gd name="connsiteY3828" fmla="*/ 504463 h 2121144"/>
                <a:gd name="connsiteX3829" fmla="*/ 6703462 w 8386272"/>
                <a:gd name="connsiteY3829" fmla="*/ 438690 h 2121144"/>
                <a:gd name="connsiteX3830" fmla="*/ 6704531 w 8386272"/>
                <a:gd name="connsiteY3830" fmla="*/ 595526 h 2121144"/>
                <a:gd name="connsiteX3831" fmla="*/ 6901021 w 8386272"/>
                <a:gd name="connsiteY3831" fmla="*/ 594813 h 2121144"/>
                <a:gd name="connsiteX3832" fmla="*/ 6901615 w 8386272"/>
                <a:gd name="connsiteY3832" fmla="*/ 660587 h 2121144"/>
                <a:gd name="connsiteX3833" fmla="*/ 6705125 w 8386272"/>
                <a:gd name="connsiteY3833" fmla="*/ 661299 h 2121144"/>
                <a:gd name="connsiteX3834" fmla="*/ 6705125 w 8386272"/>
                <a:gd name="connsiteY3834" fmla="*/ 661299 h 2121144"/>
                <a:gd name="connsiteX3835" fmla="*/ 6704531 w 8386272"/>
                <a:gd name="connsiteY3835" fmla="*/ 595526 h 2121144"/>
                <a:gd name="connsiteX3836" fmla="*/ 6705837 w 8386272"/>
                <a:gd name="connsiteY3836" fmla="*/ 752480 h 2121144"/>
                <a:gd name="connsiteX3837" fmla="*/ 6902089 w 8386272"/>
                <a:gd name="connsiteY3837" fmla="*/ 751649 h 2121144"/>
                <a:gd name="connsiteX3838" fmla="*/ 6902684 w 8386272"/>
                <a:gd name="connsiteY3838" fmla="*/ 817423 h 2121144"/>
                <a:gd name="connsiteX3839" fmla="*/ 6706193 w 8386272"/>
                <a:gd name="connsiteY3839" fmla="*/ 818135 h 2121144"/>
                <a:gd name="connsiteX3840" fmla="*/ 6706193 w 8386272"/>
                <a:gd name="connsiteY3840" fmla="*/ 818017 h 2121144"/>
                <a:gd name="connsiteX3841" fmla="*/ 6705837 w 8386272"/>
                <a:gd name="connsiteY3841" fmla="*/ 752480 h 2121144"/>
                <a:gd name="connsiteX3842" fmla="*/ 6706905 w 8386272"/>
                <a:gd name="connsiteY3842" fmla="*/ 909198 h 2121144"/>
                <a:gd name="connsiteX3843" fmla="*/ 6903396 w 8386272"/>
                <a:gd name="connsiteY3843" fmla="*/ 908485 h 2121144"/>
                <a:gd name="connsiteX3844" fmla="*/ 6903871 w 8386272"/>
                <a:gd name="connsiteY3844" fmla="*/ 974259 h 2121144"/>
                <a:gd name="connsiteX3845" fmla="*/ 6903871 w 8386272"/>
                <a:gd name="connsiteY3845" fmla="*/ 974259 h 2121144"/>
                <a:gd name="connsiteX3846" fmla="*/ 6707499 w 8386272"/>
                <a:gd name="connsiteY3846" fmla="*/ 974971 h 2121144"/>
                <a:gd name="connsiteX3847" fmla="*/ 6706905 w 8386272"/>
                <a:gd name="connsiteY3847" fmla="*/ 909198 h 2121144"/>
                <a:gd name="connsiteX3848" fmla="*/ 6708093 w 8386272"/>
                <a:gd name="connsiteY3848" fmla="*/ 1066034 h 2121144"/>
                <a:gd name="connsiteX3849" fmla="*/ 6708093 w 8386272"/>
                <a:gd name="connsiteY3849" fmla="*/ 1066034 h 2121144"/>
                <a:gd name="connsiteX3850" fmla="*/ 6904345 w 8386272"/>
                <a:gd name="connsiteY3850" fmla="*/ 1065321 h 2121144"/>
                <a:gd name="connsiteX3851" fmla="*/ 6904821 w 8386272"/>
                <a:gd name="connsiteY3851" fmla="*/ 1131095 h 2121144"/>
                <a:gd name="connsiteX3852" fmla="*/ 6708330 w 8386272"/>
                <a:gd name="connsiteY3852" fmla="*/ 1131807 h 2121144"/>
                <a:gd name="connsiteX3853" fmla="*/ 6708093 w 8386272"/>
                <a:gd name="connsiteY3853" fmla="*/ 1066034 h 2121144"/>
                <a:gd name="connsiteX3854" fmla="*/ 6709043 w 8386272"/>
                <a:gd name="connsiteY3854" fmla="*/ 1222870 h 2121144"/>
                <a:gd name="connsiteX3855" fmla="*/ 6905533 w 8386272"/>
                <a:gd name="connsiteY3855" fmla="*/ 1222157 h 2121144"/>
                <a:gd name="connsiteX3856" fmla="*/ 6905889 w 8386272"/>
                <a:gd name="connsiteY3856" fmla="*/ 1287931 h 2121144"/>
                <a:gd name="connsiteX3857" fmla="*/ 6709399 w 8386272"/>
                <a:gd name="connsiteY3857" fmla="*/ 1288643 h 2121144"/>
                <a:gd name="connsiteX3858" fmla="*/ 6709043 w 8386272"/>
                <a:gd name="connsiteY3858" fmla="*/ 1222870 h 2121144"/>
                <a:gd name="connsiteX3859" fmla="*/ 6710230 w 8386272"/>
                <a:gd name="connsiteY3859" fmla="*/ 1379706 h 2121144"/>
                <a:gd name="connsiteX3860" fmla="*/ 6906720 w 8386272"/>
                <a:gd name="connsiteY3860" fmla="*/ 1378993 h 2121144"/>
                <a:gd name="connsiteX3861" fmla="*/ 6907195 w 8386272"/>
                <a:gd name="connsiteY3861" fmla="*/ 1444767 h 2121144"/>
                <a:gd name="connsiteX3862" fmla="*/ 6710704 w 8386272"/>
                <a:gd name="connsiteY3862" fmla="*/ 1445479 h 2121144"/>
                <a:gd name="connsiteX3863" fmla="*/ 6710230 w 8386272"/>
                <a:gd name="connsiteY3863" fmla="*/ 1379706 h 2121144"/>
                <a:gd name="connsiteX3864" fmla="*/ 6711417 w 8386272"/>
                <a:gd name="connsiteY3864" fmla="*/ 1536542 h 2121144"/>
                <a:gd name="connsiteX3865" fmla="*/ 6907789 w 8386272"/>
                <a:gd name="connsiteY3865" fmla="*/ 1535829 h 2121144"/>
                <a:gd name="connsiteX3866" fmla="*/ 6908263 w 8386272"/>
                <a:gd name="connsiteY3866" fmla="*/ 1601603 h 2121144"/>
                <a:gd name="connsiteX3867" fmla="*/ 6711773 w 8386272"/>
                <a:gd name="connsiteY3867" fmla="*/ 1602315 h 2121144"/>
                <a:gd name="connsiteX3868" fmla="*/ 6711417 w 8386272"/>
                <a:gd name="connsiteY3868" fmla="*/ 1536542 h 2121144"/>
                <a:gd name="connsiteX3869" fmla="*/ 6712486 w 8386272"/>
                <a:gd name="connsiteY3869" fmla="*/ 1693496 h 2121144"/>
                <a:gd name="connsiteX3870" fmla="*/ 6908976 w 8386272"/>
                <a:gd name="connsiteY3870" fmla="*/ 1692665 h 2121144"/>
                <a:gd name="connsiteX3871" fmla="*/ 6909569 w 8386272"/>
                <a:gd name="connsiteY3871" fmla="*/ 1758439 h 2121144"/>
                <a:gd name="connsiteX3872" fmla="*/ 6909569 w 8386272"/>
                <a:gd name="connsiteY3872" fmla="*/ 1758439 h 2121144"/>
                <a:gd name="connsiteX3873" fmla="*/ 6713079 w 8386272"/>
                <a:gd name="connsiteY3873" fmla="*/ 1759270 h 2121144"/>
                <a:gd name="connsiteX3874" fmla="*/ 6712486 w 8386272"/>
                <a:gd name="connsiteY3874" fmla="*/ 1693496 h 2121144"/>
                <a:gd name="connsiteX3875" fmla="*/ 6713673 w 8386272"/>
                <a:gd name="connsiteY3875" fmla="*/ 1850213 h 2121144"/>
                <a:gd name="connsiteX3876" fmla="*/ 6910044 w 8386272"/>
                <a:gd name="connsiteY3876" fmla="*/ 1849501 h 2121144"/>
                <a:gd name="connsiteX3877" fmla="*/ 6910519 w 8386272"/>
                <a:gd name="connsiteY3877" fmla="*/ 1915275 h 2121144"/>
                <a:gd name="connsiteX3878" fmla="*/ 6714029 w 8386272"/>
                <a:gd name="connsiteY3878" fmla="*/ 1915987 h 2121144"/>
                <a:gd name="connsiteX3879" fmla="*/ 6713673 w 8386272"/>
                <a:gd name="connsiteY3879" fmla="*/ 1850213 h 2121144"/>
                <a:gd name="connsiteX3880" fmla="*/ 6715216 w 8386272"/>
                <a:gd name="connsiteY3880" fmla="*/ 2072823 h 2121144"/>
                <a:gd name="connsiteX3881" fmla="*/ 6714741 w 8386272"/>
                <a:gd name="connsiteY3881" fmla="*/ 2007050 h 2121144"/>
                <a:gd name="connsiteX3882" fmla="*/ 6911231 w 8386272"/>
                <a:gd name="connsiteY3882" fmla="*/ 2006337 h 2121144"/>
                <a:gd name="connsiteX3883" fmla="*/ 6911588 w 8386272"/>
                <a:gd name="connsiteY3883" fmla="*/ 2072111 h 2121144"/>
                <a:gd name="connsiteX3884" fmla="*/ 6715216 w 8386272"/>
                <a:gd name="connsiteY3884" fmla="*/ 2072823 h 2121144"/>
                <a:gd name="connsiteX3885" fmla="*/ 7076853 w 8386272"/>
                <a:gd name="connsiteY3885" fmla="*/ 658331 h 2121144"/>
                <a:gd name="connsiteX3886" fmla="*/ 7076734 w 8386272"/>
                <a:gd name="connsiteY3886" fmla="*/ 650970 h 2121144"/>
                <a:gd name="connsiteX3887" fmla="*/ 7277974 w 8386272"/>
                <a:gd name="connsiteY3887" fmla="*/ 650258 h 2121144"/>
                <a:gd name="connsiteX3888" fmla="*/ 7280111 w 8386272"/>
                <a:gd name="connsiteY3888" fmla="*/ 650258 h 2121144"/>
                <a:gd name="connsiteX3889" fmla="*/ 7280230 w 8386272"/>
                <a:gd name="connsiteY3889" fmla="*/ 657500 h 2121144"/>
                <a:gd name="connsiteX3890" fmla="*/ 7280348 w 8386272"/>
                <a:gd name="connsiteY3890" fmla="*/ 668067 h 2121144"/>
                <a:gd name="connsiteX3891" fmla="*/ 7280467 w 8386272"/>
                <a:gd name="connsiteY3891" fmla="*/ 675428 h 2121144"/>
                <a:gd name="connsiteX3892" fmla="*/ 7079347 w 8386272"/>
                <a:gd name="connsiteY3892" fmla="*/ 676259 h 2121144"/>
                <a:gd name="connsiteX3893" fmla="*/ 7076853 w 8386272"/>
                <a:gd name="connsiteY3893" fmla="*/ 676259 h 2121144"/>
                <a:gd name="connsiteX3894" fmla="*/ 7076972 w 8386272"/>
                <a:gd name="connsiteY3894" fmla="*/ 668898 h 2121144"/>
                <a:gd name="connsiteX3895" fmla="*/ 7076853 w 8386272"/>
                <a:gd name="connsiteY3895" fmla="*/ 658331 h 2121144"/>
                <a:gd name="connsiteX3896" fmla="*/ 7077684 w 8386272"/>
                <a:gd name="connsiteY3896" fmla="*/ 776463 h 2121144"/>
                <a:gd name="connsiteX3897" fmla="*/ 7077566 w 8386272"/>
                <a:gd name="connsiteY3897" fmla="*/ 765896 h 2121144"/>
                <a:gd name="connsiteX3898" fmla="*/ 7077684 w 8386272"/>
                <a:gd name="connsiteY3898" fmla="*/ 758535 h 2121144"/>
                <a:gd name="connsiteX3899" fmla="*/ 7281061 w 8386272"/>
                <a:gd name="connsiteY3899" fmla="*/ 757704 h 2121144"/>
                <a:gd name="connsiteX3900" fmla="*/ 7281180 w 8386272"/>
                <a:gd name="connsiteY3900" fmla="*/ 765065 h 2121144"/>
                <a:gd name="connsiteX3901" fmla="*/ 7281180 w 8386272"/>
                <a:gd name="connsiteY3901" fmla="*/ 775632 h 2121144"/>
                <a:gd name="connsiteX3902" fmla="*/ 7281298 w 8386272"/>
                <a:gd name="connsiteY3902" fmla="*/ 782993 h 2121144"/>
                <a:gd name="connsiteX3903" fmla="*/ 7077921 w 8386272"/>
                <a:gd name="connsiteY3903" fmla="*/ 783824 h 2121144"/>
                <a:gd name="connsiteX3904" fmla="*/ 7077684 w 8386272"/>
                <a:gd name="connsiteY3904" fmla="*/ 776463 h 2121144"/>
                <a:gd name="connsiteX3905" fmla="*/ 7078397 w 8386272"/>
                <a:gd name="connsiteY3905" fmla="*/ 873461 h 2121144"/>
                <a:gd name="connsiteX3906" fmla="*/ 7281773 w 8386272"/>
                <a:gd name="connsiteY3906" fmla="*/ 872630 h 2121144"/>
                <a:gd name="connsiteX3907" fmla="*/ 7281892 w 8386272"/>
                <a:gd name="connsiteY3907" fmla="*/ 890558 h 2121144"/>
                <a:gd name="connsiteX3908" fmla="*/ 7078397 w 8386272"/>
                <a:gd name="connsiteY3908" fmla="*/ 891389 h 2121144"/>
                <a:gd name="connsiteX3909" fmla="*/ 7078397 w 8386272"/>
                <a:gd name="connsiteY3909" fmla="*/ 873461 h 2121144"/>
                <a:gd name="connsiteX3910" fmla="*/ 7079109 w 8386272"/>
                <a:gd name="connsiteY3910" fmla="*/ 981026 h 2121144"/>
                <a:gd name="connsiteX3911" fmla="*/ 7282604 w 8386272"/>
                <a:gd name="connsiteY3911" fmla="*/ 980195 h 2121144"/>
                <a:gd name="connsiteX3912" fmla="*/ 7282604 w 8386272"/>
                <a:gd name="connsiteY3912" fmla="*/ 998123 h 2121144"/>
                <a:gd name="connsiteX3913" fmla="*/ 7079228 w 8386272"/>
                <a:gd name="connsiteY3913" fmla="*/ 998954 h 2121144"/>
                <a:gd name="connsiteX3914" fmla="*/ 7079109 w 8386272"/>
                <a:gd name="connsiteY3914" fmla="*/ 981026 h 2121144"/>
                <a:gd name="connsiteX3915" fmla="*/ 7079940 w 8386272"/>
                <a:gd name="connsiteY3915" fmla="*/ 1088473 h 2121144"/>
                <a:gd name="connsiteX3916" fmla="*/ 7283317 w 8386272"/>
                <a:gd name="connsiteY3916" fmla="*/ 1087642 h 2121144"/>
                <a:gd name="connsiteX3917" fmla="*/ 7283553 w 8386272"/>
                <a:gd name="connsiteY3917" fmla="*/ 1105569 h 2121144"/>
                <a:gd name="connsiteX3918" fmla="*/ 7080177 w 8386272"/>
                <a:gd name="connsiteY3918" fmla="*/ 1106400 h 2121144"/>
                <a:gd name="connsiteX3919" fmla="*/ 7079940 w 8386272"/>
                <a:gd name="connsiteY3919" fmla="*/ 1088473 h 2121144"/>
                <a:gd name="connsiteX3920" fmla="*/ 7080771 w 8386272"/>
                <a:gd name="connsiteY3920" fmla="*/ 1196038 h 2121144"/>
                <a:gd name="connsiteX3921" fmla="*/ 7284148 w 8386272"/>
                <a:gd name="connsiteY3921" fmla="*/ 1195207 h 2121144"/>
                <a:gd name="connsiteX3922" fmla="*/ 7284148 w 8386272"/>
                <a:gd name="connsiteY3922" fmla="*/ 1213134 h 2121144"/>
                <a:gd name="connsiteX3923" fmla="*/ 7080771 w 8386272"/>
                <a:gd name="connsiteY3923" fmla="*/ 1213965 h 2121144"/>
                <a:gd name="connsiteX3924" fmla="*/ 7080771 w 8386272"/>
                <a:gd name="connsiteY3924" fmla="*/ 1196038 h 2121144"/>
                <a:gd name="connsiteX3925" fmla="*/ 7081484 w 8386272"/>
                <a:gd name="connsiteY3925" fmla="*/ 1303603 h 2121144"/>
                <a:gd name="connsiteX3926" fmla="*/ 7284860 w 8386272"/>
                <a:gd name="connsiteY3926" fmla="*/ 1302772 h 2121144"/>
                <a:gd name="connsiteX3927" fmla="*/ 7285097 w 8386272"/>
                <a:gd name="connsiteY3927" fmla="*/ 1320699 h 2121144"/>
                <a:gd name="connsiteX3928" fmla="*/ 7081721 w 8386272"/>
                <a:gd name="connsiteY3928" fmla="*/ 1321530 h 2121144"/>
                <a:gd name="connsiteX3929" fmla="*/ 7081484 w 8386272"/>
                <a:gd name="connsiteY3929" fmla="*/ 1303603 h 2121144"/>
                <a:gd name="connsiteX3930" fmla="*/ 7082315 w 8386272"/>
                <a:gd name="connsiteY3930" fmla="*/ 1411168 h 2121144"/>
                <a:gd name="connsiteX3931" fmla="*/ 7285690 w 8386272"/>
                <a:gd name="connsiteY3931" fmla="*/ 1410337 h 2121144"/>
                <a:gd name="connsiteX3932" fmla="*/ 7285690 w 8386272"/>
                <a:gd name="connsiteY3932" fmla="*/ 1428264 h 2121144"/>
                <a:gd name="connsiteX3933" fmla="*/ 7082315 w 8386272"/>
                <a:gd name="connsiteY3933" fmla="*/ 1429095 h 2121144"/>
                <a:gd name="connsiteX3934" fmla="*/ 7082315 w 8386272"/>
                <a:gd name="connsiteY3934" fmla="*/ 1411168 h 2121144"/>
                <a:gd name="connsiteX3935" fmla="*/ 7083027 w 8386272"/>
                <a:gd name="connsiteY3935" fmla="*/ 1518733 h 2121144"/>
                <a:gd name="connsiteX3936" fmla="*/ 7286403 w 8386272"/>
                <a:gd name="connsiteY3936" fmla="*/ 1517902 h 2121144"/>
                <a:gd name="connsiteX3937" fmla="*/ 7286640 w 8386272"/>
                <a:gd name="connsiteY3937" fmla="*/ 1535829 h 2121144"/>
                <a:gd name="connsiteX3938" fmla="*/ 7083264 w 8386272"/>
                <a:gd name="connsiteY3938" fmla="*/ 1536660 h 2121144"/>
                <a:gd name="connsiteX3939" fmla="*/ 7083027 w 8386272"/>
                <a:gd name="connsiteY3939" fmla="*/ 1518733 h 2121144"/>
                <a:gd name="connsiteX3940" fmla="*/ 7083858 w 8386272"/>
                <a:gd name="connsiteY3940" fmla="*/ 1626179 h 2121144"/>
                <a:gd name="connsiteX3941" fmla="*/ 7287234 w 8386272"/>
                <a:gd name="connsiteY3941" fmla="*/ 1625348 h 2121144"/>
                <a:gd name="connsiteX3942" fmla="*/ 7287234 w 8386272"/>
                <a:gd name="connsiteY3942" fmla="*/ 1643276 h 2121144"/>
                <a:gd name="connsiteX3943" fmla="*/ 7083858 w 8386272"/>
                <a:gd name="connsiteY3943" fmla="*/ 1644107 h 2121144"/>
                <a:gd name="connsiteX3944" fmla="*/ 7083858 w 8386272"/>
                <a:gd name="connsiteY3944" fmla="*/ 1626179 h 2121144"/>
                <a:gd name="connsiteX3945" fmla="*/ 7084452 w 8386272"/>
                <a:gd name="connsiteY3945" fmla="*/ 1733744 h 2121144"/>
                <a:gd name="connsiteX3946" fmla="*/ 7287828 w 8386272"/>
                <a:gd name="connsiteY3946" fmla="*/ 1732913 h 2121144"/>
                <a:gd name="connsiteX3947" fmla="*/ 7288065 w 8386272"/>
                <a:gd name="connsiteY3947" fmla="*/ 1750841 h 2121144"/>
                <a:gd name="connsiteX3948" fmla="*/ 7084689 w 8386272"/>
                <a:gd name="connsiteY3948" fmla="*/ 1751672 h 2121144"/>
                <a:gd name="connsiteX3949" fmla="*/ 7084452 w 8386272"/>
                <a:gd name="connsiteY3949" fmla="*/ 1733744 h 2121144"/>
                <a:gd name="connsiteX3950" fmla="*/ 7085401 w 8386272"/>
                <a:gd name="connsiteY3950" fmla="*/ 1841309 h 2121144"/>
                <a:gd name="connsiteX3951" fmla="*/ 7087895 w 8386272"/>
                <a:gd name="connsiteY3951" fmla="*/ 1841309 h 2121144"/>
                <a:gd name="connsiteX3952" fmla="*/ 7288777 w 8386272"/>
                <a:gd name="connsiteY3952" fmla="*/ 1840478 h 2121144"/>
                <a:gd name="connsiteX3953" fmla="*/ 7288777 w 8386272"/>
                <a:gd name="connsiteY3953" fmla="*/ 1858406 h 2121144"/>
                <a:gd name="connsiteX3954" fmla="*/ 7085401 w 8386272"/>
                <a:gd name="connsiteY3954" fmla="*/ 1859237 h 2121144"/>
                <a:gd name="connsiteX3955" fmla="*/ 7085401 w 8386272"/>
                <a:gd name="connsiteY3955" fmla="*/ 1841309 h 2121144"/>
                <a:gd name="connsiteX3956" fmla="*/ 7085995 w 8386272"/>
                <a:gd name="connsiteY3956" fmla="*/ 1948874 h 2121144"/>
                <a:gd name="connsiteX3957" fmla="*/ 7289371 w 8386272"/>
                <a:gd name="connsiteY3957" fmla="*/ 1948043 h 2121144"/>
                <a:gd name="connsiteX3958" fmla="*/ 7289609 w 8386272"/>
                <a:gd name="connsiteY3958" fmla="*/ 1965971 h 2121144"/>
                <a:gd name="connsiteX3959" fmla="*/ 7086232 w 8386272"/>
                <a:gd name="connsiteY3959" fmla="*/ 1966802 h 2121144"/>
                <a:gd name="connsiteX3960" fmla="*/ 7085995 w 8386272"/>
                <a:gd name="connsiteY3960" fmla="*/ 1948874 h 2121144"/>
                <a:gd name="connsiteX3961" fmla="*/ 7086945 w 8386272"/>
                <a:gd name="connsiteY3961" fmla="*/ 2074367 h 2121144"/>
                <a:gd name="connsiteX3962" fmla="*/ 7086945 w 8386272"/>
                <a:gd name="connsiteY3962" fmla="*/ 2056439 h 2121144"/>
                <a:gd name="connsiteX3963" fmla="*/ 7089676 w 8386272"/>
                <a:gd name="connsiteY3963" fmla="*/ 2056439 h 2121144"/>
                <a:gd name="connsiteX3964" fmla="*/ 7290321 w 8386272"/>
                <a:gd name="connsiteY3964" fmla="*/ 2055608 h 2121144"/>
                <a:gd name="connsiteX3965" fmla="*/ 7290559 w 8386272"/>
                <a:gd name="connsiteY3965" fmla="*/ 2073536 h 2121144"/>
                <a:gd name="connsiteX3966" fmla="*/ 7086945 w 8386272"/>
                <a:gd name="connsiteY3966" fmla="*/ 2074367 h 2121144"/>
                <a:gd name="connsiteX3967" fmla="*/ 7440271 w 8386272"/>
                <a:gd name="connsiteY3967" fmla="*/ 501733 h 2121144"/>
                <a:gd name="connsiteX3968" fmla="*/ 7440271 w 8386272"/>
                <a:gd name="connsiteY3968" fmla="*/ 501733 h 2121144"/>
                <a:gd name="connsiteX3969" fmla="*/ 7440271 w 8386272"/>
                <a:gd name="connsiteY3969" fmla="*/ 501733 h 2121144"/>
                <a:gd name="connsiteX3970" fmla="*/ 7439559 w 8386272"/>
                <a:gd name="connsiteY3970" fmla="*/ 501020 h 2121144"/>
                <a:gd name="connsiteX3971" fmla="*/ 7558521 w 8386272"/>
                <a:gd name="connsiteY3971" fmla="*/ 450681 h 2121144"/>
                <a:gd name="connsiteX3972" fmla="*/ 7568375 w 8386272"/>
                <a:gd name="connsiteY3972" fmla="*/ 460179 h 2121144"/>
                <a:gd name="connsiteX3973" fmla="*/ 7568019 w 8386272"/>
                <a:gd name="connsiteY3973" fmla="*/ 460298 h 2121144"/>
                <a:gd name="connsiteX3974" fmla="*/ 7567663 w 8386272"/>
                <a:gd name="connsiteY3974" fmla="*/ 460416 h 2121144"/>
                <a:gd name="connsiteX3975" fmla="*/ 7567663 w 8386272"/>
                <a:gd name="connsiteY3975" fmla="*/ 460416 h 2121144"/>
                <a:gd name="connsiteX3976" fmla="*/ 7568375 w 8386272"/>
                <a:gd name="connsiteY3976" fmla="*/ 461129 h 2121144"/>
                <a:gd name="connsiteX3977" fmla="*/ 7449413 w 8386272"/>
                <a:gd name="connsiteY3977" fmla="*/ 511468 h 2121144"/>
                <a:gd name="connsiteX3978" fmla="*/ 7439559 w 8386272"/>
                <a:gd name="connsiteY3978" fmla="*/ 501970 h 2121144"/>
                <a:gd name="connsiteX3979" fmla="*/ 7440271 w 8386272"/>
                <a:gd name="connsiteY3979" fmla="*/ 501733 h 2121144"/>
                <a:gd name="connsiteX3980" fmla="*/ 7440271 w 8386272"/>
                <a:gd name="connsiteY3980" fmla="*/ 501733 h 2121144"/>
                <a:gd name="connsiteX3981" fmla="*/ 7440746 w 8386272"/>
                <a:gd name="connsiteY3981" fmla="*/ 660706 h 2121144"/>
                <a:gd name="connsiteX3982" fmla="*/ 7559590 w 8386272"/>
                <a:gd name="connsiteY3982" fmla="*/ 610366 h 2121144"/>
                <a:gd name="connsiteX3983" fmla="*/ 7569444 w 8386272"/>
                <a:gd name="connsiteY3983" fmla="*/ 619864 h 2121144"/>
                <a:gd name="connsiteX3984" fmla="*/ 7569206 w 8386272"/>
                <a:gd name="connsiteY3984" fmla="*/ 619983 h 2121144"/>
                <a:gd name="connsiteX3985" fmla="*/ 7568969 w 8386272"/>
                <a:gd name="connsiteY3985" fmla="*/ 620102 h 2121144"/>
                <a:gd name="connsiteX3986" fmla="*/ 7568732 w 8386272"/>
                <a:gd name="connsiteY3986" fmla="*/ 620220 h 2121144"/>
                <a:gd name="connsiteX3987" fmla="*/ 7569444 w 8386272"/>
                <a:gd name="connsiteY3987" fmla="*/ 620814 h 2121144"/>
                <a:gd name="connsiteX3988" fmla="*/ 7450600 w 8386272"/>
                <a:gd name="connsiteY3988" fmla="*/ 671154 h 2121144"/>
                <a:gd name="connsiteX3989" fmla="*/ 7440746 w 8386272"/>
                <a:gd name="connsiteY3989" fmla="*/ 661656 h 2121144"/>
                <a:gd name="connsiteX3990" fmla="*/ 7440864 w 8386272"/>
                <a:gd name="connsiteY3990" fmla="*/ 661537 h 2121144"/>
                <a:gd name="connsiteX3991" fmla="*/ 7441221 w 8386272"/>
                <a:gd name="connsiteY3991" fmla="*/ 661418 h 2121144"/>
                <a:gd name="connsiteX3992" fmla="*/ 7441221 w 8386272"/>
                <a:gd name="connsiteY3992" fmla="*/ 661418 h 2121144"/>
                <a:gd name="connsiteX3993" fmla="*/ 7441221 w 8386272"/>
                <a:gd name="connsiteY3993" fmla="*/ 661418 h 2121144"/>
                <a:gd name="connsiteX3994" fmla="*/ 7440746 w 8386272"/>
                <a:gd name="connsiteY3994" fmla="*/ 660706 h 2121144"/>
                <a:gd name="connsiteX3995" fmla="*/ 7441933 w 8386272"/>
                <a:gd name="connsiteY3995" fmla="*/ 820391 h 2121144"/>
                <a:gd name="connsiteX3996" fmla="*/ 7560777 w 8386272"/>
                <a:gd name="connsiteY3996" fmla="*/ 770052 h 2121144"/>
                <a:gd name="connsiteX3997" fmla="*/ 7570631 w 8386272"/>
                <a:gd name="connsiteY3997" fmla="*/ 779550 h 2121144"/>
                <a:gd name="connsiteX3998" fmla="*/ 7570037 w 8386272"/>
                <a:gd name="connsiteY3998" fmla="*/ 779906 h 2121144"/>
                <a:gd name="connsiteX3999" fmla="*/ 7570631 w 8386272"/>
                <a:gd name="connsiteY3999" fmla="*/ 780499 h 2121144"/>
                <a:gd name="connsiteX4000" fmla="*/ 7451788 w 8386272"/>
                <a:gd name="connsiteY4000" fmla="*/ 830839 h 2121144"/>
                <a:gd name="connsiteX4001" fmla="*/ 7441933 w 8386272"/>
                <a:gd name="connsiteY4001" fmla="*/ 821341 h 2121144"/>
                <a:gd name="connsiteX4002" fmla="*/ 7442646 w 8386272"/>
                <a:gd name="connsiteY4002" fmla="*/ 821104 h 2121144"/>
                <a:gd name="connsiteX4003" fmla="*/ 7442646 w 8386272"/>
                <a:gd name="connsiteY4003" fmla="*/ 821104 h 2121144"/>
                <a:gd name="connsiteX4004" fmla="*/ 7441933 w 8386272"/>
                <a:gd name="connsiteY4004" fmla="*/ 820391 h 2121144"/>
                <a:gd name="connsiteX4005" fmla="*/ 7561964 w 8386272"/>
                <a:gd name="connsiteY4005" fmla="*/ 930806 h 2121144"/>
                <a:gd name="connsiteX4006" fmla="*/ 7571819 w 8386272"/>
                <a:gd name="connsiteY4006" fmla="*/ 940304 h 2121144"/>
                <a:gd name="connsiteX4007" fmla="*/ 7452856 w 8386272"/>
                <a:gd name="connsiteY4007" fmla="*/ 990643 h 2121144"/>
                <a:gd name="connsiteX4008" fmla="*/ 7443001 w 8386272"/>
                <a:gd name="connsiteY4008" fmla="*/ 981145 h 2121144"/>
                <a:gd name="connsiteX4009" fmla="*/ 7561964 w 8386272"/>
                <a:gd name="connsiteY4009" fmla="*/ 930806 h 2121144"/>
                <a:gd name="connsiteX4010" fmla="*/ 7563033 w 8386272"/>
                <a:gd name="connsiteY4010" fmla="*/ 1090610 h 2121144"/>
                <a:gd name="connsiteX4011" fmla="*/ 7572887 w 8386272"/>
                <a:gd name="connsiteY4011" fmla="*/ 1100226 h 2121144"/>
                <a:gd name="connsiteX4012" fmla="*/ 7556621 w 8386272"/>
                <a:gd name="connsiteY4012" fmla="*/ 1107113 h 2121144"/>
                <a:gd name="connsiteX4013" fmla="*/ 7454043 w 8386272"/>
                <a:gd name="connsiteY4013" fmla="*/ 1150447 h 2121144"/>
                <a:gd name="connsiteX4014" fmla="*/ 7444189 w 8386272"/>
                <a:gd name="connsiteY4014" fmla="*/ 1140949 h 2121144"/>
                <a:gd name="connsiteX4015" fmla="*/ 7563033 w 8386272"/>
                <a:gd name="connsiteY4015" fmla="*/ 1090610 h 2121144"/>
                <a:gd name="connsiteX4016" fmla="*/ 7512931 w 8386272"/>
                <a:gd name="connsiteY4016" fmla="*/ 1272022 h 2121144"/>
                <a:gd name="connsiteX4017" fmla="*/ 7564220 w 8386272"/>
                <a:gd name="connsiteY4017" fmla="*/ 1250295 h 2121144"/>
                <a:gd name="connsiteX4018" fmla="*/ 7574074 w 8386272"/>
                <a:gd name="connsiteY4018" fmla="*/ 1259793 h 2121144"/>
                <a:gd name="connsiteX4019" fmla="*/ 7484081 w 8386272"/>
                <a:gd name="connsiteY4019" fmla="*/ 1297904 h 2121144"/>
                <a:gd name="connsiteX4020" fmla="*/ 7455230 w 8386272"/>
                <a:gd name="connsiteY4020" fmla="*/ 1310133 h 2121144"/>
                <a:gd name="connsiteX4021" fmla="*/ 7445376 w 8386272"/>
                <a:gd name="connsiteY4021" fmla="*/ 1300635 h 2121144"/>
                <a:gd name="connsiteX4022" fmla="*/ 7512931 w 8386272"/>
                <a:gd name="connsiteY4022" fmla="*/ 1272022 h 2121144"/>
                <a:gd name="connsiteX4023" fmla="*/ 7565289 w 8386272"/>
                <a:gd name="connsiteY4023" fmla="*/ 1410099 h 2121144"/>
                <a:gd name="connsiteX4024" fmla="*/ 7575143 w 8386272"/>
                <a:gd name="connsiteY4024" fmla="*/ 1419597 h 2121144"/>
                <a:gd name="connsiteX4025" fmla="*/ 7456180 w 8386272"/>
                <a:gd name="connsiteY4025" fmla="*/ 1469937 h 2121144"/>
                <a:gd name="connsiteX4026" fmla="*/ 7446326 w 8386272"/>
                <a:gd name="connsiteY4026" fmla="*/ 1460439 h 2121144"/>
                <a:gd name="connsiteX4027" fmla="*/ 7565289 w 8386272"/>
                <a:gd name="connsiteY4027" fmla="*/ 1410099 h 2121144"/>
                <a:gd name="connsiteX4028" fmla="*/ 7566476 w 8386272"/>
                <a:gd name="connsiteY4028" fmla="*/ 1569785 h 2121144"/>
                <a:gd name="connsiteX4029" fmla="*/ 7576330 w 8386272"/>
                <a:gd name="connsiteY4029" fmla="*/ 1579283 h 2121144"/>
                <a:gd name="connsiteX4030" fmla="*/ 7457486 w 8386272"/>
                <a:gd name="connsiteY4030" fmla="*/ 1629622 h 2121144"/>
                <a:gd name="connsiteX4031" fmla="*/ 7447632 w 8386272"/>
                <a:gd name="connsiteY4031" fmla="*/ 1620124 h 2121144"/>
                <a:gd name="connsiteX4032" fmla="*/ 7566476 w 8386272"/>
                <a:gd name="connsiteY4032" fmla="*/ 1569785 h 2121144"/>
                <a:gd name="connsiteX4033" fmla="*/ 7567545 w 8386272"/>
                <a:gd name="connsiteY4033" fmla="*/ 1729470 h 2121144"/>
                <a:gd name="connsiteX4034" fmla="*/ 7577517 w 8386272"/>
                <a:gd name="connsiteY4034" fmla="*/ 1738968 h 2121144"/>
                <a:gd name="connsiteX4035" fmla="*/ 7458554 w 8386272"/>
                <a:gd name="connsiteY4035" fmla="*/ 1789308 h 2121144"/>
                <a:gd name="connsiteX4036" fmla="*/ 7448701 w 8386272"/>
                <a:gd name="connsiteY4036" fmla="*/ 1779810 h 2121144"/>
                <a:gd name="connsiteX4037" fmla="*/ 7567545 w 8386272"/>
                <a:gd name="connsiteY4037" fmla="*/ 1729470 h 2121144"/>
                <a:gd name="connsiteX4038" fmla="*/ 7459742 w 8386272"/>
                <a:gd name="connsiteY4038" fmla="*/ 1949112 h 2121144"/>
                <a:gd name="connsiteX4039" fmla="*/ 7449888 w 8386272"/>
                <a:gd name="connsiteY4039" fmla="*/ 1939614 h 2121144"/>
                <a:gd name="connsiteX4040" fmla="*/ 7568850 w 8386272"/>
                <a:gd name="connsiteY4040" fmla="*/ 1889274 h 2121144"/>
                <a:gd name="connsiteX4041" fmla="*/ 7578705 w 8386272"/>
                <a:gd name="connsiteY4041" fmla="*/ 1898891 h 2121144"/>
                <a:gd name="connsiteX4042" fmla="*/ 7459742 w 8386272"/>
                <a:gd name="connsiteY4042" fmla="*/ 1949112 h 2121144"/>
                <a:gd name="connsiteX4043" fmla="*/ 7625601 w 8386272"/>
                <a:gd name="connsiteY4043" fmla="*/ 880229 h 2121144"/>
                <a:gd name="connsiteX4044" fmla="*/ 7688644 w 8386272"/>
                <a:gd name="connsiteY4044" fmla="*/ 879991 h 2121144"/>
                <a:gd name="connsiteX4045" fmla="*/ 7689594 w 8386272"/>
                <a:gd name="connsiteY4045" fmla="*/ 996461 h 2121144"/>
                <a:gd name="connsiteX4046" fmla="*/ 7688644 w 8386272"/>
                <a:gd name="connsiteY4046" fmla="*/ 996461 h 2121144"/>
                <a:gd name="connsiteX4047" fmla="*/ 7680096 w 8386272"/>
                <a:gd name="connsiteY4047" fmla="*/ 996461 h 2121144"/>
                <a:gd name="connsiteX4048" fmla="*/ 7626432 w 8386272"/>
                <a:gd name="connsiteY4048" fmla="*/ 996698 h 2121144"/>
                <a:gd name="connsiteX4049" fmla="*/ 7625601 w 8386272"/>
                <a:gd name="connsiteY4049" fmla="*/ 880229 h 2121144"/>
                <a:gd name="connsiteX4050" fmla="*/ 7626670 w 8386272"/>
                <a:gd name="connsiteY4050" fmla="*/ 1037065 h 2121144"/>
                <a:gd name="connsiteX4051" fmla="*/ 7689831 w 8386272"/>
                <a:gd name="connsiteY4051" fmla="*/ 1036827 h 2121144"/>
                <a:gd name="connsiteX4052" fmla="*/ 7690544 w 8386272"/>
                <a:gd name="connsiteY4052" fmla="*/ 1153297 h 2121144"/>
                <a:gd name="connsiteX4053" fmla="*/ 7627501 w 8386272"/>
                <a:gd name="connsiteY4053" fmla="*/ 1153534 h 2121144"/>
                <a:gd name="connsiteX4054" fmla="*/ 7626670 w 8386272"/>
                <a:gd name="connsiteY4054" fmla="*/ 1037065 h 2121144"/>
                <a:gd name="connsiteX4055" fmla="*/ 7627857 w 8386272"/>
                <a:gd name="connsiteY4055" fmla="*/ 1193901 h 2121144"/>
                <a:gd name="connsiteX4056" fmla="*/ 7690900 w 8386272"/>
                <a:gd name="connsiteY4056" fmla="*/ 1193663 h 2121144"/>
                <a:gd name="connsiteX4057" fmla="*/ 7691850 w 8386272"/>
                <a:gd name="connsiteY4057" fmla="*/ 1310133 h 2121144"/>
                <a:gd name="connsiteX4058" fmla="*/ 7628569 w 8386272"/>
                <a:gd name="connsiteY4058" fmla="*/ 1310370 h 2121144"/>
                <a:gd name="connsiteX4059" fmla="*/ 7627857 w 8386272"/>
                <a:gd name="connsiteY4059" fmla="*/ 1193901 h 2121144"/>
                <a:gd name="connsiteX4060" fmla="*/ 7628925 w 8386272"/>
                <a:gd name="connsiteY4060" fmla="*/ 1350737 h 2121144"/>
                <a:gd name="connsiteX4061" fmla="*/ 7692087 w 8386272"/>
                <a:gd name="connsiteY4061" fmla="*/ 1350499 h 2121144"/>
                <a:gd name="connsiteX4062" fmla="*/ 7692918 w 8386272"/>
                <a:gd name="connsiteY4062" fmla="*/ 1467087 h 2121144"/>
                <a:gd name="connsiteX4063" fmla="*/ 7683420 w 8386272"/>
                <a:gd name="connsiteY4063" fmla="*/ 1467087 h 2121144"/>
                <a:gd name="connsiteX4064" fmla="*/ 7629875 w 8386272"/>
                <a:gd name="connsiteY4064" fmla="*/ 1467325 h 2121144"/>
                <a:gd name="connsiteX4065" fmla="*/ 7628925 w 8386272"/>
                <a:gd name="connsiteY4065" fmla="*/ 1350737 h 2121144"/>
                <a:gd name="connsiteX4066" fmla="*/ 7630112 w 8386272"/>
                <a:gd name="connsiteY4066" fmla="*/ 1507454 h 2121144"/>
                <a:gd name="connsiteX4067" fmla="*/ 7692443 w 8386272"/>
                <a:gd name="connsiteY4067" fmla="*/ 1507216 h 2121144"/>
                <a:gd name="connsiteX4068" fmla="*/ 7693155 w 8386272"/>
                <a:gd name="connsiteY4068" fmla="*/ 1507216 h 2121144"/>
                <a:gd name="connsiteX4069" fmla="*/ 7694105 w 8386272"/>
                <a:gd name="connsiteY4069" fmla="*/ 1623805 h 2121144"/>
                <a:gd name="connsiteX4070" fmla="*/ 7684370 w 8386272"/>
                <a:gd name="connsiteY4070" fmla="*/ 1623805 h 2121144"/>
                <a:gd name="connsiteX4071" fmla="*/ 7630825 w 8386272"/>
                <a:gd name="connsiteY4071" fmla="*/ 1624042 h 2121144"/>
                <a:gd name="connsiteX4072" fmla="*/ 7630825 w 8386272"/>
                <a:gd name="connsiteY4072" fmla="*/ 1624042 h 2121144"/>
                <a:gd name="connsiteX4073" fmla="*/ 7630112 w 8386272"/>
                <a:gd name="connsiteY4073" fmla="*/ 1507454 h 2121144"/>
                <a:gd name="connsiteX4074" fmla="*/ 7631181 w 8386272"/>
                <a:gd name="connsiteY4074" fmla="*/ 1664409 h 2121144"/>
                <a:gd name="connsiteX4075" fmla="*/ 7694224 w 8386272"/>
                <a:gd name="connsiteY4075" fmla="*/ 1664171 h 2121144"/>
                <a:gd name="connsiteX4076" fmla="*/ 7695174 w 8386272"/>
                <a:gd name="connsiteY4076" fmla="*/ 1780640 h 2121144"/>
                <a:gd name="connsiteX4077" fmla="*/ 7632012 w 8386272"/>
                <a:gd name="connsiteY4077" fmla="*/ 1780997 h 2121144"/>
                <a:gd name="connsiteX4078" fmla="*/ 7631181 w 8386272"/>
                <a:gd name="connsiteY4078" fmla="*/ 1664409 h 2121144"/>
                <a:gd name="connsiteX4079" fmla="*/ 7695530 w 8386272"/>
                <a:gd name="connsiteY4079" fmla="*/ 1937477 h 2121144"/>
                <a:gd name="connsiteX4080" fmla="*/ 7686745 w 8386272"/>
                <a:gd name="connsiteY4080" fmla="*/ 1937477 h 2121144"/>
                <a:gd name="connsiteX4081" fmla="*/ 7633199 w 8386272"/>
                <a:gd name="connsiteY4081" fmla="*/ 1937714 h 2121144"/>
                <a:gd name="connsiteX4082" fmla="*/ 7632249 w 8386272"/>
                <a:gd name="connsiteY4082" fmla="*/ 1821244 h 2121144"/>
                <a:gd name="connsiteX4083" fmla="*/ 7632962 w 8386272"/>
                <a:gd name="connsiteY4083" fmla="*/ 1821244 h 2121144"/>
                <a:gd name="connsiteX4084" fmla="*/ 7695411 w 8386272"/>
                <a:gd name="connsiteY4084" fmla="*/ 1821007 h 2121144"/>
                <a:gd name="connsiteX4085" fmla="*/ 7696242 w 8386272"/>
                <a:gd name="connsiteY4085" fmla="*/ 1937595 h 2121144"/>
                <a:gd name="connsiteX4086" fmla="*/ 7695530 w 8386272"/>
                <a:gd name="connsiteY4086" fmla="*/ 1937595 h 212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</a:cxnLst>
              <a:rect l="l" t="t" r="r" b="b"/>
              <a:pathLst>
                <a:path w="8386272" h="2121144">
                  <a:moveTo>
                    <a:pt x="8372620" y="170846"/>
                  </a:moveTo>
                  <a:lnTo>
                    <a:pt x="8219821" y="171439"/>
                  </a:lnTo>
                  <a:lnTo>
                    <a:pt x="8372620" y="170846"/>
                  </a:lnTo>
                  <a:lnTo>
                    <a:pt x="8360153" y="119556"/>
                  </a:lnTo>
                  <a:lnTo>
                    <a:pt x="8219464" y="120150"/>
                  </a:lnTo>
                  <a:lnTo>
                    <a:pt x="8219346" y="99136"/>
                  </a:lnTo>
                  <a:lnTo>
                    <a:pt x="8206880" y="47846"/>
                  </a:lnTo>
                  <a:lnTo>
                    <a:pt x="8021550" y="48677"/>
                  </a:lnTo>
                  <a:lnTo>
                    <a:pt x="8022024" y="120981"/>
                  </a:lnTo>
                  <a:lnTo>
                    <a:pt x="8022024" y="120981"/>
                  </a:lnTo>
                  <a:lnTo>
                    <a:pt x="7714763" y="122168"/>
                  </a:lnTo>
                  <a:lnTo>
                    <a:pt x="7716307" y="337298"/>
                  </a:lnTo>
                  <a:lnTo>
                    <a:pt x="7672735" y="337417"/>
                  </a:lnTo>
                  <a:lnTo>
                    <a:pt x="7672854" y="358194"/>
                  </a:lnTo>
                  <a:lnTo>
                    <a:pt x="7672973" y="368760"/>
                  </a:lnTo>
                  <a:lnTo>
                    <a:pt x="7673803" y="474663"/>
                  </a:lnTo>
                  <a:lnTo>
                    <a:pt x="7673803" y="485230"/>
                  </a:lnTo>
                  <a:lnTo>
                    <a:pt x="7674160" y="514911"/>
                  </a:lnTo>
                  <a:lnTo>
                    <a:pt x="7674160" y="525596"/>
                  </a:lnTo>
                  <a:lnTo>
                    <a:pt x="7674991" y="631381"/>
                  </a:lnTo>
                  <a:lnTo>
                    <a:pt x="7675110" y="641947"/>
                  </a:lnTo>
                  <a:lnTo>
                    <a:pt x="7675347" y="671628"/>
                  </a:lnTo>
                  <a:lnTo>
                    <a:pt x="7675465" y="682314"/>
                  </a:lnTo>
                  <a:lnTo>
                    <a:pt x="7676297" y="788217"/>
                  </a:lnTo>
                  <a:lnTo>
                    <a:pt x="7625245" y="788454"/>
                  </a:lnTo>
                  <a:lnTo>
                    <a:pt x="7624770" y="733840"/>
                  </a:lnTo>
                  <a:lnTo>
                    <a:pt x="7624770" y="723274"/>
                  </a:lnTo>
                  <a:lnTo>
                    <a:pt x="7624414" y="693474"/>
                  </a:lnTo>
                  <a:lnTo>
                    <a:pt x="7624295" y="682907"/>
                  </a:lnTo>
                  <a:lnTo>
                    <a:pt x="7623583" y="577004"/>
                  </a:lnTo>
                  <a:lnTo>
                    <a:pt x="7623464" y="566319"/>
                  </a:lnTo>
                  <a:lnTo>
                    <a:pt x="7623345" y="536638"/>
                  </a:lnTo>
                  <a:lnTo>
                    <a:pt x="7623227" y="526071"/>
                  </a:lnTo>
                  <a:lnTo>
                    <a:pt x="7622396" y="420168"/>
                  </a:lnTo>
                  <a:lnTo>
                    <a:pt x="7622396" y="409602"/>
                  </a:lnTo>
                  <a:lnTo>
                    <a:pt x="7622158" y="388825"/>
                  </a:lnTo>
                  <a:lnTo>
                    <a:pt x="7622039" y="369235"/>
                  </a:lnTo>
                  <a:lnTo>
                    <a:pt x="7609573" y="317946"/>
                  </a:lnTo>
                  <a:lnTo>
                    <a:pt x="7609573" y="337536"/>
                  </a:lnTo>
                  <a:lnTo>
                    <a:pt x="7609573" y="337654"/>
                  </a:lnTo>
                  <a:lnTo>
                    <a:pt x="7609573" y="337536"/>
                  </a:lnTo>
                  <a:lnTo>
                    <a:pt x="7534064" y="337892"/>
                  </a:lnTo>
                  <a:lnTo>
                    <a:pt x="7394087" y="401172"/>
                  </a:lnTo>
                  <a:lnTo>
                    <a:pt x="7395037" y="526665"/>
                  </a:lnTo>
                  <a:lnTo>
                    <a:pt x="6930227" y="528446"/>
                  </a:lnTo>
                  <a:lnTo>
                    <a:pt x="6929278" y="398798"/>
                  </a:lnTo>
                  <a:lnTo>
                    <a:pt x="6890573" y="398917"/>
                  </a:lnTo>
                  <a:lnTo>
                    <a:pt x="6890573" y="398917"/>
                  </a:lnTo>
                  <a:lnTo>
                    <a:pt x="6929278" y="398798"/>
                  </a:lnTo>
                  <a:lnTo>
                    <a:pt x="6916812" y="347509"/>
                  </a:lnTo>
                  <a:lnTo>
                    <a:pt x="6622255" y="348577"/>
                  </a:lnTo>
                  <a:lnTo>
                    <a:pt x="6624392" y="644440"/>
                  </a:lnTo>
                  <a:lnTo>
                    <a:pt x="6355953" y="645509"/>
                  </a:lnTo>
                  <a:lnTo>
                    <a:pt x="6354648" y="454836"/>
                  </a:lnTo>
                  <a:lnTo>
                    <a:pt x="6342182" y="403547"/>
                  </a:lnTo>
                  <a:lnTo>
                    <a:pt x="5989449" y="404972"/>
                  </a:lnTo>
                  <a:lnTo>
                    <a:pt x="5988737" y="303818"/>
                  </a:lnTo>
                  <a:lnTo>
                    <a:pt x="5976270" y="252529"/>
                  </a:lnTo>
                  <a:lnTo>
                    <a:pt x="5765771" y="253360"/>
                  </a:lnTo>
                  <a:lnTo>
                    <a:pt x="5766958" y="423730"/>
                  </a:lnTo>
                  <a:lnTo>
                    <a:pt x="5542449" y="424561"/>
                  </a:lnTo>
                  <a:lnTo>
                    <a:pt x="5416837" y="514674"/>
                  </a:lnTo>
                  <a:lnTo>
                    <a:pt x="5419212" y="837369"/>
                  </a:lnTo>
                  <a:lnTo>
                    <a:pt x="5262970" y="837962"/>
                  </a:lnTo>
                  <a:lnTo>
                    <a:pt x="5262495" y="772782"/>
                  </a:lnTo>
                  <a:lnTo>
                    <a:pt x="5250029" y="721493"/>
                  </a:lnTo>
                  <a:lnTo>
                    <a:pt x="5107796" y="721968"/>
                  </a:lnTo>
                  <a:lnTo>
                    <a:pt x="5107321" y="658450"/>
                  </a:lnTo>
                  <a:lnTo>
                    <a:pt x="5107321" y="658450"/>
                  </a:lnTo>
                  <a:lnTo>
                    <a:pt x="5094855" y="607161"/>
                  </a:lnTo>
                  <a:lnTo>
                    <a:pt x="5048908" y="607279"/>
                  </a:lnTo>
                  <a:lnTo>
                    <a:pt x="5049027" y="632568"/>
                  </a:lnTo>
                  <a:lnTo>
                    <a:pt x="5049145" y="643134"/>
                  </a:lnTo>
                  <a:lnTo>
                    <a:pt x="5049145" y="659400"/>
                  </a:lnTo>
                  <a:lnTo>
                    <a:pt x="5049264" y="669966"/>
                  </a:lnTo>
                  <a:lnTo>
                    <a:pt x="5049502" y="695255"/>
                  </a:lnTo>
                  <a:lnTo>
                    <a:pt x="5049502" y="705821"/>
                  </a:lnTo>
                  <a:lnTo>
                    <a:pt x="5049620" y="722087"/>
                  </a:lnTo>
                  <a:lnTo>
                    <a:pt x="5049739" y="732653"/>
                  </a:lnTo>
                  <a:lnTo>
                    <a:pt x="5049858" y="757942"/>
                  </a:lnTo>
                  <a:lnTo>
                    <a:pt x="5049977" y="768508"/>
                  </a:lnTo>
                  <a:lnTo>
                    <a:pt x="5050095" y="784774"/>
                  </a:lnTo>
                  <a:lnTo>
                    <a:pt x="4942886" y="785130"/>
                  </a:lnTo>
                  <a:lnTo>
                    <a:pt x="4942886" y="784299"/>
                  </a:lnTo>
                  <a:lnTo>
                    <a:pt x="4942768" y="773732"/>
                  </a:lnTo>
                  <a:lnTo>
                    <a:pt x="4942768" y="757467"/>
                  </a:lnTo>
                  <a:lnTo>
                    <a:pt x="4942649" y="746900"/>
                  </a:lnTo>
                  <a:lnTo>
                    <a:pt x="4942530" y="721612"/>
                  </a:lnTo>
                  <a:lnTo>
                    <a:pt x="4942412" y="711045"/>
                  </a:lnTo>
                  <a:lnTo>
                    <a:pt x="4942293" y="694780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055" y="658925"/>
                  </a:lnTo>
                  <a:lnTo>
                    <a:pt x="4941937" y="648358"/>
                  </a:lnTo>
                  <a:lnTo>
                    <a:pt x="4941818" y="621526"/>
                  </a:lnTo>
                  <a:lnTo>
                    <a:pt x="4929352" y="570237"/>
                  </a:lnTo>
                  <a:lnTo>
                    <a:pt x="4929471" y="597188"/>
                  </a:lnTo>
                  <a:lnTo>
                    <a:pt x="4929589" y="607754"/>
                  </a:lnTo>
                  <a:lnTo>
                    <a:pt x="4910475" y="607873"/>
                  </a:lnTo>
                  <a:lnTo>
                    <a:pt x="4910118" y="569881"/>
                  </a:lnTo>
                  <a:lnTo>
                    <a:pt x="4854674" y="569881"/>
                  </a:lnTo>
                  <a:lnTo>
                    <a:pt x="4910118" y="570000"/>
                  </a:lnTo>
                  <a:lnTo>
                    <a:pt x="4897652" y="518710"/>
                  </a:lnTo>
                  <a:lnTo>
                    <a:pt x="4813001" y="518592"/>
                  </a:lnTo>
                  <a:lnTo>
                    <a:pt x="4490662" y="520254"/>
                  </a:lnTo>
                  <a:lnTo>
                    <a:pt x="4420495" y="520491"/>
                  </a:lnTo>
                  <a:lnTo>
                    <a:pt x="4421445" y="641472"/>
                  </a:lnTo>
                  <a:lnTo>
                    <a:pt x="4351279" y="641710"/>
                  </a:lnTo>
                  <a:lnTo>
                    <a:pt x="4354247" y="1061285"/>
                  </a:lnTo>
                  <a:cubicBezTo>
                    <a:pt x="4353891" y="1061285"/>
                    <a:pt x="4353297" y="1061285"/>
                    <a:pt x="4352585" y="1061285"/>
                  </a:cubicBezTo>
                  <a:cubicBezTo>
                    <a:pt x="4351754" y="1061285"/>
                    <a:pt x="4350566" y="1061403"/>
                    <a:pt x="4349260" y="1061403"/>
                  </a:cubicBezTo>
                  <a:cubicBezTo>
                    <a:pt x="4348786" y="1061403"/>
                    <a:pt x="4348311" y="1061403"/>
                    <a:pt x="4347836" y="1061522"/>
                  </a:cubicBezTo>
                  <a:cubicBezTo>
                    <a:pt x="4346530" y="1061641"/>
                    <a:pt x="4344986" y="1061641"/>
                    <a:pt x="4343324" y="1061759"/>
                  </a:cubicBezTo>
                  <a:cubicBezTo>
                    <a:pt x="4342849" y="1061759"/>
                    <a:pt x="4342256" y="1061759"/>
                    <a:pt x="4341781" y="1061878"/>
                  </a:cubicBezTo>
                  <a:cubicBezTo>
                    <a:pt x="4339644" y="1061997"/>
                    <a:pt x="4337150" y="1062234"/>
                    <a:pt x="4334538" y="1062472"/>
                  </a:cubicBezTo>
                  <a:cubicBezTo>
                    <a:pt x="4333945" y="1062472"/>
                    <a:pt x="4333233" y="1062591"/>
                    <a:pt x="4332520" y="1062709"/>
                  </a:cubicBezTo>
                  <a:cubicBezTo>
                    <a:pt x="4330265" y="1062947"/>
                    <a:pt x="4328009" y="1063184"/>
                    <a:pt x="4325515" y="1063422"/>
                  </a:cubicBezTo>
                  <a:cubicBezTo>
                    <a:pt x="4324922" y="1063422"/>
                    <a:pt x="4324328" y="1063540"/>
                    <a:pt x="4323853" y="1063659"/>
                  </a:cubicBezTo>
                  <a:cubicBezTo>
                    <a:pt x="4323616" y="1063659"/>
                    <a:pt x="4323378" y="1063659"/>
                    <a:pt x="4323141" y="1063778"/>
                  </a:cubicBezTo>
                  <a:cubicBezTo>
                    <a:pt x="4318629" y="1064253"/>
                    <a:pt x="4313643" y="1064965"/>
                    <a:pt x="4308419" y="1065677"/>
                  </a:cubicBezTo>
                  <a:cubicBezTo>
                    <a:pt x="4307825" y="1065796"/>
                    <a:pt x="4307232" y="1065915"/>
                    <a:pt x="4306519" y="1065915"/>
                  </a:cubicBezTo>
                  <a:cubicBezTo>
                    <a:pt x="4301177" y="1066746"/>
                    <a:pt x="4295478" y="1067815"/>
                    <a:pt x="4289542" y="1069002"/>
                  </a:cubicBezTo>
                  <a:cubicBezTo>
                    <a:pt x="4288948" y="1069120"/>
                    <a:pt x="4288473" y="1069239"/>
                    <a:pt x="4287880" y="1069358"/>
                  </a:cubicBezTo>
                  <a:cubicBezTo>
                    <a:pt x="4282656" y="1070426"/>
                    <a:pt x="4277432" y="1071614"/>
                    <a:pt x="4271970" y="1073038"/>
                  </a:cubicBezTo>
                  <a:cubicBezTo>
                    <a:pt x="4271020" y="1073276"/>
                    <a:pt x="4270190" y="1073513"/>
                    <a:pt x="4269240" y="1073751"/>
                  </a:cubicBezTo>
                  <a:cubicBezTo>
                    <a:pt x="4263897" y="1075175"/>
                    <a:pt x="4258554" y="1076719"/>
                    <a:pt x="4253093" y="1078500"/>
                  </a:cubicBezTo>
                  <a:cubicBezTo>
                    <a:pt x="4252618" y="1078618"/>
                    <a:pt x="4252025" y="1078856"/>
                    <a:pt x="4251550" y="1078975"/>
                  </a:cubicBezTo>
                  <a:cubicBezTo>
                    <a:pt x="4250719" y="1079212"/>
                    <a:pt x="4249887" y="1079450"/>
                    <a:pt x="4249057" y="1079806"/>
                  </a:cubicBezTo>
                  <a:cubicBezTo>
                    <a:pt x="4247038" y="1080518"/>
                    <a:pt x="4245138" y="1081112"/>
                    <a:pt x="4243120" y="1081824"/>
                  </a:cubicBezTo>
                  <a:cubicBezTo>
                    <a:pt x="4241458" y="1082418"/>
                    <a:pt x="4239796" y="1083011"/>
                    <a:pt x="4238253" y="1083605"/>
                  </a:cubicBezTo>
                  <a:cubicBezTo>
                    <a:pt x="4236234" y="1084317"/>
                    <a:pt x="4234334" y="1085148"/>
                    <a:pt x="4232316" y="1085979"/>
                  </a:cubicBezTo>
                  <a:cubicBezTo>
                    <a:pt x="4230654" y="1086692"/>
                    <a:pt x="4229110" y="1087285"/>
                    <a:pt x="4227567" y="1087998"/>
                  </a:cubicBezTo>
                  <a:cubicBezTo>
                    <a:pt x="4225549" y="1088829"/>
                    <a:pt x="4223530" y="1089779"/>
                    <a:pt x="4221512" y="1090728"/>
                  </a:cubicBezTo>
                  <a:cubicBezTo>
                    <a:pt x="4220088" y="1091441"/>
                    <a:pt x="4218544" y="1092153"/>
                    <a:pt x="4217001" y="1092866"/>
                  </a:cubicBezTo>
                  <a:cubicBezTo>
                    <a:pt x="4214864" y="1093934"/>
                    <a:pt x="4212845" y="1095003"/>
                    <a:pt x="4210708" y="1096190"/>
                  </a:cubicBezTo>
                  <a:cubicBezTo>
                    <a:pt x="4209402" y="1096902"/>
                    <a:pt x="4207977" y="1097614"/>
                    <a:pt x="4206672" y="1098327"/>
                  </a:cubicBezTo>
                  <a:cubicBezTo>
                    <a:pt x="4204178" y="1099752"/>
                    <a:pt x="4201685" y="1101295"/>
                    <a:pt x="4199311" y="1102838"/>
                  </a:cubicBezTo>
                  <a:cubicBezTo>
                    <a:pt x="4198479" y="1103432"/>
                    <a:pt x="4197529" y="1103907"/>
                    <a:pt x="4196699" y="1104501"/>
                  </a:cubicBezTo>
                  <a:cubicBezTo>
                    <a:pt x="4193493" y="1106638"/>
                    <a:pt x="4190287" y="1108893"/>
                    <a:pt x="4187319" y="1111268"/>
                  </a:cubicBezTo>
                  <a:cubicBezTo>
                    <a:pt x="4186488" y="1111862"/>
                    <a:pt x="4185657" y="1112574"/>
                    <a:pt x="4184826" y="1113286"/>
                  </a:cubicBezTo>
                  <a:cubicBezTo>
                    <a:pt x="4182689" y="1115067"/>
                    <a:pt x="4180433" y="1116848"/>
                    <a:pt x="4178415" y="1118748"/>
                  </a:cubicBezTo>
                  <a:cubicBezTo>
                    <a:pt x="4177346" y="1119697"/>
                    <a:pt x="4176278" y="1120766"/>
                    <a:pt x="4175209" y="1121834"/>
                  </a:cubicBezTo>
                  <a:cubicBezTo>
                    <a:pt x="4173428" y="1123497"/>
                    <a:pt x="4171766" y="1125159"/>
                    <a:pt x="4170104" y="1126940"/>
                  </a:cubicBezTo>
                  <a:cubicBezTo>
                    <a:pt x="4169035" y="1128127"/>
                    <a:pt x="4167967" y="1129314"/>
                    <a:pt x="4166898" y="1130501"/>
                  </a:cubicBezTo>
                  <a:cubicBezTo>
                    <a:pt x="4165355" y="1132282"/>
                    <a:pt x="4163930" y="1133944"/>
                    <a:pt x="4162506" y="1135844"/>
                  </a:cubicBezTo>
                  <a:cubicBezTo>
                    <a:pt x="4161437" y="1137150"/>
                    <a:pt x="4160487" y="1138575"/>
                    <a:pt x="4159538" y="1139881"/>
                  </a:cubicBezTo>
                  <a:cubicBezTo>
                    <a:pt x="4158231" y="1141662"/>
                    <a:pt x="4156926" y="1143561"/>
                    <a:pt x="4155738" y="1145461"/>
                  </a:cubicBezTo>
                  <a:cubicBezTo>
                    <a:pt x="4154789" y="1146885"/>
                    <a:pt x="4153957" y="1148429"/>
                    <a:pt x="4153126" y="1149854"/>
                  </a:cubicBezTo>
                  <a:cubicBezTo>
                    <a:pt x="4152058" y="1151872"/>
                    <a:pt x="4150870" y="1153890"/>
                    <a:pt x="4149921" y="1155909"/>
                  </a:cubicBezTo>
                  <a:cubicBezTo>
                    <a:pt x="4149090" y="1157452"/>
                    <a:pt x="4148377" y="1159114"/>
                    <a:pt x="4147665" y="1160658"/>
                  </a:cubicBezTo>
                  <a:cubicBezTo>
                    <a:pt x="4146715" y="1162795"/>
                    <a:pt x="4145884" y="1165050"/>
                    <a:pt x="4145053" y="1167306"/>
                  </a:cubicBezTo>
                  <a:cubicBezTo>
                    <a:pt x="4144459" y="1168968"/>
                    <a:pt x="4143866" y="1170630"/>
                    <a:pt x="4143272" y="1172411"/>
                  </a:cubicBezTo>
                  <a:cubicBezTo>
                    <a:pt x="4142560" y="1174786"/>
                    <a:pt x="4141847" y="1177160"/>
                    <a:pt x="4141254" y="1179654"/>
                  </a:cubicBezTo>
                  <a:cubicBezTo>
                    <a:pt x="4140779" y="1181435"/>
                    <a:pt x="4140304" y="1183215"/>
                    <a:pt x="4139948" y="1184996"/>
                  </a:cubicBezTo>
                  <a:cubicBezTo>
                    <a:pt x="4139354" y="1187608"/>
                    <a:pt x="4138998" y="1190339"/>
                    <a:pt x="4138642" y="1193070"/>
                  </a:cubicBezTo>
                  <a:cubicBezTo>
                    <a:pt x="4138404" y="1194850"/>
                    <a:pt x="4138048" y="1196631"/>
                    <a:pt x="4137929" y="1198531"/>
                  </a:cubicBezTo>
                  <a:cubicBezTo>
                    <a:pt x="4137692" y="1201618"/>
                    <a:pt x="4137573" y="1204823"/>
                    <a:pt x="4137454" y="1208029"/>
                  </a:cubicBezTo>
                  <a:cubicBezTo>
                    <a:pt x="4137454" y="1209691"/>
                    <a:pt x="4137217" y="1211234"/>
                    <a:pt x="4137217" y="1212897"/>
                  </a:cubicBezTo>
                  <a:cubicBezTo>
                    <a:pt x="4137217" y="1217883"/>
                    <a:pt x="4137454" y="1222988"/>
                    <a:pt x="4137929" y="1228212"/>
                  </a:cubicBezTo>
                  <a:lnTo>
                    <a:pt x="3925649" y="1229043"/>
                  </a:lnTo>
                  <a:lnTo>
                    <a:pt x="3921375" y="645746"/>
                  </a:lnTo>
                  <a:lnTo>
                    <a:pt x="3921375" y="645746"/>
                  </a:lnTo>
                  <a:lnTo>
                    <a:pt x="3908790" y="594457"/>
                  </a:lnTo>
                  <a:lnTo>
                    <a:pt x="3881839" y="595407"/>
                  </a:lnTo>
                  <a:lnTo>
                    <a:pt x="3881483" y="545898"/>
                  </a:lnTo>
                  <a:lnTo>
                    <a:pt x="3868898" y="494609"/>
                  </a:lnTo>
                  <a:lnTo>
                    <a:pt x="3542048" y="495915"/>
                  </a:lnTo>
                  <a:lnTo>
                    <a:pt x="3542641" y="595763"/>
                  </a:lnTo>
                  <a:lnTo>
                    <a:pt x="3501918" y="596001"/>
                  </a:lnTo>
                  <a:lnTo>
                    <a:pt x="3502156" y="648121"/>
                  </a:lnTo>
                  <a:lnTo>
                    <a:pt x="3396965" y="648596"/>
                  </a:lnTo>
                  <a:lnTo>
                    <a:pt x="3398628" y="872630"/>
                  </a:lnTo>
                  <a:lnTo>
                    <a:pt x="3288807" y="872986"/>
                  </a:lnTo>
                  <a:lnTo>
                    <a:pt x="3278953" y="832739"/>
                  </a:lnTo>
                  <a:lnTo>
                    <a:pt x="3242623" y="832857"/>
                  </a:lnTo>
                  <a:cubicBezTo>
                    <a:pt x="3242385" y="831907"/>
                    <a:pt x="3242385" y="831076"/>
                    <a:pt x="3242148" y="830127"/>
                  </a:cubicBezTo>
                  <a:cubicBezTo>
                    <a:pt x="3242267" y="830364"/>
                    <a:pt x="3242267" y="830720"/>
                    <a:pt x="3242385" y="830958"/>
                  </a:cubicBezTo>
                  <a:cubicBezTo>
                    <a:pt x="3238230" y="813861"/>
                    <a:pt x="3234074" y="796765"/>
                    <a:pt x="3229919" y="779668"/>
                  </a:cubicBezTo>
                  <a:cubicBezTo>
                    <a:pt x="3229919" y="779550"/>
                    <a:pt x="3229801" y="779431"/>
                    <a:pt x="3229801" y="779312"/>
                  </a:cubicBezTo>
                  <a:cubicBezTo>
                    <a:pt x="3229563" y="778362"/>
                    <a:pt x="3229207" y="777413"/>
                    <a:pt x="3228851" y="776463"/>
                  </a:cubicBezTo>
                  <a:cubicBezTo>
                    <a:pt x="3228138" y="774207"/>
                    <a:pt x="3227307" y="771951"/>
                    <a:pt x="3226239" y="769695"/>
                  </a:cubicBezTo>
                  <a:cubicBezTo>
                    <a:pt x="3226120" y="769458"/>
                    <a:pt x="3225882" y="769102"/>
                    <a:pt x="3225764" y="768746"/>
                  </a:cubicBezTo>
                  <a:cubicBezTo>
                    <a:pt x="3225408" y="768033"/>
                    <a:pt x="3225170" y="767440"/>
                    <a:pt x="3224814" y="766727"/>
                  </a:cubicBezTo>
                  <a:cubicBezTo>
                    <a:pt x="3223627" y="764472"/>
                    <a:pt x="3222083" y="762216"/>
                    <a:pt x="3220540" y="760079"/>
                  </a:cubicBezTo>
                  <a:cubicBezTo>
                    <a:pt x="3220184" y="759604"/>
                    <a:pt x="3219946" y="759129"/>
                    <a:pt x="3219590" y="758773"/>
                  </a:cubicBezTo>
                  <a:cubicBezTo>
                    <a:pt x="3219471" y="758535"/>
                    <a:pt x="3219234" y="758298"/>
                    <a:pt x="3219115" y="758060"/>
                  </a:cubicBezTo>
                  <a:cubicBezTo>
                    <a:pt x="3217453" y="756042"/>
                    <a:pt x="3215435" y="754024"/>
                    <a:pt x="3213298" y="752124"/>
                  </a:cubicBezTo>
                  <a:cubicBezTo>
                    <a:pt x="3212823" y="751768"/>
                    <a:pt x="3212585" y="751293"/>
                    <a:pt x="3212110" y="750937"/>
                  </a:cubicBezTo>
                  <a:cubicBezTo>
                    <a:pt x="3209380" y="748681"/>
                    <a:pt x="3206412" y="746544"/>
                    <a:pt x="3202969" y="744526"/>
                  </a:cubicBezTo>
                  <a:cubicBezTo>
                    <a:pt x="3202019" y="743932"/>
                    <a:pt x="3200832" y="743457"/>
                    <a:pt x="3199763" y="742864"/>
                  </a:cubicBezTo>
                  <a:cubicBezTo>
                    <a:pt x="3197270" y="741439"/>
                    <a:pt x="3194539" y="740133"/>
                    <a:pt x="3191689" y="738946"/>
                  </a:cubicBezTo>
                  <a:cubicBezTo>
                    <a:pt x="3190146" y="738233"/>
                    <a:pt x="3188365" y="737758"/>
                    <a:pt x="3186703" y="737165"/>
                  </a:cubicBezTo>
                  <a:cubicBezTo>
                    <a:pt x="3183854" y="736215"/>
                    <a:pt x="3181004" y="735146"/>
                    <a:pt x="3177918" y="734315"/>
                  </a:cubicBezTo>
                  <a:cubicBezTo>
                    <a:pt x="3177324" y="734197"/>
                    <a:pt x="3176612" y="733959"/>
                    <a:pt x="3175899" y="733840"/>
                  </a:cubicBezTo>
                  <a:cubicBezTo>
                    <a:pt x="3172575" y="733009"/>
                    <a:pt x="3169369" y="732060"/>
                    <a:pt x="3165570" y="731347"/>
                  </a:cubicBezTo>
                  <a:lnTo>
                    <a:pt x="3027137" y="731941"/>
                  </a:lnTo>
                  <a:cubicBezTo>
                    <a:pt x="3022981" y="732891"/>
                    <a:pt x="3018826" y="733959"/>
                    <a:pt x="3014670" y="735265"/>
                  </a:cubicBezTo>
                  <a:cubicBezTo>
                    <a:pt x="3014670" y="735265"/>
                    <a:pt x="3014670" y="735265"/>
                    <a:pt x="3014552" y="735265"/>
                  </a:cubicBezTo>
                  <a:cubicBezTo>
                    <a:pt x="3012652" y="735859"/>
                    <a:pt x="3010752" y="736571"/>
                    <a:pt x="3008853" y="737283"/>
                  </a:cubicBezTo>
                  <a:cubicBezTo>
                    <a:pt x="3008378" y="737521"/>
                    <a:pt x="3007784" y="737758"/>
                    <a:pt x="3007309" y="737996"/>
                  </a:cubicBezTo>
                  <a:cubicBezTo>
                    <a:pt x="3006003" y="738589"/>
                    <a:pt x="3004579" y="739064"/>
                    <a:pt x="3003273" y="739777"/>
                  </a:cubicBezTo>
                  <a:cubicBezTo>
                    <a:pt x="3002560" y="740133"/>
                    <a:pt x="3001848" y="740489"/>
                    <a:pt x="3001254" y="740845"/>
                  </a:cubicBezTo>
                  <a:cubicBezTo>
                    <a:pt x="3000067" y="741439"/>
                    <a:pt x="2998999" y="742033"/>
                    <a:pt x="2997811" y="742626"/>
                  </a:cubicBezTo>
                  <a:cubicBezTo>
                    <a:pt x="2997099" y="742982"/>
                    <a:pt x="2996387" y="743457"/>
                    <a:pt x="2995674" y="743813"/>
                  </a:cubicBezTo>
                  <a:cubicBezTo>
                    <a:pt x="2994606" y="744407"/>
                    <a:pt x="2993656" y="745119"/>
                    <a:pt x="2992587" y="745832"/>
                  </a:cubicBezTo>
                  <a:cubicBezTo>
                    <a:pt x="2991875" y="746307"/>
                    <a:pt x="2991163" y="746782"/>
                    <a:pt x="2990569" y="747256"/>
                  </a:cubicBezTo>
                  <a:cubicBezTo>
                    <a:pt x="2989619" y="747969"/>
                    <a:pt x="2988551" y="748800"/>
                    <a:pt x="2987720" y="749512"/>
                  </a:cubicBezTo>
                  <a:cubicBezTo>
                    <a:pt x="2987126" y="749987"/>
                    <a:pt x="2986414" y="750581"/>
                    <a:pt x="2985820" y="751056"/>
                  </a:cubicBezTo>
                  <a:cubicBezTo>
                    <a:pt x="2984870" y="751887"/>
                    <a:pt x="2983921" y="752836"/>
                    <a:pt x="2982971" y="753786"/>
                  </a:cubicBezTo>
                  <a:cubicBezTo>
                    <a:pt x="2982496" y="754261"/>
                    <a:pt x="2981902" y="754736"/>
                    <a:pt x="2981427" y="755330"/>
                  </a:cubicBezTo>
                  <a:cubicBezTo>
                    <a:pt x="2980240" y="756636"/>
                    <a:pt x="2979053" y="758060"/>
                    <a:pt x="2977984" y="759485"/>
                  </a:cubicBezTo>
                  <a:cubicBezTo>
                    <a:pt x="2977866" y="759723"/>
                    <a:pt x="2977628" y="759841"/>
                    <a:pt x="2977509" y="760079"/>
                  </a:cubicBezTo>
                  <a:cubicBezTo>
                    <a:pt x="2976322" y="761741"/>
                    <a:pt x="2975254" y="763522"/>
                    <a:pt x="2974304" y="765421"/>
                  </a:cubicBezTo>
                  <a:cubicBezTo>
                    <a:pt x="2973948" y="766015"/>
                    <a:pt x="2973710" y="766609"/>
                    <a:pt x="2973473" y="767202"/>
                  </a:cubicBezTo>
                  <a:cubicBezTo>
                    <a:pt x="2972879" y="768508"/>
                    <a:pt x="2972286" y="769814"/>
                    <a:pt x="2971692" y="771239"/>
                  </a:cubicBezTo>
                  <a:cubicBezTo>
                    <a:pt x="2971454" y="772070"/>
                    <a:pt x="2971217" y="772901"/>
                    <a:pt x="2970861" y="773613"/>
                  </a:cubicBezTo>
                  <a:cubicBezTo>
                    <a:pt x="2970505" y="774919"/>
                    <a:pt x="2970030" y="776344"/>
                    <a:pt x="2969674" y="777650"/>
                  </a:cubicBezTo>
                  <a:cubicBezTo>
                    <a:pt x="2969436" y="778600"/>
                    <a:pt x="2969317" y="779431"/>
                    <a:pt x="2969080" y="780381"/>
                  </a:cubicBezTo>
                  <a:cubicBezTo>
                    <a:pt x="2968842" y="781805"/>
                    <a:pt x="2968605" y="783230"/>
                    <a:pt x="2968486" y="784774"/>
                  </a:cubicBezTo>
                  <a:cubicBezTo>
                    <a:pt x="2968368" y="785723"/>
                    <a:pt x="2968249" y="786792"/>
                    <a:pt x="2968249" y="787860"/>
                  </a:cubicBezTo>
                  <a:cubicBezTo>
                    <a:pt x="2968130" y="789404"/>
                    <a:pt x="2968130" y="791066"/>
                    <a:pt x="2968130" y="792728"/>
                  </a:cubicBezTo>
                  <a:cubicBezTo>
                    <a:pt x="2968130" y="793797"/>
                    <a:pt x="2968130" y="794747"/>
                    <a:pt x="2968130" y="795815"/>
                  </a:cubicBezTo>
                  <a:cubicBezTo>
                    <a:pt x="2968249" y="797715"/>
                    <a:pt x="2968486" y="799614"/>
                    <a:pt x="2968605" y="801633"/>
                  </a:cubicBezTo>
                  <a:cubicBezTo>
                    <a:pt x="2968724" y="802582"/>
                    <a:pt x="2968724" y="803532"/>
                    <a:pt x="2968961" y="804482"/>
                  </a:cubicBezTo>
                  <a:cubicBezTo>
                    <a:pt x="2969436" y="807450"/>
                    <a:pt x="2970030" y="810537"/>
                    <a:pt x="2970742" y="813861"/>
                  </a:cubicBezTo>
                  <a:cubicBezTo>
                    <a:pt x="2972404" y="820510"/>
                    <a:pt x="2974066" y="827158"/>
                    <a:pt x="2975610" y="833807"/>
                  </a:cubicBezTo>
                  <a:lnTo>
                    <a:pt x="2900219" y="834045"/>
                  </a:lnTo>
                  <a:lnTo>
                    <a:pt x="2900813" y="919289"/>
                  </a:lnTo>
                  <a:lnTo>
                    <a:pt x="2744571" y="919883"/>
                  </a:lnTo>
                  <a:lnTo>
                    <a:pt x="2737684" y="134397"/>
                  </a:lnTo>
                  <a:lnTo>
                    <a:pt x="2725575" y="83108"/>
                  </a:lnTo>
                  <a:lnTo>
                    <a:pt x="2700998" y="83226"/>
                  </a:lnTo>
                  <a:lnTo>
                    <a:pt x="2700761" y="51171"/>
                  </a:lnTo>
                  <a:lnTo>
                    <a:pt x="2688295" y="0"/>
                  </a:lnTo>
                  <a:lnTo>
                    <a:pt x="2214463" y="1900"/>
                  </a:lnTo>
                  <a:lnTo>
                    <a:pt x="2215056" y="85245"/>
                  </a:lnTo>
                  <a:lnTo>
                    <a:pt x="2185375" y="85245"/>
                  </a:lnTo>
                  <a:lnTo>
                    <a:pt x="2191905" y="818966"/>
                  </a:lnTo>
                  <a:lnTo>
                    <a:pt x="2035662" y="819560"/>
                  </a:lnTo>
                  <a:lnTo>
                    <a:pt x="2034119" y="610841"/>
                  </a:lnTo>
                  <a:lnTo>
                    <a:pt x="2021653" y="559552"/>
                  </a:lnTo>
                  <a:lnTo>
                    <a:pt x="1781234" y="560502"/>
                  </a:lnTo>
                  <a:lnTo>
                    <a:pt x="1780878" y="499952"/>
                  </a:lnTo>
                  <a:lnTo>
                    <a:pt x="1768412" y="448663"/>
                  </a:lnTo>
                  <a:lnTo>
                    <a:pt x="1361422" y="450206"/>
                  </a:lnTo>
                  <a:lnTo>
                    <a:pt x="1361778" y="491285"/>
                  </a:lnTo>
                  <a:lnTo>
                    <a:pt x="1211472" y="491879"/>
                  </a:lnTo>
                  <a:lnTo>
                    <a:pt x="1211353" y="468371"/>
                  </a:lnTo>
                  <a:lnTo>
                    <a:pt x="1198887" y="417082"/>
                  </a:lnTo>
                  <a:lnTo>
                    <a:pt x="1092866" y="418269"/>
                  </a:lnTo>
                  <a:lnTo>
                    <a:pt x="1092866" y="418269"/>
                  </a:lnTo>
                  <a:lnTo>
                    <a:pt x="919764" y="418981"/>
                  </a:lnTo>
                  <a:lnTo>
                    <a:pt x="919527" y="418150"/>
                  </a:lnTo>
                  <a:lnTo>
                    <a:pt x="813505" y="419337"/>
                  </a:lnTo>
                  <a:lnTo>
                    <a:pt x="772070" y="419575"/>
                  </a:lnTo>
                  <a:lnTo>
                    <a:pt x="772426" y="480006"/>
                  </a:lnTo>
                  <a:lnTo>
                    <a:pt x="653226" y="480481"/>
                  </a:lnTo>
                  <a:lnTo>
                    <a:pt x="655126" y="740370"/>
                  </a:lnTo>
                  <a:lnTo>
                    <a:pt x="643966" y="740370"/>
                  </a:lnTo>
                  <a:lnTo>
                    <a:pt x="645509" y="962743"/>
                  </a:lnTo>
                  <a:lnTo>
                    <a:pt x="635536" y="962743"/>
                  </a:lnTo>
                  <a:lnTo>
                    <a:pt x="636723" y="1137031"/>
                  </a:lnTo>
                  <a:lnTo>
                    <a:pt x="349646" y="1138219"/>
                  </a:lnTo>
                  <a:lnTo>
                    <a:pt x="348221" y="939116"/>
                  </a:lnTo>
                  <a:lnTo>
                    <a:pt x="335755" y="887827"/>
                  </a:lnTo>
                  <a:lnTo>
                    <a:pt x="43097" y="889014"/>
                  </a:lnTo>
                  <a:lnTo>
                    <a:pt x="0" y="889489"/>
                  </a:lnTo>
                  <a:lnTo>
                    <a:pt x="237" y="912759"/>
                  </a:lnTo>
                  <a:lnTo>
                    <a:pt x="831" y="993374"/>
                  </a:lnTo>
                  <a:lnTo>
                    <a:pt x="1187" y="1047156"/>
                  </a:lnTo>
                  <a:lnTo>
                    <a:pt x="1781" y="1127889"/>
                  </a:lnTo>
                  <a:lnTo>
                    <a:pt x="2137" y="1181672"/>
                  </a:lnTo>
                  <a:lnTo>
                    <a:pt x="2731" y="1262286"/>
                  </a:lnTo>
                  <a:lnTo>
                    <a:pt x="3206" y="1316069"/>
                  </a:lnTo>
                  <a:lnTo>
                    <a:pt x="3799" y="1396683"/>
                  </a:lnTo>
                  <a:lnTo>
                    <a:pt x="4274" y="1450347"/>
                  </a:lnTo>
                  <a:lnTo>
                    <a:pt x="4868" y="1530961"/>
                  </a:lnTo>
                  <a:lnTo>
                    <a:pt x="5105" y="1584744"/>
                  </a:lnTo>
                  <a:lnTo>
                    <a:pt x="5818" y="1665358"/>
                  </a:lnTo>
                  <a:lnTo>
                    <a:pt x="6055" y="1719141"/>
                  </a:lnTo>
                  <a:lnTo>
                    <a:pt x="6767" y="1799755"/>
                  </a:lnTo>
                  <a:lnTo>
                    <a:pt x="7005" y="1853538"/>
                  </a:lnTo>
                  <a:lnTo>
                    <a:pt x="7717" y="1934152"/>
                  </a:lnTo>
                  <a:lnTo>
                    <a:pt x="7955" y="1987935"/>
                  </a:lnTo>
                  <a:lnTo>
                    <a:pt x="8548" y="2063563"/>
                  </a:lnTo>
                  <a:lnTo>
                    <a:pt x="8429" y="2068668"/>
                  </a:lnTo>
                  <a:lnTo>
                    <a:pt x="8667" y="2069855"/>
                  </a:lnTo>
                  <a:lnTo>
                    <a:pt x="8429" y="2069855"/>
                  </a:lnTo>
                  <a:lnTo>
                    <a:pt x="20896" y="2121145"/>
                  </a:lnTo>
                  <a:lnTo>
                    <a:pt x="104953" y="2120788"/>
                  </a:lnTo>
                  <a:lnTo>
                    <a:pt x="104953" y="2120788"/>
                  </a:lnTo>
                  <a:lnTo>
                    <a:pt x="96880" y="981620"/>
                  </a:lnTo>
                  <a:lnTo>
                    <a:pt x="110889" y="981501"/>
                  </a:lnTo>
                  <a:lnTo>
                    <a:pt x="119081" y="2120788"/>
                  </a:lnTo>
                  <a:lnTo>
                    <a:pt x="170489" y="2120670"/>
                  </a:lnTo>
                  <a:lnTo>
                    <a:pt x="162297" y="981383"/>
                  </a:lnTo>
                  <a:lnTo>
                    <a:pt x="176307" y="981264"/>
                  </a:lnTo>
                  <a:lnTo>
                    <a:pt x="184499" y="2120551"/>
                  </a:lnTo>
                  <a:lnTo>
                    <a:pt x="235907" y="2120313"/>
                  </a:lnTo>
                  <a:lnTo>
                    <a:pt x="227715" y="981026"/>
                  </a:lnTo>
                  <a:lnTo>
                    <a:pt x="241725" y="980908"/>
                  </a:lnTo>
                  <a:lnTo>
                    <a:pt x="249798" y="2120195"/>
                  </a:lnTo>
                  <a:lnTo>
                    <a:pt x="249798" y="2120195"/>
                  </a:lnTo>
                  <a:lnTo>
                    <a:pt x="301087" y="2119957"/>
                  </a:lnTo>
                  <a:lnTo>
                    <a:pt x="293251" y="980908"/>
                  </a:lnTo>
                  <a:lnTo>
                    <a:pt x="307261" y="980789"/>
                  </a:lnTo>
                  <a:lnTo>
                    <a:pt x="315453" y="2120076"/>
                  </a:lnTo>
                  <a:lnTo>
                    <a:pt x="738708" y="2118414"/>
                  </a:lnTo>
                  <a:lnTo>
                    <a:pt x="727548" y="569169"/>
                  </a:lnTo>
                  <a:lnTo>
                    <a:pt x="811724" y="568812"/>
                  </a:lnTo>
                  <a:lnTo>
                    <a:pt x="822647" y="2118176"/>
                  </a:lnTo>
                  <a:lnTo>
                    <a:pt x="869187" y="2116870"/>
                  </a:lnTo>
                  <a:lnTo>
                    <a:pt x="869425" y="2116870"/>
                  </a:lnTo>
                  <a:lnTo>
                    <a:pt x="869425" y="2116870"/>
                  </a:lnTo>
                  <a:lnTo>
                    <a:pt x="930212" y="2116633"/>
                  </a:lnTo>
                  <a:lnTo>
                    <a:pt x="930212" y="2117701"/>
                  </a:lnTo>
                  <a:lnTo>
                    <a:pt x="974022" y="2117583"/>
                  </a:lnTo>
                  <a:lnTo>
                    <a:pt x="962861" y="568219"/>
                  </a:lnTo>
                  <a:lnTo>
                    <a:pt x="1081230" y="567744"/>
                  </a:lnTo>
                  <a:lnTo>
                    <a:pt x="1081230" y="567744"/>
                  </a:lnTo>
                  <a:lnTo>
                    <a:pt x="1092391" y="2117108"/>
                  </a:lnTo>
                  <a:lnTo>
                    <a:pt x="1140474" y="2115802"/>
                  </a:lnTo>
                  <a:lnTo>
                    <a:pt x="1140712" y="2115802"/>
                  </a:lnTo>
                  <a:lnTo>
                    <a:pt x="1201499" y="2115446"/>
                  </a:lnTo>
                  <a:lnTo>
                    <a:pt x="1201499" y="2116633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32368" y="567150"/>
                  </a:lnTo>
                  <a:lnTo>
                    <a:pt x="1316544" y="566794"/>
                  </a:lnTo>
                  <a:lnTo>
                    <a:pt x="1327704" y="2116158"/>
                  </a:lnTo>
                  <a:lnTo>
                    <a:pt x="1404757" y="2115802"/>
                  </a:lnTo>
                  <a:lnTo>
                    <a:pt x="1404757" y="2115802"/>
                  </a:lnTo>
                  <a:lnTo>
                    <a:pt x="1404638" y="2105710"/>
                  </a:lnTo>
                  <a:lnTo>
                    <a:pt x="1727333" y="2104404"/>
                  </a:lnTo>
                  <a:lnTo>
                    <a:pt x="1727452" y="2114496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793938" y="629718"/>
                  </a:lnTo>
                  <a:lnTo>
                    <a:pt x="1821957" y="629600"/>
                  </a:lnTo>
                  <a:lnTo>
                    <a:pt x="1832524" y="2114021"/>
                  </a:lnTo>
                  <a:lnTo>
                    <a:pt x="1895685" y="2113783"/>
                  </a:lnTo>
                  <a:lnTo>
                    <a:pt x="1885119" y="629481"/>
                  </a:lnTo>
                  <a:lnTo>
                    <a:pt x="1913138" y="629481"/>
                  </a:lnTo>
                  <a:lnTo>
                    <a:pt x="1923704" y="2113783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76181" y="629125"/>
                  </a:lnTo>
                  <a:lnTo>
                    <a:pt x="2004200" y="629125"/>
                  </a:lnTo>
                  <a:lnTo>
                    <a:pt x="2014767" y="211354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37970" y="154461"/>
                  </a:lnTo>
                  <a:lnTo>
                    <a:pt x="2251980" y="154343"/>
                  </a:lnTo>
                  <a:lnTo>
                    <a:pt x="2267295" y="2112596"/>
                  </a:lnTo>
                  <a:lnTo>
                    <a:pt x="2484681" y="2111765"/>
                  </a:lnTo>
                  <a:lnTo>
                    <a:pt x="2469366" y="153512"/>
                  </a:lnTo>
                  <a:lnTo>
                    <a:pt x="2497385" y="153512"/>
                  </a:lnTo>
                  <a:lnTo>
                    <a:pt x="2512700" y="2111646"/>
                  </a:lnTo>
                  <a:lnTo>
                    <a:pt x="2702067" y="2110934"/>
                  </a:lnTo>
                  <a:lnTo>
                    <a:pt x="2686751" y="152799"/>
                  </a:lnTo>
                  <a:lnTo>
                    <a:pt x="2700761" y="152681"/>
                  </a:lnTo>
                  <a:lnTo>
                    <a:pt x="2703254" y="479056"/>
                  </a:lnTo>
                  <a:lnTo>
                    <a:pt x="2715958" y="2110815"/>
                  </a:lnTo>
                  <a:lnTo>
                    <a:pt x="2800134" y="2110459"/>
                  </a:lnTo>
                  <a:lnTo>
                    <a:pt x="2792179" y="984588"/>
                  </a:lnTo>
                  <a:lnTo>
                    <a:pt x="2855222" y="984232"/>
                  </a:lnTo>
                  <a:lnTo>
                    <a:pt x="2863177" y="2110103"/>
                  </a:lnTo>
                  <a:lnTo>
                    <a:pt x="2933344" y="2109866"/>
                  </a:lnTo>
                  <a:lnTo>
                    <a:pt x="2933344" y="2095144"/>
                  </a:lnTo>
                  <a:lnTo>
                    <a:pt x="2905325" y="2095262"/>
                  </a:lnTo>
                  <a:lnTo>
                    <a:pt x="2905206" y="2086358"/>
                  </a:lnTo>
                  <a:lnTo>
                    <a:pt x="2933225" y="2086239"/>
                  </a:lnTo>
                  <a:lnTo>
                    <a:pt x="2932987" y="2062376"/>
                  </a:lnTo>
                  <a:lnTo>
                    <a:pt x="2905087" y="2062494"/>
                  </a:lnTo>
                  <a:lnTo>
                    <a:pt x="2904968" y="2053471"/>
                  </a:lnTo>
                  <a:lnTo>
                    <a:pt x="2932987" y="2053352"/>
                  </a:lnTo>
                  <a:lnTo>
                    <a:pt x="2932750" y="2029489"/>
                  </a:lnTo>
                  <a:lnTo>
                    <a:pt x="2904731" y="2029489"/>
                  </a:lnTo>
                  <a:lnTo>
                    <a:pt x="2904612" y="2029489"/>
                  </a:lnTo>
                  <a:lnTo>
                    <a:pt x="2904493" y="2020584"/>
                  </a:lnTo>
                  <a:lnTo>
                    <a:pt x="2932513" y="2020465"/>
                  </a:lnTo>
                  <a:lnTo>
                    <a:pt x="2932513" y="2009186"/>
                  </a:lnTo>
                  <a:lnTo>
                    <a:pt x="2946403" y="2009068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88551" y="2020228"/>
                  </a:lnTo>
                  <a:lnTo>
                    <a:pt x="2988551" y="2008949"/>
                  </a:lnTo>
                  <a:lnTo>
                    <a:pt x="3002560" y="2008830"/>
                  </a:lnTo>
                  <a:lnTo>
                    <a:pt x="3002560" y="2020109"/>
                  </a:lnTo>
                  <a:lnTo>
                    <a:pt x="3044589" y="2019991"/>
                  </a:lnTo>
                  <a:lnTo>
                    <a:pt x="3044470" y="2008712"/>
                  </a:lnTo>
                  <a:lnTo>
                    <a:pt x="3058599" y="2008593"/>
                  </a:lnTo>
                  <a:lnTo>
                    <a:pt x="3058599" y="2019872"/>
                  </a:lnTo>
                  <a:lnTo>
                    <a:pt x="3100746" y="2019753"/>
                  </a:lnTo>
                  <a:lnTo>
                    <a:pt x="3100746" y="2019753"/>
                  </a:lnTo>
                  <a:lnTo>
                    <a:pt x="3100627" y="2008356"/>
                  </a:lnTo>
                  <a:lnTo>
                    <a:pt x="3100627" y="2008356"/>
                  </a:lnTo>
                  <a:lnTo>
                    <a:pt x="3114637" y="2008356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993" y="2019634"/>
                  </a:lnTo>
                  <a:lnTo>
                    <a:pt x="3156903" y="2019516"/>
                  </a:lnTo>
                  <a:lnTo>
                    <a:pt x="3156785" y="2008118"/>
                  </a:lnTo>
                  <a:lnTo>
                    <a:pt x="3170794" y="2007999"/>
                  </a:lnTo>
                  <a:lnTo>
                    <a:pt x="3170913" y="2019397"/>
                  </a:lnTo>
                  <a:lnTo>
                    <a:pt x="3213060" y="2019160"/>
                  </a:lnTo>
                  <a:lnTo>
                    <a:pt x="3212941" y="2007881"/>
                  </a:lnTo>
                  <a:lnTo>
                    <a:pt x="3226951" y="2007762"/>
                  </a:lnTo>
                  <a:lnTo>
                    <a:pt x="3227070" y="2019160"/>
                  </a:lnTo>
                  <a:lnTo>
                    <a:pt x="3269217" y="2018922"/>
                  </a:lnTo>
                  <a:lnTo>
                    <a:pt x="3269099" y="2007643"/>
                  </a:lnTo>
                  <a:lnTo>
                    <a:pt x="3283108" y="2007524"/>
                  </a:lnTo>
                  <a:lnTo>
                    <a:pt x="3283227" y="2018803"/>
                  </a:lnTo>
                  <a:lnTo>
                    <a:pt x="3306616" y="2018803"/>
                  </a:lnTo>
                  <a:lnTo>
                    <a:pt x="3306734" y="2027708"/>
                  </a:lnTo>
                  <a:lnTo>
                    <a:pt x="3306734" y="2027708"/>
                  </a:lnTo>
                  <a:lnTo>
                    <a:pt x="3283345" y="2027826"/>
                  </a:lnTo>
                  <a:lnTo>
                    <a:pt x="3283464" y="2051690"/>
                  </a:lnTo>
                  <a:lnTo>
                    <a:pt x="3306853" y="2051690"/>
                  </a:lnTo>
                  <a:lnTo>
                    <a:pt x="3306972" y="2060713"/>
                  </a:lnTo>
                  <a:lnTo>
                    <a:pt x="3283583" y="2060713"/>
                  </a:lnTo>
                  <a:lnTo>
                    <a:pt x="3283583" y="2060713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307090" y="2084577"/>
                  </a:lnTo>
                  <a:lnTo>
                    <a:pt x="3307209" y="2093481"/>
                  </a:lnTo>
                  <a:lnTo>
                    <a:pt x="3283820" y="2093481"/>
                  </a:lnTo>
                  <a:lnTo>
                    <a:pt x="3283820" y="2093481"/>
                  </a:lnTo>
                  <a:lnTo>
                    <a:pt x="3283939" y="2108322"/>
                  </a:lnTo>
                  <a:lnTo>
                    <a:pt x="3283939" y="2108322"/>
                  </a:lnTo>
                  <a:lnTo>
                    <a:pt x="3332973" y="2108085"/>
                  </a:lnTo>
                  <a:lnTo>
                    <a:pt x="3324662" y="932943"/>
                  </a:lnTo>
                  <a:lnTo>
                    <a:pt x="3387824" y="932705"/>
                  </a:lnTo>
                  <a:lnTo>
                    <a:pt x="3396134" y="2107847"/>
                  </a:lnTo>
                  <a:lnTo>
                    <a:pt x="3550359" y="2107254"/>
                  </a:lnTo>
                  <a:lnTo>
                    <a:pt x="3544778" y="1304790"/>
                  </a:lnTo>
                  <a:lnTo>
                    <a:pt x="3565793" y="1304671"/>
                  </a:lnTo>
                  <a:lnTo>
                    <a:pt x="3571610" y="2107254"/>
                  </a:lnTo>
                  <a:lnTo>
                    <a:pt x="3688317" y="2106779"/>
                  </a:lnTo>
                  <a:lnTo>
                    <a:pt x="3688436" y="2107135"/>
                  </a:lnTo>
                  <a:lnTo>
                    <a:pt x="3743287" y="2106541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74478" y="1303484"/>
                  </a:lnTo>
                  <a:lnTo>
                    <a:pt x="3895255" y="1303365"/>
                  </a:lnTo>
                  <a:lnTo>
                    <a:pt x="3895374" y="1303365"/>
                  </a:lnTo>
                  <a:lnTo>
                    <a:pt x="3895374" y="1303365"/>
                  </a:lnTo>
                  <a:lnTo>
                    <a:pt x="3901191" y="2105948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8846" y="2081846"/>
                  </a:lnTo>
                  <a:lnTo>
                    <a:pt x="4238846" y="2077691"/>
                  </a:lnTo>
                  <a:cubicBezTo>
                    <a:pt x="4238846" y="2077572"/>
                    <a:pt x="4239083" y="2077216"/>
                    <a:pt x="4239202" y="2076860"/>
                  </a:cubicBezTo>
                  <a:cubicBezTo>
                    <a:pt x="4240864" y="2073298"/>
                    <a:pt x="4248582" y="2058220"/>
                    <a:pt x="4262472" y="2056439"/>
                  </a:cubicBezTo>
                  <a:cubicBezTo>
                    <a:pt x="4268290" y="2056677"/>
                    <a:pt x="4274820" y="2060713"/>
                    <a:pt x="4285268" y="2077572"/>
                  </a:cubicBezTo>
                  <a:lnTo>
                    <a:pt x="4285743" y="2104523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036" y="2077453"/>
                  </a:lnTo>
                  <a:cubicBezTo>
                    <a:pt x="4318036" y="2077335"/>
                    <a:pt x="4318273" y="2076979"/>
                    <a:pt x="4318392" y="2076623"/>
                  </a:cubicBezTo>
                  <a:cubicBezTo>
                    <a:pt x="4320054" y="2073061"/>
                    <a:pt x="4327771" y="2058576"/>
                    <a:pt x="4342849" y="2056320"/>
                  </a:cubicBezTo>
                  <a:cubicBezTo>
                    <a:pt x="4342849" y="2056320"/>
                    <a:pt x="4342968" y="2056320"/>
                    <a:pt x="4342968" y="2056320"/>
                  </a:cubicBezTo>
                  <a:cubicBezTo>
                    <a:pt x="4344037" y="2056439"/>
                    <a:pt x="4345105" y="2056795"/>
                    <a:pt x="4346055" y="2057270"/>
                  </a:cubicBezTo>
                  <a:cubicBezTo>
                    <a:pt x="4350566" y="2059170"/>
                    <a:pt x="4356028" y="2064156"/>
                    <a:pt x="4364457" y="2077216"/>
                  </a:cubicBezTo>
                  <a:lnTo>
                    <a:pt x="4364814" y="2104167"/>
                  </a:lnTo>
                  <a:lnTo>
                    <a:pt x="4364814" y="2104167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17290" y="719831"/>
                  </a:lnTo>
                  <a:lnTo>
                    <a:pt x="4438423" y="719712"/>
                  </a:lnTo>
                  <a:lnTo>
                    <a:pt x="4448277" y="2103929"/>
                  </a:lnTo>
                  <a:lnTo>
                    <a:pt x="4572345" y="2103336"/>
                  </a:lnTo>
                  <a:lnTo>
                    <a:pt x="4561660" y="604193"/>
                  </a:lnTo>
                  <a:lnTo>
                    <a:pt x="4608438" y="604074"/>
                  </a:lnTo>
                  <a:lnTo>
                    <a:pt x="4619123" y="2103217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30012" y="603480"/>
                  </a:lnTo>
                  <a:lnTo>
                    <a:pt x="4776553" y="603361"/>
                  </a:lnTo>
                  <a:lnTo>
                    <a:pt x="4776790" y="603361"/>
                  </a:lnTo>
                  <a:lnTo>
                    <a:pt x="4787357" y="2102505"/>
                  </a:lnTo>
                  <a:lnTo>
                    <a:pt x="5149825" y="2101199"/>
                  </a:lnTo>
                  <a:lnTo>
                    <a:pt x="5140564" y="787029"/>
                  </a:lnTo>
                  <a:lnTo>
                    <a:pt x="5140564" y="787029"/>
                  </a:lnTo>
                  <a:lnTo>
                    <a:pt x="5161578" y="787029"/>
                  </a:lnTo>
                  <a:lnTo>
                    <a:pt x="5170958" y="2101080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17735" y="786673"/>
                  </a:lnTo>
                  <a:lnTo>
                    <a:pt x="5217735" y="786673"/>
                  </a:lnTo>
                  <a:lnTo>
                    <a:pt x="5238631" y="786673"/>
                  </a:lnTo>
                  <a:lnTo>
                    <a:pt x="5238631" y="786673"/>
                  </a:lnTo>
                  <a:lnTo>
                    <a:pt x="5248010" y="2100724"/>
                  </a:lnTo>
                  <a:lnTo>
                    <a:pt x="5485936" y="2099893"/>
                  </a:lnTo>
                  <a:lnTo>
                    <a:pt x="5485936" y="2099893"/>
                  </a:lnTo>
                  <a:lnTo>
                    <a:pt x="5476912" y="812080"/>
                  </a:lnTo>
                  <a:lnTo>
                    <a:pt x="5475250" y="597425"/>
                  </a:lnTo>
                  <a:lnTo>
                    <a:pt x="5476912" y="596357"/>
                  </a:lnTo>
                  <a:lnTo>
                    <a:pt x="5533188" y="561214"/>
                  </a:lnTo>
                  <a:lnTo>
                    <a:pt x="5533188" y="561214"/>
                  </a:lnTo>
                  <a:lnTo>
                    <a:pt x="5544230" y="2099418"/>
                  </a:lnTo>
                  <a:lnTo>
                    <a:pt x="5831426" y="2098349"/>
                  </a:lnTo>
                  <a:lnTo>
                    <a:pt x="5831426" y="2098349"/>
                  </a:lnTo>
                  <a:lnTo>
                    <a:pt x="5818841" y="327207"/>
                  </a:lnTo>
                  <a:lnTo>
                    <a:pt x="5818841" y="327207"/>
                  </a:lnTo>
                  <a:lnTo>
                    <a:pt x="5853865" y="327088"/>
                  </a:lnTo>
                  <a:lnTo>
                    <a:pt x="5866569" y="2098230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16908" y="326850"/>
                  </a:lnTo>
                  <a:lnTo>
                    <a:pt x="5917264" y="326850"/>
                  </a:lnTo>
                  <a:lnTo>
                    <a:pt x="5952169" y="326613"/>
                  </a:lnTo>
                  <a:lnTo>
                    <a:pt x="5964754" y="2097874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198880" y="482499"/>
                  </a:lnTo>
                  <a:lnTo>
                    <a:pt x="6310957" y="482024"/>
                  </a:lnTo>
                  <a:lnTo>
                    <a:pt x="6322474" y="2096450"/>
                  </a:lnTo>
                  <a:lnTo>
                    <a:pt x="6374593" y="2096212"/>
                  </a:lnTo>
                  <a:lnTo>
                    <a:pt x="6374593" y="2096212"/>
                  </a:lnTo>
                  <a:lnTo>
                    <a:pt x="6374593" y="2095144"/>
                  </a:lnTo>
                  <a:lnTo>
                    <a:pt x="6374000" y="717931"/>
                  </a:lnTo>
                  <a:lnTo>
                    <a:pt x="6383973" y="2096212"/>
                  </a:lnTo>
                  <a:lnTo>
                    <a:pt x="6383973" y="2096212"/>
                  </a:lnTo>
                  <a:lnTo>
                    <a:pt x="6500798" y="2095737"/>
                  </a:lnTo>
                  <a:lnTo>
                    <a:pt x="6500324" y="717456"/>
                  </a:lnTo>
                  <a:lnTo>
                    <a:pt x="6510178" y="2095737"/>
                  </a:lnTo>
                  <a:lnTo>
                    <a:pt x="6627003" y="2095262"/>
                  </a:lnTo>
                  <a:lnTo>
                    <a:pt x="6627003" y="2095262"/>
                  </a:lnTo>
                  <a:lnTo>
                    <a:pt x="6617268" y="716981"/>
                  </a:lnTo>
                  <a:lnTo>
                    <a:pt x="6626647" y="716981"/>
                  </a:lnTo>
                  <a:lnTo>
                    <a:pt x="6636501" y="2095262"/>
                  </a:lnTo>
                  <a:lnTo>
                    <a:pt x="6977243" y="2093956"/>
                  </a:lnTo>
                  <a:lnTo>
                    <a:pt x="6966558" y="612622"/>
                  </a:lnTo>
                  <a:lnTo>
                    <a:pt x="6966558" y="612622"/>
                  </a:lnTo>
                  <a:lnTo>
                    <a:pt x="6994577" y="612503"/>
                  </a:lnTo>
                  <a:lnTo>
                    <a:pt x="7005143" y="2093838"/>
                  </a:lnTo>
                  <a:lnTo>
                    <a:pt x="7369986" y="2092413"/>
                  </a:lnTo>
                  <a:lnTo>
                    <a:pt x="7369986" y="2092413"/>
                  </a:lnTo>
                  <a:lnTo>
                    <a:pt x="7359419" y="611197"/>
                  </a:lnTo>
                  <a:lnTo>
                    <a:pt x="7359419" y="611197"/>
                  </a:lnTo>
                  <a:lnTo>
                    <a:pt x="7387082" y="611079"/>
                  </a:lnTo>
                  <a:lnTo>
                    <a:pt x="7387557" y="611079"/>
                  </a:lnTo>
                  <a:lnTo>
                    <a:pt x="7387557" y="611079"/>
                  </a:lnTo>
                  <a:lnTo>
                    <a:pt x="7398124" y="2092413"/>
                  </a:lnTo>
                  <a:lnTo>
                    <a:pt x="7468528" y="2092175"/>
                  </a:lnTo>
                  <a:lnTo>
                    <a:pt x="7569800" y="2049316"/>
                  </a:lnTo>
                  <a:lnTo>
                    <a:pt x="7579773" y="2058814"/>
                  </a:lnTo>
                  <a:lnTo>
                    <a:pt x="7501296" y="2092057"/>
                  </a:lnTo>
                  <a:lnTo>
                    <a:pt x="7634268" y="2091582"/>
                  </a:lnTo>
                  <a:lnTo>
                    <a:pt x="7633437" y="1978437"/>
                  </a:lnTo>
                  <a:lnTo>
                    <a:pt x="7696480" y="1978199"/>
                  </a:lnTo>
                  <a:lnTo>
                    <a:pt x="7697430" y="2091344"/>
                  </a:lnTo>
                  <a:lnTo>
                    <a:pt x="7790985" y="2090988"/>
                  </a:lnTo>
                  <a:lnTo>
                    <a:pt x="7777688" y="227359"/>
                  </a:lnTo>
                  <a:lnTo>
                    <a:pt x="7777688" y="227359"/>
                  </a:lnTo>
                  <a:lnTo>
                    <a:pt x="7815086" y="227240"/>
                  </a:lnTo>
                  <a:lnTo>
                    <a:pt x="7828384" y="2090869"/>
                  </a:lnTo>
                  <a:lnTo>
                    <a:pt x="7856403" y="2090751"/>
                  </a:lnTo>
                  <a:lnTo>
                    <a:pt x="7856403" y="2090632"/>
                  </a:lnTo>
                  <a:lnTo>
                    <a:pt x="7856403" y="2090632"/>
                  </a:lnTo>
                  <a:lnTo>
                    <a:pt x="7843105" y="227003"/>
                  </a:lnTo>
                  <a:lnTo>
                    <a:pt x="7880504" y="226884"/>
                  </a:lnTo>
                  <a:lnTo>
                    <a:pt x="7893801" y="2090513"/>
                  </a:lnTo>
                  <a:lnTo>
                    <a:pt x="7921820" y="2090395"/>
                  </a:lnTo>
                  <a:lnTo>
                    <a:pt x="7921820" y="2090395"/>
                  </a:lnTo>
                  <a:lnTo>
                    <a:pt x="7908523" y="226765"/>
                  </a:lnTo>
                  <a:lnTo>
                    <a:pt x="7945922" y="226646"/>
                  </a:lnTo>
                  <a:lnTo>
                    <a:pt x="7945922" y="226646"/>
                  </a:lnTo>
                  <a:lnTo>
                    <a:pt x="7959219" y="2090276"/>
                  </a:lnTo>
                  <a:lnTo>
                    <a:pt x="7987238" y="2090157"/>
                  </a:lnTo>
                  <a:lnTo>
                    <a:pt x="7973941" y="226528"/>
                  </a:lnTo>
                  <a:lnTo>
                    <a:pt x="8011340" y="226409"/>
                  </a:lnTo>
                  <a:lnTo>
                    <a:pt x="8024637" y="2090038"/>
                  </a:lnTo>
                  <a:lnTo>
                    <a:pt x="8052656" y="2089920"/>
                  </a:lnTo>
                  <a:lnTo>
                    <a:pt x="8039477" y="226290"/>
                  </a:lnTo>
                  <a:lnTo>
                    <a:pt x="8039477" y="226290"/>
                  </a:lnTo>
                  <a:lnTo>
                    <a:pt x="8076875" y="226171"/>
                  </a:lnTo>
                  <a:lnTo>
                    <a:pt x="8090173" y="2089801"/>
                  </a:lnTo>
                  <a:lnTo>
                    <a:pt x="8118192" y="2089682"/>
                  </a:lnTo>
                  <a:lnTo>
                    <a:pt x="8118192" y="2089682"/>
                  </a:lnTo>
                  <a:lnTo>
                    <a:pt x="8104894" y="226053"/>
                  </a:lnTo>
                  <a:lnTo>
                    <a:pt x="8142293" y="225934"/>
                  </a:lnTo>
                  <a:lnTo>
                    <a:pt x="8155590" y="2089564"/>
                  </a:lnTo>
                  <a:lnTo>
                    <a:pt x="8183609" y="2089445"/>
                  </a:lnTo>
                  <a:lnTo>
                    <a:pt x="8170312" y="225815"/>
                  </a:lnTo>
                  <a:lnTo>
                    <a:pt x="8207711" y="225697"/>
                  </a:lnTo>
                  <a:lnTo>
                    <a:pt x="8221008" y="2089326"/>
                  </a:lnTo>
                  <a:lnTo>
                    <a:pt x="8249027" y="2089207"/>
                  </a:lnTo>
                  <a:lnTo>
                    <a:pt x="8235967" y="225222"/>
                  </a:lnTo>
                  <a:lnTo>
                    <a:pt x="8235967" y="225222"/>
                  </a:lnTo>
                  <a:lnTo>
                    <a:pt x="8273010" y="225103"/>
                  </a:lnTo>
                  <a:lnTo>
                    <a:pt x="8273365" y="225103"/>
                  </a:lnTo>
                  <a:lnTo>
                    <a:pt x="8273365" y="225103"/>
                  </a:lnTo>
                  <a:lnTo>
                    <a:pt x="8286544" y="2088732"/>
                  </a:lnTo>
                  <a:lnTo>
                    <a:pt x="8286544" y="2088732"/>
                  </a:lnTo>
                  <a:lnTo>
                    <a:pt x="8314682" y="2088614"/>
                  </a:lnTo>
                  <a:lnTo>
                    <a:pt x="8301385" y="224984"/>
                  </a:lnTo>
                  <a:lnTo>
                    <a:pt x="8338783" y="224866"/>
                  </a:lnTo>
                  <a:lnTo>
                    <a:pt x="8352080" y="2088495"/>
                  </a:lnTo>
                  <a:lnTo>
                    <a:pt x="8386273" y="2088258"/>
                  </a:lnTo>
                  <a:lnTo>
                    <a:pt x="8372620" y="170846"/>
                  </a:lnTo>
                  <a:close/>
                  <a:moveTo>
                    <a:pt x="37042" y="2120076"/>
                  </a:moveTo>
                  <a:lnTo>
                    <a:pt x="20896" y="2120076"/>
                  </a:lnTo>
                  <a:lnTo>
                    <a:pt x="21014" y="2114971"/>
                  </a:lnTo>
                  <a:lnTo>
                    <a:pt x="37161" y="2114852"/>
                  </a:lnTo>
                  <a:lnTo>
                    <a:pt x="64112" y="2114852"/>
                  </a:lnTo>
                  <a:lnTo>
                    <a:pt x="37042" y="2120076"/>
                  </a:lnTo>
                  <a:close/>
                  <a:moveTo>
                    <a:pt x="367811" y="1258368"/>
                  </a:moveTo>
                  <a:lnTo>
                    <a:pt x="367573" y="1236167"/>
                  </a:lnTo>
                  <a:lnTo>
                    <a:pt x="367573" y="1236048"/>
                  </a:lnTo>
                  <a:lnTo>
                    <a:pt x="367573" y="1236048"/>
                  </a:lnTo>
                  <a:lnTo>
                    <a:pt x="618558" y="1234980"/>
                  </a:lnTo>
                  <a:lnTo>
                    <a:pt x="620220" y="1234980"/>
                  </a:lnTo>
                  <a:lnTo>
                    <a:pt x="620220" y="1234980"/>
                  </a:lnTo>
                  <a:lnTo>
                    <a:pt x="620339" y="1257419"/>
                  </a:lnTo>
                  <a:lnTo>
                    <a:pt x="367811" y="1258368"/>
                  </a:lnTo>
                  <a:lnTo>
                    <a:pt x="367811" y="1258368"/>
                  </a:lnTo>
                  <a:close/>
                  <a:moveTo>
                    <a:pt x="368048" y="1296479"/>
                  </a:moveTo>
                  <a:lnTo>
                    <a:pt x="368048" y="1296479"/>
                  </a:lnTo>
                  <a:lnTo>
                    <a:pt x="620577" y="1295411"/>
                  </a:lnTo>
                  <a:lnTo>
                    <a:pt x="620695" y="1317850"/>
                  </a:lnTo>
                  <a:lnTo>
                    <a:pt x="620695" y="1317850"/>
                  </a:lnTo>
                  <a:lnTo>
                    <a:pt x="368048" y="1318918"/>
                  </a:lnTo>
                  <a:lnTo>
                    <a:pt x="368048" y="1296479"/>
                  </a:lnTo>
                  <a:close/>
                  <a:moveTo>
                    <a:pt x="368404" y="1357029"/>
                  </a:moveTo>
                  <a:lnTo>
                    <a:pt x="620933" y="1356079"/>
                  </a:lnTo>
                  <a:lnTo>
                    <a:pt x="621170" y="1378400"/>
                  </a:lnTo>
                  <a:lnTo>
                    <a:pt x="368642" y="1379349"/>
                  </a:lnTo>
                  <a:lnTo>
                    <a:pt x="368404" y="1357029"/>
                  </a:lnTo>
                  <a:close/>
                  <a:moveTo>
                    <a:pt x="368879" y="1417460"/>
                  </a:moveTo>
                  <a:lnTo>
                    <a:pt x="621408" y="1416510"/>
                  </a:lnTo>
                  <a:lnTo>
                    <a:pt x="621526" y="1438831"/>
                  </a:lnTo>
                  <a:lnTo>
                    <a:pt x="369117" y="1439780"/>
                  </a:lnTo>
                  <a:lnTo>
                    <a:pt x="368879" y="1417460"/>
                  </a:lnTo>
                  <a:close/>
                  <a:moveTo>
                    <a:pt x="369354" y="1477891"/>
                  </a:moveTo>
                  <a:lnTo>
                    <a:pt x="621764" y="1476942"/>
                  </a:lnTo>
                  <a:lnTo>
                    <a:pt x="622001" y="1499262"/>
                  </a:lnTo>
                  <a:lnTo>
                    <a:pt x="369473" y="1500330"/>
                  </a:lnTo>
                  <a:lnTo>
                    <a:pt x="369354" y="1477891"/>
                  </a:lnTo>
                  <a:close/>
                  <a:moveTo>
                    <a:pt x="369710" y="1538441"/>
                  </a:moveTo>
                  <a:lnTo>
                    <a:pt x="622239" y="1537491"/>
                  </a:lnTo>
                  <a:lnTo>
                    <a:pt x="622357" y="1559812"/>
                  </a:lnTo>
                  <a:lnTo>
                    <a:pt x="369948" y="1560880"/>
                  </a:lnTo>
                  <a:lnTo>
                    <a:pt x="369710" y="1538441"/>
                  </a:lnTo>
                  <a:close/>
                  <a:moveTo>
                    <a:pt x="370185" y="1598872"/>
                  </a:moveTo>
                  <a:lnTo>
                    <a:pt x="622714" y="1597922"/>
                  </a:lnTo>
                  <a:lnTo>
                    <a:pt x="622832" y="1620243"/>
                  </a:lnTo>
                  <a:lnTo>
                    <a:pt x="370304" y="1621311"/>
                  </a:lnTo>
                  <a:lnTo>
                    <a:pt x="370185" y="1598872"/>
                  </a:lnTo>
                  <a:close/>
                  <a:moveTo>
                    <a:pt x="370541" y="1659541"/>
                  </a:moveTo>
                  <a:lnTo>
                    <a:pt x="623189" y="1658472"/>
                  </a:lnTo>
                  <a:lnTo>
                    <a:pt x="623426" y="1680911"/>
                  </a:lnTo>
                  <a:lnTo>
                    <a:pt x="370898" y="1681861"/>
                  </a:lnTo>
                  <a:lnTo>
                    <a:pt x="370541" y="1659541"/>
                  </a:lnTo>
                  <a:close/>
                  <a:moveTo>
                    <a:pt x="371016" y="1719972"/>
                  </a:moveTo>
                  <a:lnTo>
                    <a:pt x="623545" y="1718903"/>
                  </a:lnTo>
                  <a:lnTo>
                    <a:pt x="623663" y="1741342"/>
                  </a:lnTo>
                  <a:lnTo>
                    <a:pt x="371254" y="1742292"/>
                  </a:lnTo>
                  <a:lnTo>
                    <a:pt x="371016" y="1719972"/>
                  </a:lnTo>
                  <a:close/>
                  <a:moveTo>
                    <a:pt x="371491" y="1780403"/>
                  </a:moveTo>
                  <a:lnTo>
                    <a:pt x="624020" y="1779335"/>
                  </a:lnTo>
                  <a:lnTo>
                    <a:pt x="624138" y="1801774"/>
                  </a:lnTo>
                  <a:lnTo>
                    <a:pt x="371610" y="1802723"/>
                  </a:lnTo>
                  <a:lnTo>
                    <a:pt x="371491" y="1780403"/>
                  </a:lnTo>
                  <a:close/>
                  <a:moveTo>
                    <a:pt x="371847" y="1840953"/>
                  </a:moveTo>
                  <a:lnTo>
                    <a:pt x="624376" y="1840003"/>
                  </a:lnTo>
                  <a:lnTo>
                    <a:pt x="624613" y="1862323"/>
                  </a:lnTo>
                  <a:lnTo>
                    <a:pt x="372085" y="1863273"/>
                  </a:lnTo>
                  <a:lnTo>
                    <a:pt x="371847" y="1840953"/>
                  </a:lnTo>
                  <a:close/>
                  <a:moveTo>
                    <a:pt x="372441" y="1923823"/>
                  </a:moveTo>
                  <a:lnTo>
                    <a:pt x="372322" y="1901384"/>
                  </a:lnTo>
                  <a:lnTo>
                    <a:pt x="624851" y="1900434"/>
                  </a:lnTo>
                  <a:lnTo>
                    <a:pt x="624851" y="1900434"/>
                  </a:lnTo>
                  <a:lnTo>
                    <a:pt x="624969" y="1922755"/>
                  </a:lnTo>
                  <a:lnTo>
                    <a:pt x="372441" y="1923823"/>
                  </a:lnTo>
                  <a:lnTo>
                    <a:pt x="372441" y="1923823"/>
                  </a:lnTo>
                  <a:close/>
                  <a:moveTo>
                    <a:pt x="372797" y="1961934"/>
                  </a:moveTo>
                  <a:lnTo>
                    <a:pt x="625207" y="1960984"/>
                  </a:lnTo>
                  <a:lnTo>
                    <a:pt x="625444" y="1983304"/>
                  </a:lnTo>
                  <a:lnTo>
                    <a:pt x="372916" y="1984373"/>
                  </a:lnTo>
                  <a:lnTo>
                    <a:pt x="372797" y="1961934"/>
                  </a:lnTo>
                  <a:close/>
                  <a:moveTo>
                    <a:pt x="373153" y="2022365"/>
                  </a:moveTo>
                  <a:lnTo>
                    <a:pt x="625682" y="2021415"/>
                  </a:lnTo>
                  <a:lnTo>
                    <a:pt x="625801" y="2043854"/>
                  </a:lnTo>
                  <a:lnTo>
                    <a:pt x="373391" y="2044804"/>
                  </a:lnTo>
                  <a:lnTo>
                    <a:pt x="373153" y="2022365"/>
                  </a:lnTo>
                  <a:close/>
                  <a:moveTo>
                    <a:pt x="373747" y="2105354"/>
                  </a:moveTo>
                  <a:lnTo>
                    <a:pt x="373628" y="2083034"/>
                  </a:lnTo>
                  <a:lnTo>
                    <a:pt x="626157" y="2081965"/>
                  </a:lnTo>
                  <a:lnTo>
                    <a:pt x="626275" y="2104404"/>
                  </a:lnTo>
                  <a:lnTo>
                    <a:pt x="373747" y="2105354"/>
                  </a:lnTo>
                  <a:close/>
                  <a:moveTo>
                    <a:pt x="861708" y="1009995"/>
                  </a:moveTo>
                  <a:lnTo>
                    <a:pt x="922495" y="1009758"/>
                  </a:lnTo>
                  <a:lnTo>
                    <a:pt x="922851" y="1054517"/>
                  </a:lnTo>
                  <a:lnTo>
                    <a:pt x="862064" y="1054755"/>
                  </a:lnTo>
                  <a:lnTo>
                    <a:pt x="861708" y="1009995"/>
                  </a:lnTo>
                  <a:close/>
                  <a:moveTo>
                    <a:pt x="862301" y="1095121"/>
                  </a:moveTo>
                  <a:lnTo>
                    <a:pt x="923088" y="1094765"/>
                  </a:lnTo>
                  <a:lnTo>
                    <a:pt x="923445" y="1139525"/>
                  </a:lnTo>
                  <a:lnTo>
                    <a:pt x="862657" y="1139881"/>
                  </a:lnTo>
                  <a:lnTo>
                    <a:pt x="862301" y="1095121"/>
                  </a:lnTo>
                  <a:close/>
                  <a:moveTo>
                    <a:pt x="862895" y="1180247"/>
                  </a:moveTo>
                  <a:lnTo>
                    <a:pt x="923682" y="1180010"/>
                  </a:lnTo>
                  <a:lnTo>
                    <a:pt x="924038" y="1224888"/>
                  </a:lnTo>
                  <a:lnTo>
                    <a:pt x="863251" y="1225125"/>
                  </a:lnTo>
                  <a:lnTo>
                    <a:pt x="862895" y="1180247"/>
                  </a:lnTo>
                  <a:close/>
                  <a:moveTo>
                    <a:pt x="863488" y="1265373"/>
                  </a:moveTo>
                  <a:lnTo>
                    <a:pt x="924276" y="1265136"/>
                  </a:lnTo>
                  <a:lnTo>
                    <a:pt x="924632" y="1309895"/>
                  </a:lnTo>
                  <a:lnTo>
                    <a:pt x="863845" y="1310133"/>
                  </a:lnTo>
                  <a:lnTo>
                    <a:pt x="863488" y="1265373"/>
                  </a:lnTo>
                  <a:close/>
                  <a:moveTo>
                    <a:pt x="864082" y="1350618"/>
                  </a:moveTo>
                  <a:lnTo>
                    <a:pt x="924869" y="1350262"/>
                  </a:lnTo>
                  <a:lnTo>
                    <a:pt x="925226" y="1395021"/>
                  </a:lnTo>
                  <a:lnTo>
                    <a:pt x="864438" y="1395259"/>
                  </a:lnTo>
                  <a:lnTo>
                    <a:pt x="864082" y="1350618"/>
                  </a:lnTo>
                  <a:close/>
                  <a:moveTo>
                    <a:pt x="864676" y="1435625"/>
                  </a:moveTo>
                  <a:lnTo>
                    <a:pt x="925463" y="1435388"/>
                  </a:lnTo>
                  <a:lnTo>
                    <a:pt x="925819" y="1480147"/>
                  </a:lnTo>
                  <a:lnTo>
                    <a:pt x="865032" y="1480385"/>
                  </a:lnTo>
                  <a:lnTo>
                    <a:pt x="864676" y="1435625"/>
                  </a:lnTo>
                  <a:close/>
                  <a:moveTo>
                    <a:pt x="865269" y="1520751"/>
                  </a:moveTo>
                  <a:lnTo>
                    <a:pt x="926057" y="1520514"/>
                  </a:lnTo>
                  <a:lnTo>
                    <a:pt x="926413" y="1565273"/>
                  </a:lnTo>
                  <a:lnTo>
                    <a:pt x="865625" y="1565510"/>
                  </a:lnTo>
                  <a:lnTo>
                    <a:pt x="865269" y="1520751"/>
                  </a:lnTo>
                  <a:close/>
                  <a:moveTo>
                    <a:pt x="865863" y="1605996"/>
                  </a:moveTo>
                  <a:lnTo>
                    <a:pt x="926650" y="1605640"/>
                  </a:lnTo>
                  <a:lnTo>
                    <a:pt x="927006" y="1650399"/>
                  </a:lnTo>
                  <a:lnTo>
                    <a:pt x="927006" y="1650399"/>
                  </a:lnTo>
                  <a:lnTo>
                    <a:pt x="866219" y="1650755"/>
                  </a:lnTo>
                  <a:lnTo>
                    <a:pt x="865863" y="1605996"/>
                  </a:lnTo>
                  <a:close/>
                  <a:moveTo>
                    <a:pt x="866575" y="1691122"/>
                  </a:moveTo>
                  <a:lnTo>
                    <a:pt x="927363" y="1690884"/>
                  </a:lnTo>
                  <a:lnTo>
                    <a:pt x="927719" y="1735644"/>
                  </a:lnTo>
                  <a:lnTo>
                    <a:pt x="866931" y="1735881"/>
                  </a:lnTo>
                  <a:lnTo>
                    <a:pt x="866931" y="1735881"/>
                  </a:lnTo>
                  <a:lnTo>
                    <a:pt x="866575" y="1691122"/>
                  </a:lnTo>
                  <a:close/>
                  <a:moveTo>
                    <a:pt x="867169" y="1776248"/>
                  </a:moveTo>
                  <a:lnTo>
                    <a:pt x="927956" y="1776010"/>
                  </a:lnTo>
                  <a:lnTo>
                    <a:pt x="928312" y="1820770"/>
                  </a:lnTo>
                  <a:lnTo>
                    <a:pt x="867525" y="1821007"/>
                  </a:lnTo>
                  <a:lnTo>
                    <a:pt x="867169" y="1776248"/>
                  </a:lnTo>
                  <a:close/>
                  <a:moveTo>
                    <a:pt x="867762" y="1861374"/>
                  </a:moveTo>
                  <a:lnTo>
                    <a:pt x="928550" y="1861136"/>
                  </a:lnTo>
                  <a:lnTo>
                    <a:pt x="928906" y="1905896"/>
                  </a:lnTo>
                  <a:lnTo>
                    <a:pt x="868119" y="1906252"/>
                  </a:lnTo>
                  <a:lnTo>
                    <a:pt x="867762" y="1861374"/>
                  </a:lnTo>
                  <a:close/>
                  <a:moveTo>
                    <a:pt x="868356" y="1946500"/>
                  </a:moveTo>
                  <a:lnTo>
                    <a:pt x="929143" y="1946262"/>
                  </a:lnTo>
                  <a:lnTo>
                    <a:pt x="929500" y="1991140"/>
                  </a:lnTo>
                  <a:lnTo>
                    <a:pt x="868712" y="1991378"/>
                  </a:lnTo>
                  <a:lnTo>
                    <a:pt x="868356" y="1946500"/>
                  </a:lnTo>
                  <a:close/>
                  <a:moveTo>
                    <a:pt x="869187" y="2076504"/>
                  </a:moveTo>
                  <a:lnTo>
                    <a:pt x="868831" y="2031626"/>
                  </a:lnTo>
                  <a:lnTo>
                    <a:pt x="929618" y="2031388"/>
                  </a:lnTo>
                  <a:lnTo>
                    <a:pt x="929975" y="2076147"/>
                  </a:lnTo>
                  <a:lnTo>
                    <a:pt x="869187" y="2076504"/>
                  </a:lnTo>
                  <a:close/>
                  <a:moveTo>
                    <a:pt x="1132876" y="1008927"/>
                  </a:moveTo>
                  <a:lnTo>
                    <a:pt x="1193663" y="1008689"/>
                  </a:lnTo>
                  <a:lnTo>
                    <a:pt x="1194019" y="1053449"/>
                  </a:lnTo>
                  <a:lnTo>
                    <a:pt x="1133232" y="1053686"/>
                  </a:lnTo>
                  <a:lnTo>
                    <a:pt x="1132876" y="1008927"/>
                  </a:lnTo>
                  <a:close/>
                  <a:moveTo>
                    <a:pt x="1133470" y="1093934"/>
                  </a:moveTo>
                  <a:lnTo>
                    <a:pt x="1194257" y="1093697"/>
                  </a:lnTo>
                  <a:lnTo>
                    <a:pt x="1194613" y="1138456"/>
                  </a:lnTo>
                  <a:lnTo>
                    <a:pt x="1133826" y="1138812"/>
                  </a:lnTo>
                  <a:lnTo>
                    <a:pt x="1133470" y="1093934"/>
                  </a:lnTo>
                  <a:close/>
                  <a:moveTo>
                    <a:pt x="1134063" y="1179179"/>
                  </a:moveTo>
                  <a:lnTo>
                    <a:pt x="1194850" y="1178941"/>
                  </a:lnTo>
                  <a:lnTo>
                    <a:pt x="1195207" y="1223819"/>
                  </a:lnTo>
                  <a:lnTo>
                    <a:pt x="1134419" y="1224057"/>
                  </a:lnTo>
                  <a:lnTo>
                    <a:pt x="1134063" y="1179179"/>
                  </a:lnTo>
                  <a:close/>
                  <a:moveTo>
                    <a:pt x="1134657" y="1264305"/>
                  </a:moveTo>
                  <a:lnTo>
                    <a:pt x="1195444" y="1264067"/>
                  </a:lnTo>
                  <a:lnTo>
                    <a:pt x="1195800" y="1308827"/>
                  </a:lnTo>
                  <a:lnTo>
                    <a:pt x="1135013" y="1309064"/>
                  </a:lnTo>
                  <a:lnTo>
                    <a:pt x="1134657" y="1264305"/>
                  </a:lnTo>
                  <a:close/>
                  <a:moveTo>
                    <a:pt x="1135250" y="1349549"/>
                  </a:moveTo>
                  <a:lnTo>
                    <a:pt x="1196038" y="1349193"/>
                  </a:lnTo>
                  <a:lnTo>
                    <a:pt x="1196038" y="1349193"/>
                  </a:lnTo>
                  <a:lnTo>
                    <a:pt x="1196394" y="1393953"/>
                  </a:lnTo>
                  <a:lnTo>
                    <a:pt x="1135607" y="1394190"/>
                  </a:lnTo>
                  <a:lnTo>
                    <a:pt x="1135250" y="1349549"/>
                  </a:lnTo>
                  <a:close/>
                  <a:moveTo>
                    <a:pt x="1135844" y="1434557"/>
                  </a:moveTo>
                  <a:lnTo>
                    <a:pt x="1196750" y="1434319"/>
                  </a:lnTo>
                  <a:lnTo>
                    <a:pt x="1197106" y="1478960"/>
                  </a:lnTo>
                  <a:lnTo>
                    <a:pt x="1197106" y="1479197"/>
                  </a:lnTo>
                  <a:lnTo>
                    <a:pt x="1197106" y="1479197"/>
                  </a:lnTo>
                  <a:lnTo>
                    <a:pt x="1136200" y="1479435"/>
                  </a:lnTo>
                  <a:lnTo>
                    <a:pt x="1135844" y="1434557"/>
                  </a:lnTo>
                  <a:close/>
                  <a:moveTo>
                    <a:pt x="1136556" y="1519683"/>
                  </a:moveTo>
                  <a:lnTo>
                    <a:pt x="1197344" y="1519445"/>
                  </a:lnTo>
                  <a:lnTo>
                    <a:pt x="1197700" y="1564323"/>
                  </a:lnTo>
                  <a:lnTo>
                    <a:pt x="1136913" y="1564561"/>
                  </a:lnTo>
                  <a:lnTo>
                    <a:pt x="1136556" y="1519683"/>
                  </a:lnTo>
                  <a:close/>
                  <a:moveTo>
                    <a:pt x="1137150" y="1604809"/>
                  </a:moveTo>
                  <a:lnTo>
                    <a:pt x="1197937" y="1604571"/>
                  </a:lnTo>
                  <a:lnTo>
                    <a:pt x="1198293" y="1649330"/>
                  </a:lnTo>
                  <a:lnTo>
                    <a:pt x="1137506" y="1649568"/>
                  </a:lnTo>
                  <a:lnTo>
                    <a:pt x="1137150" y="1604809"/>
                  </a:lnTo>
                  <a:close/>
                  <a:moveTo>
                    <a:pt x="1137862" y="1690053"/>
                  </a:moveTo>
                  <a:lnTo>
                    <a:pt x="1198650" y="1689816"/>
                  </a:lnTo>
                  <a:lnTo>
                    <a:pt x="1199006" y="1734694"/>
                  </a:lnTo>
                  <a:lnTo>
                    <a:pt x="1138219" y="1734931"/>
                  </a:lnTo>
                  <a:lnTo>
                    <a:pt x="1137862" y="1690053"/>
                  </a:lnTo>
                  <a:close/>
                  <a:moveTo>
                    <a:pt x="1138456" y="1775179"/>
                  </a:moveTo>
                  <a:lnTo>
                    <a:pt x="1199243" y="1774942"/>
                  </a:lnTo>
                  <a:lnTo>
                    <a:pt x="1199599" y="1819701"/>
                  </a:lnTo>
                  <a:lnTo>
                    <a:pt x="1138812" y="1819939"/>
                  </a:lnTo>
                  <a:lnTo>
                    <a:pt x="1138456" y="1775179"/>
                  </a:lnTo>
                  <a:close/>
                  <a:moveTo>
                    <a:pt x="1139050" y="1860305"/>
                  </a:moveTo>
                  <a:lnTo>
                    <a:pt x="1199837" y="1859949"/>
                  </a:lnTo>
                  <a:lnTo>
                    <a:pt x="1200193" y="1904708"/>
                  </a:lnTo>
                  <a:lnTo>
                    <a:pt x="1139406" y="1904946"/>
                  </a:lnTo>
                  <a:lnTo>
                    <a:pt x="1139050" y="1860305"/>
                  </a:lnTo>
                  <a:close/>
                  <a:moveTo>
                    <a:pt x="1139643" y="1945431"/>
                  </a:moveTo>
                  <a:lnTo>
                    <a:pt x="1200431" y="1945194"/>
                  </a:lnTo>
                  <a:lnTo>
                    <a:pt x="1200787" y="1989953"/>
                  </a:lnTo>
                  <a:lnTo>
                    <a:pt x="1139999" y="1990191"/>
                  </a:lnTo>
                  <a:lnTo>
                    <a:pt x="1139643" y="1945431"/>
                  </a:lnTo>
                  <a:close/>
                  <a:moveTo>
                    <a:pt x="1140474" y="2075435"/>
                  </a:moveTo>
                  <a:lnTo>
                    <a:pt x="1140118" y="2030676"/>
                  </a:lnTo>
                  <a:lnTo>
                    <a:pt x="1200905" y="2030438"/>
                  </a:lnTo>
                  <a:lnTo>
                    <a:pt x="1201262" y="2075198"/>
                  </a:lnTo>
                  <a:lnTo>
                    <a:pt x="1140474" y="2075435"/>
                  </a:lnTo>
                  <a:close/>
                  <a:moveTo>
                    <a:pt x="1393715" y="537350"/>
                  </a:moveTo>
                  <a:lnTo>
                    <a:pt x="1716410" y="536044"/>
                  </a:lnTo>
                  <a:lnTo>
                    <a:pt x="1716410" y="553972"/>
                  </a:lnTo>
                  <a:lnTo>
                    <a:pt x="1393834" y="555278"/>
                  </a:lnTo>
                  <a:lnTo>
                    <a:pt x="1393834" y="555159"/>
                  </a:lnTo>
                  <a:lnTo>
                    <a:pt x="1393715" y="537350"/>
                  </a:lnTo>
                  <a:close/>
                  <a:moveTo>
                    <a:pt x="1686492" y="589114"/>
                  </a:moveTo>
                  <a:lnTo>
                    <a:pt x="1630335" y="589352"/>
                  </a:lnTo>
                  <a:lnTo>
                    <a:pt x="1630216" y="565488"/>
                  </a:lnTo>
                  <a:lnTo>
                    <a:pt x="1686373" y="565251"/>
                  </a:lnTo>
                  <a:lnTo>
                    <a:pt x="1686492" y="589114"/>
                  </a:lnTo>
                  <a:close/>
                  <a:moveTo>
                    <a:pt x="1479435" y="589946"/>
                  </a:moveTo>
                  <a:lnTo>
                    <a:pt x="1423278" y="590183"/>
                  </a:lnTo>
                  <a:lnTo>
                    <a:pt x="1423159" y="566319"/>
                  </a:lnTo>
                  <a:lnTo>
                    <a:pt x="1479316" y="566082"/>
                  </a:lnTo>
                  <a:lnTo>
                    <a:pt x="1479435" y="589946"/>
                  </a:lnTo>
                  <a:close/>
                  <a:moveTo>
                    <a:pt x="1394309" y="600037"/>
                  </a:moveTo>
                  <a:lnTo>
                    <a:pt x="1716885" y="598850"/>
                  </a:lnTo>
                  <a:lnTo>
                    <a:pt x="1717123" y="616777"/>
                  </a:lnTo>
                  <a:lnTo>
                    <a:pt x="1396327" y="617965"/>
                  </a:lnTo>
                  <a:lnTo>
                    <a:pt x="1394427" y="617965"/>
                  </a:lnTo>
                  <a:lnTo>
                    <a:pt x="1394309" y="600037"/>
                  </a:lnTo>
                  <a:close/>
                  <a:moveTo>
                    <a:pt x="1686966" y="651326"/>
                  </a:moveTo>
                  <a:lnTo>
                    <a:pt x="1630809" y="651564"/>
                  </a:lnTo>
                  <a:lnTo>
                    <a:pt x="1630572" y="627700"/>
                  </a:lnTo>
                  <a:lnTo>
                    <a:pt x="1686729" y="627463"/>
                  </a:lnTo>
                  <a:lnTo>
                    <a:pt x="1686966" y="651326"/>
                  </a:lnTo>
                  <a:close/>
                  <a:moveTo>
                    <a:pt x="1423634" y="628531"/>
                  </a:moveTo>
                  <a:lnTo>
                    <a:pt x="1479791" y="628294"/>
                  </a:lnTo>
                  <a:lnTo>
                    <a:pt x="1480028" y="652158"/>
                  </a:lnTo>
                  <a:lnTo>
                    <a:pt x="1423871" y="652395"/>
                  </a:lnTo>
                  <a:lnTo>
                    <a:pt x="1423871" y="652395"/>
                  </a:lnTo>
                  <a:lnTo>
                    <a:pt x="1423634" y="628531"/>
                  </a:lnTo>
                  <a:close/>
                  <a:moveTo>
                    <a:pt x="1394665" y="662843"/>
                  </a:moveTo>
                  <a:lnTo>
                    <a:pt x="1717360" y="661537"/>
                  </a:lnTo>
                  <a:lnTo>
                    <a:pt x="1717597" y="679464"/>
                  </a:lnTo>
                  <a:lnTo>
                    <a:pt x="1394784" y="680652"/>
                  </a:lnTo>
                  <a:lnTo>
                    <a:pt x="1394665" y="662843"/>
                  </a:lnTo>
                  <a:close/>
                  <a:moveTo>
                    <a:pt x="1687323" y="713538"/>
                  </a:moveTo>
                  <a:lnTo>
                    <a:pt x="1631166" y="713776"/>
                  </a:lnTo>
                  <a:lnTo>
                    <a:pt x="1631047" y="689912"/>
                  </a:lnTo>
                  <a:lnTo>
                    <a:pt x="1687204" y="689675"/>
                  </a:lnTo>
                  <a:lnTo>
                    <a:pt x="1687323" y="713538"/>
                  </a:lnTo>
                  <a:close/>
                  <a:moveTo>
                    <a:pt x="1480385" y="714370"/>
                  </a:moveTo>
                  <a:lnTo>
                    <a:pt x="1424228" y="714607"/>
                  </a:lnTo>
                  <a:lnTo>
                    <a:pt x="1424109" y="690743"/>
                  </a:lnTo>
                  <a:lnTo>
                    <a:pt x="1480266" y="690506"/>
                  </a:lnTo>
                  <a:lnTo>
                    <a:pt x="1480385" y="714370"/>
                  </a:lnTo>
                  <a:close/>
                  <a:moveTo>
                    <a:pt x="1395140" y="725530"/>
                  </a:moveTo>
                  <a:lnTo>
                    <a:pt x="1717835" y="724224"/>
                  </a:lnTo>
                  <a:lnTo>
                    <a:pt x="1717835" y="742151"/>
                  </a:lnTo>
                  <a:lnTo>
                    <a:pt x="1395259" y="743457"/>
                  </a:lnTo>
                  <a:lnTo>
                    <a:pt x="1395140" y="725530"/>
                  </a:lnTo>
                  <a:close/>
                  <a:moveTo>
                    <a:pt x="1687798" y="775632"/>
                  </a:moveTo>
                  <a:lnTo>
                    <a:pt x="1687798" y="775632"/>
                  </a:lnTo>
                  <a:lnTo>
                    <a:pt x="1631640" y="775869"/>
                  </a:lnTo>
                  <a:lnTo>
                    <a:pt x="1631522" y="752005"/>
                  </a:lnTo>
                  <a:lnTo>
                    <a:pt x="1687441" y="751768"/>
                  </a:lnTo>
                  <a:lnTo>
                    <a:pt x="1687441" y="751768"/>
                  </a:lnTo>
                  <a:lnTo>
                    <a:pt x="1687798" y="775632"/>
                  </a:lnTo>
                  <a:close/>
                  <a:moveTo>
                    <a:pt x="1480860" y="776463"/>
                  </a:moveTo>
                  <a:lnTo>
                    <a:pt x="1424702" y="776819"/>
                  </a:lnTo>
                  <a:lnTo>
                    <a:pt x="1424584" y="752955"/>
                  </a:lnTo>
                  <a:lnTo>
                    <a:pt x="1480741" y="752718"/>
                  </a:lnTo>
                  <a:lnTo>
                    <a:pt x="1480860" y="776463"/>
                  </a:lnTo>
                  <a:close/>
                  <a:moveTo>
                    <a:pt x="1395615" y="788335"/>
                  </a:moveTo>
                  <a:lnTo>
                    <a:pt x="1718191" y="787029"/>
                  </a:lnTo>
                  <a:lnTo>
                    <a:pt x="1718429" y="804957"/>
                  </a:lnTo>
                  <a:lnTo>
                    <a:pt x="1395733" y="806144"/>
                  </a:lnTo>
                  <a:lnTo>
                    <a:pt x="1395615" y="788335"/>
                  </a:lnTo>
                  <a:close/>
                  <a:moveTo>
                    <a:pt x="1688272" y="839625"/>
                  </a:moveTo>
                  <a:lnTo>
                    <a:pt x="1632115" y="839862"/>
                  </a:lnTo>
                  <a:lnTo>
                    <a:pt x="1631878" y="815998"/>
                  </a:lnTo>
                  <a:lnTo>
                    <a:pt x="1688035" y="815761"/>
                  </a:lnTo>
                  <a:lnTo>
                    <a:pt x="1688272" y="839625"/>
                  </a:lnTo>
                  <a:close/>
                  <a:moveTo>
                    <a:pt x="1481334" y="840456"/>
                  </a:moveTo>
                  <a:lnTo>
                    <a:pt x="1425177" y="840693"/>
                  </a:lnTo>
                  <a:lnTo>
                    <a:pt x="1424940" y="816829"/>
                  </a:lnTo>
                  <a:lnTo>
                    <a:pt x="1481097" y="816592"/>
                  </a:lnTo>
                  <a:lnTo>
                    <a:pt x="1481334" y="840456"/>
                  </a:lnTo>
                  <a:close/>
                  <a:moveTo>
                    <a:pt x="1395971" y="851022"/>
                  </a:moveTo>
                  <a:lnTo>
                    <a:pt x="1718666" y="849716"/>
                  </a:lnTo>
                  <a:lnTo>
                    <a:pt x="1718666" y="867644"/>
                  </a:lnTo>
                  <a:lnTo>
                    <a:pt x="1396090" y="868831"/>
                  </a:lnTo>
                  <a:lnTo>
                    <a:pt x="1395971" y="851022"/>
                  </a:lnTo>
                  <a:close/>
                  <a:moveTo>
                    <a:pt x="1688629" y="902312"/>
                  </a:moveTo>
                  <a:lnTo>
                    <a:pt x="1632472" y="902549"/>
                  </a:lnTo>
                  <a:lnTo>
                    <a:pt x="1632353" y="878685"/>
                  </a:lnTo>
                  <a:lnTo>
                    <a:pt x="1688510" y="878448"/>
                  </a:lnTo>
                  <a:lnTo>
                    <a:pt x="1688629" y="902312"/>
                  </a:lnTo>
                  <a:close/>
                  <a:moveTo>
                    <a:pt x="1481691" y="903143"/>
                  </a:moveTo>
                  <a:lnTo>
                    <a:pt x="1425534" y="903380"/>
                  </a:lnTo>
                  <a:lnTo>
                    <a:pt x="1425415" y="879516"/>
                  </a:lnTo>
                  <a:lnTo>
                    <a:pt x="1425415" y="879516"/>
                  </a:lnTo>
                  <a:lnTo>
                    <a:pt x="1481572" y="879279"/>
                  </a:lnTo>
                  <a:lnTo>
                    <a:pt x="1481691" y="903143"/>
                  </a:lnTo>
                  <a:close/>
                  <a:moveTo>
                    <a:pt x="1396565" y="913828"/>
                  </a:moveTo>
                  <a:lnTo>
                    <a:pt x="1719141" y="912522"/>
                  </a:lnTo>
                  <a:lnTo>
                    <a:pt x="1719378" y="930331"/>
                  </a:lnTo>
                  <a:lnTo>
                    <a:pt x="1396683" y="931637"/>
                  </a:lnTo>
                  <a:lnTo>
                    <a:pt x="1396565" y="913828"/>
                  </a:lnTo>
                  <a:close/>
                  <a:moveTo>
                    <a:pt x="1689222" y="964523"/>
                  </a:moveTo>
                  <a:lnTo>
                    <a:pt x="1633065" y="964761"/>
                  </a:lnTo>
                  <a:lnTo>
                    <a:pt x="1632828" y="940897"/>
                  </a:lnTo>
                  <a:lnTo>
                    <a:pt x="1688985" y="940660"/>
                  </a:lnTo>
                  <a:lnTo>
                    <a:pt x="1689222" y="964523"/>
                  </a:lnTo>
                  <a:close/>
                  <a:moveTo>
                    <a:pt x="1482284" y="965236"/>
                  </a:moveTo>
                  <a:lnTo>
                    <a:pt x="1426127" y="965473"/>
                  </a:lnTo>
                  <a:lnTo>
                    <a:pt x="1425890" y="941610"/>
                  </a:lnTo>
                  <a:lnTo>
                    <a:pt x="1482047" y="941372"/>
                  </a:lnTo>
                  <a:lnTo>
                    <a:pt x="1482284" y="965236"/>
                  </a:lnTo>
                  <a:close/>
                  <a:moveTo>
                    <a:pt x="1396921" y="976515"/>
                  </a:moveTo>
                  <a:lnTo>
                    <a:pt x="1719616" y="975209"/>
                  </a:lnTo>
                  <a:lnTo>
                    <a:pt x="1719616" y="975209"/>
                  </a:lnTo>
                  <a:lnTo>
                    <a:pt x="1719616" y="993136"/>
                  </a:lnTo>
                  <a:lnTo>
                    <a:pt x="1397039" y="994442"/>
                  </a:lnTo>
                  <a:lnTo>
                    <a:pt x="1396921" y="976515"/>
                  </a:lnTo>
                  <a:close/>
                  <a:moveTo>
                    <a:pt x="1689578" y="1027210"/>
                  </a:moveTo>
                  <a:lnTo>
                    <a:pt x="1633421" y="1027448"/>
                  </a:lnTo>
                  <a:lnTo>
                    <a:pt x="1633303" y="1003584"/>
                  </a:lnTo>
                  <a:lnTo>
                    <a:pt x="1689460" y="1003347"/>
                  </a:lnTo>
                  <a:lnTo>
                    <a:pt x="1689578" y="1027210"/>
                  </a:lnTo>
                  <a:close/>
                  <a:moveTo>
                    <a:pt x="1482640" y="1028041"/>
                  </a:moveTo>
                  <a:lnTo>
                    <a:pt x="1426483" y="1028279"/>
                  </a:lnTo>
                  <a:lnTo>
                    <a:pt x="1426365" y="1004415"/>
                  </a:lnTo>
                  <a:lnTo>
                    <a:pt x="1482522" y="1004178"/>
                  </a:lnTo>
                  <a:lnTo>
                    <a:pt x="1482522" y="1004178"/>
                  </a:lnTo>
                  <a:lnTo>
                    <a:pt x="1482640" y="1028041"/>
                  </a:lnTo>
                  <a:close/>
                  <a:moveTo>
                    <a:pt x="1397396" y="1039320"/>
                  </a:moveTo>
                  <a:lnTo>
                    <a:pt x="1719972" y="1038014"/>
                  </a:lnTo>
                  <a:lnTo>
                    <a:pt x="1720209" y="1055942"/>
                  </a:lnTo>
                  <a:lnTo>
                    <a:pt x="1397514" y="1057248"/>
                  </a:lnTo>
                  <a:lnTo>
                    <a:pt x="1397396" y="1039320"/>
                  </a:lnTo>
                  <a:close/>
                  <a:moveTo>
                    <a:pt x="1690053" y="1091441"/>
                  </a:moveTo>
                  <a:lnTo>
                    <a:pt x="1633896" y="1091678"/>
                  </a:lnTo>
                  <a:lnTo>
                    <a:pt x="1633659" y="1067815"/>
                  </a:lnTo>
                  <a:lnTo>
                    <a:pt x="1689816" y="1067577"/>
                  </a:lnTo>
                  <a:lnTo>
                    <a:pt x="1690053" y="1091441"/>
                  </a:lnTo>
                  <a:close/>
                  <a:moveTo>
                    <a:pt x="1483115" y="1092272"/>
                  </a:moveTo>
                  <a:lnTo>
                    <a:pt x="1426958" y="1092628"/>
                  </a:lnTo>
                  <a:lnTo>
                    <a:pt x="1426721" y="1068764"/>
                  </a:lnTo>
                  <a:lnTo>
                    <a:pt x="1482878" y="1068527"/>
                  </a:lnTo>
                  <a:lnTo>
                    <a:pt x="1483115" y="1092272"/>
                  </a:lnTo>
                  <a:close/>
                  <a:moveTo>
                    <a:pt x="1397752" y="1101889"/>
                  </a:moveTo>
                  <a:lnTo>
                    <a:pt x="1720447" y="1100701"/>
                  </a:lnTo>
                  <a:lnTo>
                    <a:pt x="1720684" y="1118629"/>
                  </a:lnTo>
                  <a:lnTo>
                    <a:pt x="1397989" y="1119935"/>
                  </a:lnTo>
                  <a:lnTo>
                    <a:pt x="1397752" y="1101889"/>
                  </a:lnTo>
                  <a:close/>
                  <a:moveTo>
                    <a:pt x="1690409" y="1154009"/>
                  </a:moveTo>
                  <a:lnTo>
                    <a:pt x="1634252" y="1154246"/>
                  </a:lnTo>
                  <a:lnTo>
                    <a:pt x="1634134" y="1130383"/>
                  </a:lnTo>
                  <a:lnTo>
                    <a:pt x="1690291" y="1130026"/>
                  </a:lnTo>
                  <a:lnTo>
                    <a:pt x="1690409" y="1154009"/>
                  </a:lnTo>
                  <a:close/>
                  <a:moveTo>
                    <a:pt x="1483471" y="1154840"/>
                  </a:moveTo>
                  <a:lnTo>
                    <a:pt x="1427314" y="1155078"/>
                  </a:lnTo>
                  <a:lnTo>
                    <a:pt x="1427196" y="1131214"/>
                  </a:lnTo>
                  <a:lnTo>
                    <a:pt x="1483353" y="1130976"/>
                  </a:lnTo>
                  <a:lnTo>
                    <a:pt x="1483353" y="1130976"/>
                  </a:lnTo>
                  <a:lnTo>
                    <a:pt x="1483471" y="1154840"/>
                  </a:lnTo>
                  <a:close/>
                  <a:moveTo>
                    <a:pt x="1398227" y="1164694"/>
                  </a:moveTo>
                  <a:lnTo>
                    <a:pt x="1720803" y="1163507"/>
                  </a:lnTo>
                  <a:lnTo>
                    <a:pt x="1721041" y="1181435"/>
                  </a:lnTo>
                  <a:lnTo>
                    <a:pt x="1398464" y="1182740"/>
                  </a:lnTo>
                  <a:lnTo>
                    <a:pt x="1398227" y="1164694"/>
                  </a:lnTo>
                  <a:close/>
                  <a:moveTo>
                    <a:pt x="1691003" y="1216221"/>
                  </a:moveTo>
                  <a:lnTo>
                    <a:pt x="1634846" y="1216458"/>
                  </a:lnTo>
                  <a:lnTo>
                    <a:pt x="1634727" y="1192595"/>
                  </a:lnTo>
                  <a:lnTo>
                    <a:pt x="1634727" y="1192595"/>
                  </a:lnTo>
                  <a:lnTo>
                    <a:pt x="1690766" y="1192357"/>
                  </a:lnTo>
                  <a:lnTo>
                    <a:pt x="1691003" y="1216221"/>
                  </a:lnTo>
                  <a:close/>
                  <a:moveTo>
                    <a:pt x="1484065" y="1217052"/>
                  </a:moveTo>
                  <a:lnTo>
                    <a:pt x="1427908" y="1217289"/>
                  </a:lnTo>
                  <a:lnTo>
                    <a:pt x="1427671" y="1193426"/>
                  </a:lnTo>
                  <a:lnTo>
                    <a:pt x="1483946" y="1193188"/>
                  </a:lnTo>
                  <a:lnTo>
                    <a:pt x="1483946" y="1193188"/>
                  </a:lnTo>
                  <a:lnTo>
                    <a:pt x="1484065" y="1217052"/>
                  </a:lnTo>
                  <a:close/>
                  <a:moveTo>
                    <a:pt x="1398820" y="1227381"/>
                  </a:moveTo>
                  <a:lnTo>
                    <a:pt x="1721397" y="1226075"/>
                  </a:lnTo>
                  <a:lnTo>
                    <a:pt x="1721515" y="1244003"/>
                  </a:lnTo>
                  <a:lnTo>
                    <a:pt x="1398820" y="1245190"/>
                  </a:lnTo>
                  <a:lnTo>
                    <a:pt x="1398820" y="1227381"/>
                  </a:lnTo>
                  <a:close/>
                  <a:moveTo>
                    <a:pt x="1691478" y="1277602"/>
                  </a:moveTo>
                  <a:lnTo>
                    <a:pt x="1635321" y="1277839"/>
                  </a:lnTo>
                  <a:lnTo>
                    <a:pt x="1635084" y="1253976"/>
                  </a:lnTo>
                  <a:lnTo>
                    <a:pt x="1691240" y="1253738"/>
                  </a:lnTo>
                  <a:lnTo>
                    <a:pt x="1691478" y="1277602"/>
                  </a:lnTo>
                  <a:close/>
                  <a:moveTo>
                    <a:pt x="1484540" y="1278433"/>
                  </a:moveTo>
                  <a:lnTo>
                    <a:pt x="1428383" y="1278670"/>
                  </a:lnTo>
                  <a:lnTo>
                    <a:pt x="1428145" y="1254807"/>
                  </a:lnTo>
                  <a:lnTo>
                    <a:pt x="1484302" y="1254569"/>
                  </a:lnTo>
                  <a:lnTo>
                    <a:pt x="1484540" y="1278433"/>
                  </a:lnTo>
                  <a:close/>
                  <a:moveTo>
                    <a:pt x="1399177" y="1290187"/>
                  </a:moveTo>
                  <a:lnTo>
                    <a:pt x="1721872" y="1288881"/>
                  </a:lnTo>
                  <a:lnTo>
                    <a:pt x="1721872" y="1306808"/>
                  </a:lnTo>
                  <a:lnTo>
                    <a:pt x="1401195" y="1307996"/>
                  </a:lnTo>
                  <a:lnTo>
                    <a:pt x="1399295" y="1307996"/>
                  </a:lnTo>
                  <a:lnTo>
                    <a:pt x="1399177" y="1290187"/>
                  </a:lnTo>
                  <a:close/>
                  <a:moveTo>
                    <a:pt x="1691834" y="1341357"/>
                  </a:moveTo>
                  <a:lnTo>
                    <a:pt x="1635677" y="1341595"/>
                  </a:lnTo>
                  <a:lnTo>
                    <a:pt x="1635558" y="1317731"/>
                  </a:lnTo>
                  <a:lnTo>
                    <a:pt x="1691715" y="1317494"/>
                  </a:lnTo>
                  <a:lnTo>
                    <a:pt x="1691715" y="1317494"/>
                  </a:lnTo>
                  <a:lnTo>
                    <a:pt x="1691834" y="1341357"/>
                  </a:lnTo>
                  <a:close/>
                  <a:moveTo>
                    <a:pt x="1484896" y="1342070"/>
                  </a:moveTo>
                  <a:lnTo>
                    <a:pt x="1484896" y="1342070"/>
                  </a:lnTo>
                  <a:lnTo>
                    <a:pt x="1429095" y="1342307"/>
                  </a:lnTo>
                  <a:lnTo>
                    <a:pt x="1428739" y="1342307"/>
                  </a:lnTo>
                  <a:lnTo>
                    <a:pt x="1428620" y="1318443"/>
                  </a:lnTo>
                  <a:lnTo>
                    <a:pt x="1484777" y="1318206"/>
                  </a:lnTo>
                  <a:lnTo>
                    <a:pt x="1484896" y="1342070"/>
                  </a:lnTo>
                  <a:close/>
                  <a:moveTo>
                    <a:pt x="1399651" y="1352874"/>
                  </a:moveTo>
                  <a:lnTo>
                    <a:pt x="1722228" y="1351568"/>
                  </a:lnTo>
                  <a:lnTo>
                    <a:pt x="1722465" y="1369495"/>
                  </a:lnTo>
                  <a:lnTo>
                    <a:pt x="1399770" y="1370682"/>
                  </a:lnTo>
                  <a:lnTo>
                    <a:pt x="1399651" y="1352874"/>
                  </a:lnTo>
                  <a:close/>
                  <a:moveTo>
                    <a:pt x="1692309" y="1405350"/>
                  </a:moveTo>
                  <a:lnTo>
                    <a:pt x="1636152" y="1405588"/>
                  </a:lnTo>
                  <a:lnTo>
                    <a:pt x="1635914" y="1381724"/>
                  </a:lnTo>
                  <a:lnTo>
                    <a:pt x="1692072" y="1381486"/>
                  </a:lnTo>
                  <a:lnTo>
                    <a:pt x="1692309" y="1405350"/>
                  </a:lnTo>
                  <a:close/>
                  <a:moveTo>
                    <a:pt x="1485371" y="1406181"/>
                  </a:moveTo>
                  <a:lnTo>
                    <a:pt x="1429214" y="1406419"/>
                  </a:lnTo>
                  <a:lnTo>
                    <a:pt x="1428977" y="1382555"/>
                  </a:lnTo>
                  <a:lnTo>
                    <a:pt x="1485134" y="1382318"/>
                  </a:lnTo>
                  <a:lnTo>
                    <a:pt x="1485371" y="1406181"/>
                  </a:lnTo>
                  <a:close/>
                  <a:moveTo>
                    <a:pt x="1400008" y="1415679"/>
                  </a:moveTo>
                  <a:lnTo>
                    <a:pt x="1722703" y="1414492"/>
                  </a:lnTo>
                  <a:lnTo>
                    <a:pt x="1722703" y="1432301"/>
                  </a:lnTo>
                  <a:lnTo>
                    <a:pt x="1400126" y="1433607"/>
                  </a:lnTo>
                  <a:lnTo>
                    <a:pt x="1400008" y="1415679"/>
                  </a:lnTo>
                  <a:close/>
                  <a:moveTo>
                    <a:pt x="1692665" y="1465663"/>
                  </a:moveTo>
                  <a:lnTo>
                    <a:pt x="1636508" y="1465900"/>
                  </a:lnTo>
                  <a:lnTo>
                    <a:pt x="1636389" y="1442036"/>
                  </a:lnTo>
                  <a:lnTo>
                    <a:pt x="1692546" y="1441799"/>
                  </a:lnTo>
                  <a:lnTo>
                    <a:pt x="1692665" y="1465663"/>
                  </a:lnTo>
                  <a:close/>
                  <a:moveTo>
                    <a:pt x="1485727" y="1466494"/>
                  </a:moveTo>
                  <a:lnTo>
                    <a:pt x="1429570" y="1466731"/>
                  </a:lnTo>
                  <a:lnTo>
                    <a:pt x="1429451" y="1442867"/>
                  </a:lnTo>
                  <a:lnTo>
                    <a:pt x="1485608" y="1442630"/>
                  </a:lnTo>
                  <a:lnTo>
                    <a:pt x="1485727" y="1466494"/>
                  </a:lnTo>
                  <a:close/>
                  <a:moveTo>
                    <a:pt x="1400601" y="1478366"/>
                  </a:moveTo>
                  <a:lnTo>
                    <a:pt x="1723178" y="1477060"/>
                  </a:lnTo>
                  <a:lnTo>
                    <a:pt x="1723415" y="1494988"/>
                  </a:lnTo>
                  <a:lnTo>
                    <a:pt x="1400720" y="1496294"/>
                  </a:lnTo>
                  <a:lnTo>
                    <a:pt x="1400601" y="1478366"/>
                  </a:lnTo>
                  <a:close/>
                  <a:moveTo>
                    <a:pt x="1693259" y="1530012"/>
                  </a:moveTo>
                  <a:lnTo>
                    <a:pt x="1637102" y="1530249"/>
                  </a:lnTo>
                  <a:lnTo>
                    <a:pt x="1636864" y="1506385"/>
                  </a:lnTo>
                  <a:lnTo>
                    <a:pt x="1693021" y="1506148"/>
                  </a:lnTo>
                  <a:lnTo>
                    <a:pt x="1693259" y="1530012"/>
                  </a:lnTo>
                  <a:close/>
                  <a:moveTo>
                    <a:pt x="1486321" y="1530843"/>
                  </a:moveTo>
                  <a:lnTo>
                    <a:pt x="1430164" y="1531080"/>
                  </a:lnTo>
                  <a:lnTo>
                    <a:pt x="1429926" y="1507216"/>
                  </a:lnTo>
                  <a:lnTo>
                    <a:pt x="1486083" y="1506979"/>
                  </a:lnTo>
                  <a:lnTo>
                    <a:pt x="1486321" y="1530843"/>
                  </a:lnTo>
                  <a:close/>
                  <a:moveTo>
                    <a:pt x="1400957" y="1541172"/>
                  </a:moveTo>
                  <a:lnTo>
                    <a:pt x="1723652" y="1539866"/>
                  </a:lnTo>
                  <a:lnTo>
                    <a:pt x="1723652" y="1557793"/>
                  </a:lnTo>
                  <a:lnTo>
                    <a:pt x="1401076" y="1559099"/>
                  </a:lnTo>
                  <a:lnTo>
                    <a:pt x="1400957" y="1541172"/>
                  </a:lnTo>
                  <a:close/>
                  <a:moveTo>
                    <a:pt x="1693615" y="1592224"/>
                  </a:moveTo>
                  <a:lnTo>
                    <a:pt x="1637458" y="1592461"/>
                  </a:lnTo>
                  <a:lnTo>
                    <a:pt x="1637339" y="1568597"/>
                  </a:lnTo>
                  <a:lnTo>
                    <a:pt x="1693496" y="1568360"/>
                  </a:lnTo>
                  <a:lnTo>
                    <a:pt x="1693615" y="1592224"/>
                  </a:lnTo>
                  <a:close/>
                  <a:moveTo>
                    <a:pt x="1486677" y="1593055"/>
                  </a:moveTo>
                  <a:lnTo>
                    <a:pt x="1430520" y="1593292"/>
                  </a:lnTo>
                  <a:lnTo>
                    <a:pt x="1430401" y="1569428"/>
                  </a:lnTo>
                  <a:lnTo>
                    <a:pt x="1486558" y="1569191"/>
                  </a:lnTo>
                  <a:lnTo>
                    <a:pt x="1486677" y="1593055"/>
                  </a:lnTo>
                  <a:close/>
                  <a:moveTo>
                    <a:pt x="1401432" y="1603740"/>
                  </a:moveTo>
                  <a:lnTo>
                    <a:pt x="1724009" y="1602434"/>
                  </a:lnTo>
                  <a:lnTo>
                    <a:pt x="1724246" y="1620361"/>
                  </a:lnTo>
                  <a:lnTo>
                    <a:pt x="1401551" y="1621549"/>
                  </a:lnTo>
                  <a:lnTo>
                    <a:pt x="1401432" y="1603740"/>
                  </a:lnTo>
                  <a:close/>
                  <a:moveTo>
                    <a:pt x="1694090" y="1654792"/>
                  </a:moveTo>
                  <a:lnTo>
                    <a:pt x="1637933" y="1655029"/>
                  </a:lnTo>
                  <a:lnTo>
                    <a:pt x="1637695" y="1631166"/>
                  </a:lnTo>
                  <a:lnTo>
                    <a:pt x="1693852" y="1630928"/>
                  </a:lnTo>
                  <a:lnTo>
                    <a:pt x="1694090" y="1654792"/>
                  </a:lnTo>
                  <a:close/>
                  <a:moveTo>
                    <a:pt x="1487152" y="1655623"/>
                  </a:moveTo>
                  <a:lnTo>
                    <a:pt x="1430995" y="1655860"/>
                  </a:lnTo>
                  <a:lnTo>
                    <a:pt x="1430757" y="1631997"/>
                  </a:lnTo>
                  <a:lnTo>
                    <a:pt x="1486914" y="1631759"/>
                  </a:lnTo>
                  <a:lnTo>
                    <a:pt x="1487152" y="1655623"/>
                  </a:lnTo>
                  <a:close/>
                  <a:moveTo>
                    <a:pt x="1401788" y="1666546"/>
                  </a:moveTo>
                  <a:lnTo>
                    <a:pt x="1724484" y="1665240"/>
                  </a:lnTo>
                  <a:lnTo>
                    <a:pt x="1724721" y="1683167"/>
                  </a:lnTo>
                  <a:lnTo>
                    <a:pt x="1402026" y="1684473"/>
                  </a:lnTo>
                  <a:lnTo>
                    <a:pt x="1401788" y="1666546"/>
                  </a:lnTo>
                  <a:close/>
                  <a:moveTo>
                    <a:pt x="1694446" y="1718072"/>
                  </a:moveTo>
                  <a:lnTo>
                    <a:pt x="1638408" y="1718310"/>
                  </a:lnTo>
                  <a:lnTo>
                    <a:pt x="1638170" y="1694446"/>
                  </a:lnTo>
                  <a:lnTo>
                    <a:pt x="1694327" y="1694209"/>
                  </a:lnTo>
                  <a:lnTo>
                    <a:pt x="1694446" y="1718072"/>
                  </a:lnTo>
                  <a:close/>
                  <a:moveTo>
                    <a:pt x="1487508" y="1718903"/>
                  </a:moveTo>
                  <a:lnTo>
                    <a:pt x="1431351" y="1719141"/>
                  </a:lnTo>
                  <a:lnTo>
                    <a:pt x="1431232" y="1695277"/>
                  </a:lnTo>
                  <a:lnTo>
                    <a:pt x="1431232" y="1695277"/>
                  </a:lnTo>
                  <a:lnTo>
                    <a:pt x="1487389" y="1695040"/>
                  </a:lnTo>
                  <a:lnTo>
                    <a:pt x="1487508" y="1718903"/>
                  </a:lnTo>
                  <a:close/>
                  <a:moveTo>
                    <a:pt x="1402263" y="1729232"/>
                  </a:moveTo>
                  <a:lnTo>
                    <a:pt x="1724958" y="1728045"/>
                  </a:lnTo>
                  <a:lnTo>
                    <a:pt x="1724958" y="1745973"/>
                  </a:lnTo>
                  <a:lnTo>
                    <a:pt x="1402382" y="1747279"/>
                  </a:lnTo>
                  <a:lnTo>
                    <a:pt x="1402263" y="1729232"/>
                  </a:lnTo>
                  <a:close/>
                  <a:moveTo>
                    <a:pt x="1694921" y="1780640"/>
                  </a:moveTo>
                  <a:lnTo>
                    <a:pt x="1638764" y="1780878"/>
                  </a:lnTo>
                  <a:lnTo>
                    <a:pt x="1638645" y="1757014"/>
                  </a:lnTo>
                  <a:lnTo>
                    <a:pt x="1694802" y="1756777"/>
                  </a:lnTo>
                  <a:lnTo>
                    <a:pt x="1694921" y="1780640"/>
                  </a:lnTo>
                  <a:close/>
                  <a:moveTo>
                    <a:pt x="1487983" y="1781472"/>
                  </a:moveTo>
                  <a:lnTo>
                    <a:pt x="1431826" y="1781709"/>
                  </a:lnTo>
                  <a:lnTo>
                    <a:pt x="1431707" y="1757845"/>
                  </a:lnTo>
                  <a:lnTo>
                    <a:pt x="1487864" y="1757608"/>
                  </a:lnTo>
                  <a:lnTo>
                    <a:pt x="1487983" y="1781472"/>
                  </a:lnTo>
                  <a:close/>
                  <a:moveTo>
                    <a:pt x="1402857" y="1792038"/>
                  </a:moveTo>
                  <a:lnTo>
                    <a:pt x="1725433" y="1790851"/>
                  </a:lnTo>
                  <a:lnTo>
                    <a:pt x="1725671" y="1808778"/>
                  </a:lnTo>
                  <a:lnTo>
                    <a:pt x="1402976" y="1810084"/>
                  </a:lnTo>
                  <a:lnTo>
                    <a:pt x="1402857" y="1792038"/>
                  </a:lnTo>
                  <a:close/>
                  <a:moveTo>
                    <a:pt x="1695515" y="1843209"/>
                  </a:moveTo>
                  <a:lnTo>
                    <a:pt x="1639358" y="1843446"/>
                  </a:lnTo>
                  <a:lnTo>
                    <a:pt x="1639120" y="1819582"/>
                  </a:lnTo>
                  <a:lnTo>
                    <a:pt x="1695277" y="1819345"/>
                  </a:lnTo>
                  <a:lnTo>
                    <a:pt x="1695515" y="1843209"/>
                  </a:lnTo>
                  <a:close/>
                  <a:moveTo>
                    <a:pt x="1488577" y="1844040"/>
                  </a:moveTo>
                  <a:lnTo>
                    <a:pt x="1432420" y="1844277"/>
                  </a:lnTo>
                  <a:lnTo>
                    <a:pt x="1432182" y="1820414"/>
                  </a:lnTo>
                  <a:lnTo>
                    <a:pt x="1488339" y="1820176"/>
                  </a:lnTo>
                  <a:lnTo>
                    <a:pt x="1488577" y="1844040"/>
                  </a:lnTo>
                  <a:close/>
                  <a:moveTo>
                    <a:pt x="1403213" y="1854844"/>
                  </a:moveTo>
                  <a:lnTo>
                    <a:pt x="1726027" y="1853657"/>
                  </a:lnTo>
                  <a:lnTo>
                    <a:pt x="1726027" y="1871584"/>
                  </a:lnTo>
                  <a:lnTo>
                    <a:pt x="1403451" y="1872890"/>
                  </a:lnTo>
                  <a:lnTo>
                    <a:pt x="1403213" y="1854844"/>
                  </a:lnTo>
                  <a:close/>
                  <a:moveTo>
                    <a:pt x="1695871" y="1906608"/>
                  </a:moveTo>
                  <a:lnTo>
                    <a:pt x="1639714" y="1906845"/>
                  </a:lnTo>
                  <a:lnTo>
                    <a:pt x="1639595" y="1882982"/>
                  </a:lnTo>
                  <a:lnTo>
                    <a:pt x="1695752" y="1882744"/>
                  </a:lnTo>
                  <a:lnTo>
                    <a:pt x="1695871" y="1906608"/>
                  </a:lnTo>
                  <a:close/>
                  <a:moveTo>
                    <a:pt x="1488933" y="1907439"/>
                  </a:moveTo>
                  <a:lnTo>
                    <a:pt x="1432776" y="1907676"/>
                  </a:lnTo>
                  <a:lnTo>
                    <a:pt x="1432657" y="1883813"/>
                  </a:lnTo>
                  <a:lnTo>
                    <a:pt x="1488814" y="1883575"/>
                  </a:lnTo>
                  <a:lnTo>
                    <a:pt x="1488933" y="1907439"/>
                  </a:lnTo>
                  <a:close/>
                  <a:moveTo>
                    <a:pt x="1403688" y="1917531"/>
                  </a:moveTo>
                  <a:lnTo>
                    <a:pt x="1726264" y="1916225"/>
                  </a:lnTo>
                  <a:lnTo>
                    <a:pt x="1726502" y="1934033"/>
                  </a:lnTo>
                  <a:lnTo>
                    <a:pt x="1403807" y="1935339"/>
                  </a:lnTo>
                  <a:lnTo>
                    <a:pt x="1403688" y="1917531"/>
                  </a:lnTo>
                  <a:close/>
                  <a:moveTo>
                    <a:pt x="1696346" y="1968583"/>
                  </a:moveTo>
                  <a:lnTo>
                    <a:pt x="1640664" y="1968820"/>
                  </a:lnTo>
                  <a:lnTo>
                    <a:pt x="1640189" y="1968820"/>
                  </a:lnTo>
                  <a:lnTo>
                    <a:pt x="1639951" y="1944956"/>
                  </a:lnTo>
                  <a:lnTo>
                    <a:pt x="1696108" y="1944719"/>
                  </a:lnTo>
                  <a:lnTo>
                    <a:pt x="1696346" y="1968583"/>
                  </a:lnTo>
                  <a:close/>
                  <a:moveTo>
                    <a:pt x="1489408" y="1969295"/>
                  </a:moveTo>
                  <a:lnTo>
                    <a:pt x="1489408" y="1969414"/>
                  </a:lnTo>
                  <a:lnTo>
                    <a:pt x="1489408" y="1969414"/>
                  </a:lnTo>
                  <a:lnTo>
                    <a:pt x="1433251" y="1969770"/>
                  </a:lnTo>
                  <a:lnTo>
                    <a:pt x="1433013" y="1945906"/>
                  </a:lnTo>
                  <a:lnTo>
                    <a:pt x="1489170" y="1945669"/>
                  </a:lnTo>
                  <a:lnTo>
                    <a:pt x="1489170" y="1945669"/>
                  </a:lnTo>
                  <a:lnTo>
                    <a:pt x="1489408" y="1969295"/>
                  </a:lnTo>
                  <a:close/>
                  <a:moveTo>
                    <a:pt x="1404044" y="1980218"/>
                  </a:moveTo>
                  <a:lnTo>
                    <a:pt x="1726739" y="1978912"/>
                  </a:lnTo>
                  <a:lnTo>
                    <a:pt x="1726739" y="1996839"/>
                  </a:lnTo>
                  <a:lnTo>
                    <a:pt x="1404163" y="1998145"/>
                  </a:lnTo>
                  <a:lnTo>
                    <a:pt x="1404044" y="1980218"/>
                  </a:lnTo>
                  <a:close/>
                  <a:moveTo>
                    <a:pt x="1696702" y="2032694"/>
                  </a:moveTo>
                  <a:lnTo>
                    <a:pt x="1640545" y="2032932"/>
                  </a:lnTo>
                  <a:lnTo>
                    <a:pt x="1640426" y="2009068"/>
                  </a:lnTo>
                  <a:lnTo>
                    <a:pt x="1696227" y="2008830"/>
                  </a:lnTo>
                  <a:lnTo>
                    <a:pt x="1696583" y="2008830"/>
                  </a:lnTo>
                  <a:lnTo>
                    <a:pt x="1696583" y="2008830"/>
                  </a:lnTo>
                  <a:lnTo>
                    <a:pt x="1696702" y="2032694"/>
                  </a:lnTo>
                  <a:close/>
                  <a:moveTo>
                    <a:pt x="1489764" y="2033525"/>
                  </a:moveTo>
                  <a:lnTo>
                    <a:pt x="1433607" y="2033763"/>
                  </a:lnTo>
                  <a:lnTo>
                    <a:pt x="1433488" y="2009899"/>
                  </a:lnTo>
                  <a:lnTo>
                    <a:pt x="1489645" y="2009661"/>
                  </a:lnTo>
                  <a:lnTo>
                    <a:pt x="1489764" y="2033525"/>
                  </a:lnTo>
                  <a:close/>
                  <a:moveTo>
                    <a:pt x="1434200" y="2095144"/>
                  </a:moveTo>
                  <a:lnTo>
                    <a:pt x="1433963" y="2071280"/>
                  </a:lnTo>
                  <a:lnTo>
                    <a:pt x="1490120" y="2071042"/>
                  </a:lnTo>
                  <a:lnTo>
                    <a:pt x="1490357" y="2094906"/>
                  </a:lnTo>
                  <a:lnTo>
                    <a:pt x="1434200" y="2095144"/>
                  </a:lnTo>
                  <a:close/>
                  <a:moveTo>
                    <a:pt x="1641138" y="2094312"/>
                  </a:moveTo>
                  <a:lnTo>
                    <a:pt x="1640901" y="2070449"/>
                  </a:lnTo>
                  <a:lnTo>
                    <a:pt x="1697058" y="2070211"/>
                  </a:lnTo>
                  <a:lnTo>
                    <a:pt x="1697296" y="2094075"/>
                  </a:lnTo>
                  <a:lnTo>
                    <a:pt x="1641138" y="2094312"/>
                  </a:lnTo>
                  <a:close/>
                  <a:moveTo>
                    <a:pt x="1727333" y="2059645"/>
                  </a:moveTo>
                  <a:lnTo>
                    <a:pt x="1404638" y="2060951"/>
                  </a:lnTo>
                  <a:lnTo>
                    <a:pt x="1404638" y="2043023"/>
                  </a:lnTo>
                  <a:lnTo>
                    <a:pt x="1727214" y="2041717"/>
                  </a:lnTo>
                  <a:lnTo>
                    <a:pt x="1727333" y="2059645"/>
                  </a:lnTo>
                  <a:lnTo>
                    <a:pt x="1727333" y="2059645"/>
                  </a:lnTo>
                  <a:close/>
                  <a:moveTo>
                    <a:pt x="2069974" y="911097"/>
                  </a:moveTo>
                  <a:lnTo>
                    <a:pt x="2161155" y="910741"/>
                  </a:lnTo>
                  <a:lnTo>
                    <a:pt x="2161392" y="946596"/>
                  </a:lnTo>
                  <a:lnTo>
                    <a:pt x="2070211" y="946952"/>
                  </a:lnTo>
                  <a:lnTo>
                    <a:pt x="2069974" y="911097"/>
                  </a:lnTo>
                  <a:close/>
                  <a:moveTo>
                    <a:pt x="2070330" y="982688"/>
                  </a:moveTo>
                  <a:lnTo>
                    <a:pt x="2161630" y="982332"/>
                  </a:lnTo>
                  <a:lnTo>
                    <a:pt x="2161867" y="1018187"/>
                  </a:lnTo>
                  <a:lnTo>
                    <a:pt x="2070567" y="1018425"/>
                  </a:lnTo>
                  <a:lnTo>
                    <a:pt x="2070330" y="982688"/>
                  </a:lnTo>
                  <a:close/>
                  <a:moveTo>
                    <a:pt x="2071042" y="1054398"/>
                  </a:moveTo>
                  <a:lnTo>
                    <a:pt x="2162223" y="1054161"/>
                  </a:lnTo>
                  <a:lnTo>
                    <a:pt x="2162461" y="1090016"/>
                  </a:lnTo>
                  <a:lnTo>
                    <a:pt x="2071280" y="1090254"/>
                  </a:lnTo>
                  <a:lnTo>
                    <a:pt x="2071042" y="1054398"/>
                  </a:lnTo>
                  <a:close/>
                  <a:moveTo>
                    <a:pt x="2071399" y="1126109"/>
                  </a:moveTo>
                  <a:lnTo>
                    <a:pt x="2162580" y="1125871"/>
                  </a:lnTo>
                  <a:lnTo>
                    <a:pt x="2162817" y="1161607"/>
                  </a:lnTo>
                  <a:lnTo>
                    <a:pt x="2071636" y="1161964"/>
                  </a:lnTo>
                  <a:lnTo>
                    <a:pt x="2071399" y="1126109"/>
                  </a:lnTo>
                  <a:close/>
                  <a:moveTo>
                    <a:pt x="2071873" y="1197937"/>
                  </a:moveTo>
                  <a:lnTo>
                    <a:pt x="2163173" y="1197581"/>
                  </a:lnTo>
                  <a:lnTo>
                    <a:pt x="2163411" y="1233436"/>
                  </a:lnTo>
                  <a:lnTo>
                    <a:pt x="2072111" y="1233792"/>
                  </a:lnTo>
                  <a:lnTo>
                    <a:pt x="2071873" y="1197937"/>
                  </a:lnTo>
                  <a:close/>
                  <a:moveTo>
                    <a:pt x="2072467" y="1269529"/>
                  </a:moveTo>
                  <a:lnTo>
                    <a:pt x="2163648" y="1269172"/>
                  </a:lnTo>
                  <a:lnTo>
                    <a:pt x="2163886" y="1305027"/>
                  </a:lnTo>
                  <a:lnTo>
                    <a:pt x="2072705" y="1305384"/>
                  </a:lnTo>
                  <a:lnTo>
                    <a:pt x="2072467" y="1269529"/>
                  </a:lnTo>
                  <a:close/>
                  <a:moveTo>
                    <a:pt x="2072942" y="1341357"/>
                  </a:moveTo>
                  <a:lnTo>
                    <a:pt x="2163529" y="1341001"/>
                  </a:lnTo>
                  <a:lnTo>
                    <a:pt x="2164123" y="1341001"/>
                  </a:lnTo>
                  <a:lnTo>
                    <a:pt x="2164361" y="1376856"/>
                  </a:lnTo>
                  <a:lnTo>
                    <a:pt x="2073179" y="1377212"/>
                  </a:lnTo>
                  <a:lnTo>
                    <a:pt x="2072942" y="1341357"/>
                  </a:lnTo>
                  <a:close/>
                  <a:moveTo>
                    <a:pt x="2073417" y="1412949"/>
                  </a:moveTo>
                  <a:lnTo>
                    <a:pt x="2164717" y="1412592"/>
                  </a:lnTo>
                  <a:lnTo>
                    <a:pt x="2164717" y="1412592"/>
                  </a:lnTo>
                  <a:lnTo>
                    <a:pt x="2164954" y="1448447"/>
                  </a:lnTo>
                  <a:lnTo>
                    <a:pt x="2073773" y="1448804"/>
                  </a:lnTo>
                  <a:lnTo>
                    <a:pt x="2073417" y="1412949"/>
                  </a:lnTo>
                  <a:close/>
                  <a:moveTo>
                    <a:pt x="2074011" y="1484659"/>
                  </a:moveTo>
                  <a:lnTo>
                    <a:pt x="2165192" y="1484421"/>
                  </a:lnTo>
                  <a:lnTo>
                    <a:pt x="2165429" y="1520276"/>
                  </a:lnTo>
                  <a:lnTo>
                    <a:pt x="2074248" y="1520514"/>
                  </a:lnTo>
                  <a:lnTo>
                    <a:pt x="2074011" y="1484659"/>
                  </a:lnTo>
                  <a:close/>
                  <a:moveTo>
                    <a:pt x="2074485" y="1556369"/>
                  </a:moveTo>
                  <a:lnTo>
                    <a:pt x="2165667" y="1556131"/>
                  </a:lnTo>
                  <a:lnTo>
                    <a:pt x="2166023" y="1591986"/>
                  </a:lnTo>
                  <a:lnTo>
                    <a:pt x="2074723" y="1592342"/>
                  </a:lnTo>
                  <a:lnTo>
                    <a:pt x="2074485" y="1556369"/>
                  </a:lnTo>
                  <a:close/>
                  <a:moveTo>
                    <a:pt x="2074960" y="1628079"/>
                  </a:moveTo>
                  <a:lnTo>
                    <a:pt x="2166260" y="1627723"/>
                  </a:lnTo>
                  <a:lnTo>
                    <a:pt x="2166497" y="1663577"/>
                  </a:lnTo>
                  <a:lnTo>
                    <a:pt x="2075317" y="1663934"/>
                  </a:lnTo>
                  <a:lnTo>
                    <a:pt x="2074960" y="1628079"/>
                  </a:lnTo>
                  <a:close/>
                  <a:moveTo>
                    <a:pt x="2075554" y="1699907"/>
                  </a:moveTo>
                  <a:lnTo>
                    <a:pt x="2075554" y="1699789"/>
                  </a:lnTo>
                  <a:lnTo>
                    <a:pt x="2166735" y="1699433"/>
                  </a:lnTo>
                  <a:lnTo>
                    <a:pt x="2166972" y="1735288"/>
                  </a:lnTo>
                  <a:lnTo>
                    <a:pt x="2075791" y="1735644"/>
                  </a:lnTo>
                  <a:lnTo>
                    <a:pt x="2075554" y="1699907"/>
                  </a:lnTo>
                  <a:close/>
                  <a:moveTo>
                    <a:pt x="2076029" y="1771499"/>
                  </a:moveTo>
                  <a:lnTo>
                    <a:pt x="2167329" y="1771142"/>
                  </a:lnTo>
                  <a:lnTo>
                    <a:pt x="2167566" y="1806998"/>
                  </a:lnTo>
                  <a:lnTo>
                    <a:pt x="2076266" y="1807354"/>
                  </a:lnTo>
                  <a:lnTo>
                    <a:pt x="2076029" y="1771499"/>
                  </a:lnTo>
                  <a:close/>
                  <a:moveTo>
                    <a:pt x="2076623" y="1843209"/>
                  </a:moveTo>
                  <a:lnTo>
                    <a:pt x="2167803" y="1842853"/>
                  </a:lnTo>
                  <a:lnTo>
                    <a:pt x="2168041" y="1878708"/>
                  </a:lnTo>
                  <a:lnTo>
                    <a:pt x="2076860" y="1879064"/>
                  </a:lnTo>
                  <a:lnTo>
                    <a:pt x="2076623" y="1843209"/>
                  </a:lnTo>
                  <a:close/>
                  <a:moveTo>
                    <a:pt x="2077097" y="1914919"/>
                  </a:moveTo>
                  <a:lnTo>
                    <a:pt x="2168278" y="1914563"/>
                  </a:lnTo>
                  <a:lnTo>
                    <a:pt x="2168516" y="1950418"/>
                  </a:lnTo>
                  <a:lnTo>
                    <a:pt x="2077335" y="1950774"/>
                  </a:lnTo>
                  <a:lnTo>
                    <a:pt x="2077097" y="1914919"/>
                  </a:lnTo>
                  <a:close/>
                  <a:moveTo>
                    <a:pt x="2077572" y="1986510"/>
                  </a:moveTo>
                  <a:lnTo>
                    <a:pt x="2168872" y="1986273"/>
                  </a:lnTo>
                  <a:lnTo>
                    <a:pt x="2169109" y="2022128"/>
                  </a:lnTo>
                  <a:lnTo>
                    <a:pt x="2077810" y="2022365"/>
                  </a:lnTo>
                  <a:lnTo>
                    <a:pt x="2077572" y="1986510"/>
                  </a:lnTo>
                  <a:close/>
                  <a:moveTo>
                    <a:pt x="2078403" y="2094075"/>
                  </a:moveTo>
                  <a:lnTo>
                    <a:pt x="2078166" y="2058220"/>
                  </a:lnTo>
                  <a:lnTo>
                    <a:pt x="2169347" y="2057864"/>
                  </a:lnTo>
                  <a:lnTo>
                    <a:pt x="2169584" y="2093719"/>
                  </a:lnTo>
                  <a:lnTo>
                    <a:pt x="2078403" y="2094075"/>
                  </a:lnTo>
                  <a:close/>
                  <a:moveTo>
                    <a:pt x="2287835" y="243624"/>
                  </a:moveTo>
                  <a:lnTo>
                    <a:pt x="2287835" y="243624"/>
                  </a:lnTo>
                  <a:lnTo>
                    <a:pt x="2287716" y="231870"/>
                  </a:lnTo>
                  <a:lnTo>
                    <a:pt x="2393025" y="231514"/>
                  </a:lnTo>
                  <a:lnTo>
                    <a:pt x="2393144" y="243149"/>
                  </a:lnTo>
                  <a:lnTo>
                    <a:pt x="2393500" y="298594"/>
                  </a:lnTo>
                  <a:lnTo>
                    <a:pt x="2288310" y="299069"/>
                  </a:lnTo>
                  <a:lnTo>
                    <a:pt x="2287835" y="243624"/>
                  </a:lnTo>
                  <a:close/>
                  <a:moveTo>
                    <a:pt x="2290565" y="381464"/>
                  </a:moveTo>
                  <a:lnTo>
                    <a:pt x="2290328" y="347865"/>
                  </a:lnTo>
                  <a:lnTo>
                    <a:pt x="2342923" y="347627"/>
                  </a:lnTo>
                  <a:lnTo>
                    <a:pt x="2395637" y="347390"/>
                  </a:lnTo>
                  <a:lnTo>
                    <a:pt x="2396112" y="414707"/>
                  </a:lnTo>
                  <a:lnTo>
                    <a:pt x="2290922" y="415063"/>
                  </a:lnTo>
                  <a:lnTo>
                    <a:pt x="2290565" y="381464"/>
                  </a:lnTo>
                  <a:close/>
                  <a:moveTo>
                    <a:pt x="2291278" y="466590"/>
                  </a:moveTo>
                  <a:lnTo>
                    <a:pt x="2396468" y="466234"/>
                  </a:lnTo>
                  <a:lnTo>
                    <a:pt x="2396468" y="466234"/>
                  </a:lnTo>
                  <a:lnTo>
                    <a:pt x="2397062" y="533432"/>
                  </a:lnTo>
                  <a:lnTo>
                    <a:pt x="2291753" y="533907"/>
                  </a:lnTo>
                  <a:lnTo>
                    <a:pt x="2291278" y="466590"/>
                  </a:lnTo>
                  <a:close/>
                  <a:moveTo>
                    <a:pt x="2292109" y="585315"/>
                  </a:moveTo>
                  <a:lnTo>
                    <a:pt x="2397299" y="584840"/>
                  </a:lnTo>
                  <a:lnTo>
                    <a:pt x="2397893" y="652158"/>
                  </a:lnTo>
                  <a:lnTo>
                    <a:pt x="2397299" y="652158"/>
                  </a:lnTo>
                  <a:lnTo>
                    <a:pt x="2292584" y="652514"/>
                  </a:lnTo>
                  <a:lnTo>
                    <a:pt x="2292109" y="585315"/>
                  </a:lnTo>
                  <a:close/>
                  <a:moveTo>
                    <a:pt x="2292821" y="704040"/>
                  </a:moveTo>
                  <a:lnTo>
                    <a:pt x="2398130" y="703684"/>
                  </a:lnTo>
                  <a:lnTo>
                    <a:pt x="2398605" y="770883"/>
                  </a:lnTo>
                  <a:lnTo>
                    <a:pt x="2293415" y="771358"/>
                  </a:lnTo>
                  <a:lnTo>
                    <a:pt x="2292821" y="704040"/>
                  </a:lnTo>
                  <a:close/>
                  <a:moveTo>
                    <a:pt x="2293652" y="822884"/>
                  </a:moveTo>
                  <a:lnTo>
                    <a:pt x="2398961" y="822409"/>
                  </a:lnTo>
                  <a:lnTo>
                    <a:pt x="2399318" y="889727"/>
                  </a:lnTo>
                  <a:lnTo>
                    <a:pt x="2294127" y="890083"/>
                  </a:lnTo>
                  <a:lnTo>
                    <a:pt x="2293652" y="822884"/>
                  </a:lnTo>
                  <a:close/>
                  <a:moveTo>
                    <a:pt x="2294602" y="941491"/>
                  </a:moveTo>
                  <a:lnTo>
                    <a:pt x="2399793" y="941135"/>
                  </a:lnTo>
                  <a:lnTo>
                    <a:pt x="2400386" y="1008333"/>
                  </a:lnTo>
                  <a:lnTo>
                    <a:pt x="2295077" y="1008808"/>
                  </a:lnTo>
                  <a:lnTo>
                    <a:pt x="2294602" y="941491"/>
                  </a:lnTo>
                  <a:close/>
                  <a:moveTo>
                    <a:pt x="2295433" y="1060335"/>
                  </a:moveTo>
                  <a:lnTo>
                    <a:pt x="2400624" y="1059860"/>
                  </a:lnTo>
                  <a:lnTo>
                    <a:pt x="2401217" y="1127177"/>
                  </a:lnTo>
                  <a:lnTo>
                    <a:pt x="2296027" y="1127533"/>
                  </a:lnTo>
                  <a:lnTo>
                    <a:pt x="2295433" y="1060335"/>
                  </a:lnTo>
                  <a:close/>
                  <a:moveTo>
                    <a:pt x="2296264" y="1179060"/>
                  </a:moveTo>
                  <a:lnTo>
                    <a:pt x="2401573" y="1178704"/>
                  </a:lnTo>
                  <a:lnTo>
                    <a:pt x="2402048" y="1245902"/>
                  </a:lnTo>
                  <a:lnTo>
                    <a:pt x="2401336" y="1245902"/>
                  </a:lnTo>
                  <a:lnTo>
                    <a:pt x="2296858" y="1246377"/>
                  </a:lnTo>
                  <a:lnTo>
                    <a:pt x="2296264" y="1179060"/>
                  </a:lnTo>
                  <a:close/>
                  <a:moveTo>
                    <a:pt x="2297214" y="1297785"/>
                  </a:moveTo>
                  <a:lnTo>
                    <a:pt x="2297214" y="1297785"/>
                  </a:lnTo>
                  <a:lnTo>
                    <a:pt x="2402405" y="1297310"/>
                  </a:lnTo>
                  <a:lnTo>
                    <a:pt x="2402998" y="1364627"/>
                  </a:lnTo>
                  <a:lnTo>
                    <a:pt x="2297689" y="1364984"/>
                  </a:lnTo>
                  <a:lnTo>
                    <a:pt x="2297214" y="1297785"/>
                  </a:lnTo>
                  <a:close/>
                  <a:moveTo>
                    <a:pt x="2298045" y="1416510"/>
                  </a:moveTo>
                  <a:lnTo>
                    <a:pt x="2403236" y="1416154"/>
                  </a:lnTo>
                  <a:lnTo>
                    <a:pt x="2403829" y="1483353"/>
                  </a:lnTo>
                  <a:lnTo>
                    <a:pt x="2298520" y="1483828"/>
                  </a:lnTo>
                  <a:lnTo>
                    <a:pt x="2298045" y="1416510"/>
                  </a:lnTo>
                  <a:close/>
                  <a:moveTo>
                    <a:pt x="2298757" y="1535354"/>
                  </a:moveTo>
                  <a:lnTo>
                    <a:pt x="2298757" y="1535354"/>
                  </a:lnTo>
                  <a:lnTo>
                    <a:pt x="2404067" y="1534879"/>
                  </a:lnTo>
                  <a:lnTo>
                    <a:pt x="2404423" y="1602197"/>
                  </a:lnTo>
                  <a:lnTo>
                    <a:pt x="2299232" y="1602553"/>
                  </a:lnTo>
                  <a:lnTo>
                    <a:pt x="2298757" y="1535354"/>
                  </a:lnTo>
                  <a:close/>
                  <a:moveTo>
                    <a:pt x="2299707" y="1654080"/>
                  </a:moveTo>
                  <a:lnTo>
                    <a:pt x="2404898" y="1653723"/>
                  </a:lnTo>
                  <a:lnTo>
                    <a:pt x="2405254" y="1720922"/>
                  </a:lnTo>
                  <a:lnTo>
                    <a:pt x="2300063" y="1721397"/>
                  </a:lnTo>
                  <a:lnTo>
                    <a:pt x="2299707" y="1654080"/>
                  </a:lnTo>
                  <a:close/>
                  <a:moveTo>
                    <a:pt x="2300538" y="1772805"/>
                  </a:moveTo>
                  <a:lnTo>
                    <a:pt x="2405729" y="1772330"/>
                  </a:lnTo>
                  <a:lnTo>
                    <a:pt x="2406322" y="1839647"/>
                  </a:lnTo>
                  <a:lnTo>
                    <a:pt x="2301013" y="1840003"/>
                  </a:lnTo>
                  <a:lnTo>
                    <a:pt x="2300538" y="1772805"/>
                  </a:lnTo>
                  <a:close/>
                  <a:moveTo>
                    <a:pt x="2301369" y="1891530"/>
                  </a:moveTo>
                  <a:lnTo>
                    <a:pt x="2406560" y="1891174"/>
                  </a:lnTo>
                  <a:lnTo>
                    <a:pt x="2407154" y="1958372"/>
                  </a:lnTo>
                  <a:lnTo>
                    <a:pt x="2301963" y="1958847"/>
                  </a:lnTo>
                  <a:lnTo>
                    <a:pt x="2301369" y="1891530"/>
                  </a:lnTo>
                  <a:close/>
                  <a:moveTo>
                    <a:pt x="2302794" y="2077453"/>
                  </a:moveTo>
                  <a:lnTo>
                    <a:pt x="2302200" y="2010255"/>
                  </a:lnTo>
                  <a:lnTo>
                    <a:pt x="2407510" y="2009899"/>
                  </a:lnTo>
                  <a:lnTo>
                    <a:pt x="2407866" y="2077097"/>
                  </a:lnTo>
                  <a:lnTo>
                    <a:pt x="2302794" y="2077453"/>
                  </a:lnTo>
                  <a:close/>
                  <a:moveTo>
                    <a:pt x="2549030" y="228071"/>
                  </a:moveTo>
                  <a:lnTo>
                    <a:pt x="2654339" y="227715"/>
                  </a:lnTo>
                  <a:lnTo>
                    <a:pt x="2654696" y="294913"/>
                  </a:lnTo>
                  <a:lnTo>
                    <a:pt x="2549505" y="295270"/>
                  </a:lnTo>
                  <a:lnTo>
                    <a:pt x="2549030" y="228071"/>
                  </a:lnTo>
                  <a:close/>
                  <a:moveTo>
                    <a:pt x="2549980" y="346796"/>
                  </a:moveTo>
                  <a:lnTo>
                    <a:pt x="2655170" y="346321"/>
                  </a:lnTo>
                  <a:lnTo>
                    <a:pt x="2655527" y="413520"/>
                  </a:lnTo>
                  <a:lnTo>
                    <a:pt x="2550336" y="413995"/>
                  </a:lnTo>
                  <a:lnTo>
                    <a:pt x="2549980" y="346796"/>
                  </a:lnTo>
                  <a:close/>
                  <a:moveTo>
                    <a:pt x="2550811" y="465521"/>
                  </a:moveTo>
                  <a:lnTo>
                    <a:pt x="2656002" y="465165"/>
                  </a:lnTo>
                  <a:lnTo>
                    <a:pt x="2656595" y="532364"/>
                  </a:lnTo>
                  <a:lnTo>
                    <a:pt x="2551286" y="532720"/>
                  </a:lnTo>
                  <a:lnTo>
                    <a:pt x="2550811" y="465521"/>
                  </a:lnTo>
                  <a:close/>
                  <a:moveTo>
                    <a:pt x="2551642" y="584365"/>
                  </a:moveTo>
                  <a:lnTo>
                    <a:pt x="2656833" y="583891"/>
                  </a:lnTo>
                  <a:lnTo>
                    <a:pt x="2657426" y="651089"/>
                  </a:lnTo>
                  <a:lnTo>
                    <a:pt x="2552236" y="651564"/>
                  </a:lnTo>
                  <a:lnTo>
                    <a:pt x="2551642" y="584365"/>
                  </a:lnTo>
                  <a:close/>
                  <a:moveTo>
                    <a:pt x="2552354" y="703091"/>
                  </a:moveTo>
                  <a:lnTo>
                    <a:pt x="2657664" y="702734"/>
                  </a:lnTo>
                  <a:lnTo>
                    <a:pt x="2658020" y="769933"/>
                  </a:lnTo>
                  <a:lnTo>
                    <a:pt x="2552829" y="770289"/>
                  </a:lnTo>
                  <a:lnTo>
                    <a:pt x="2552354" y="703091"/>
                  </a:lnTo>
                  <a:close/>
                  <a:moveTo>
                    <a:pt x="2553304" y="821816"/>
                  </a:moveTo>
                  <a:lnTo>
                    <a:pt x="2658495" y="821341"/>
                  </a:lnTo>
                  <a:lnTo>
                    <a:pt x="2658851" y="888539"/>
                  </a:lnTo>
                  <a:lnTo>
                    <a:pt x="2553660" y="889014"/>
                  </a:lnTo>
                  <a:lnTo>
                    <a:pt x="2553304" y="821816"/>
                  </a:lnTo>
                  <a:close/>
                  <a:moveTo>
                    <a:pt x="2554135" y="940541"/>
                  </a:moveTo>
                  <a:lnTo>
                    <a:pt x="2659326" y="940185"/>
                  </a:lnTo>
                  <a:lnTo>
                    <a:pt x="2659919" y="1007383"/>
                  </a:lnTo>
                  <a:lnTo>
                    <a:pt x="2554610" y="1007739"/>
                  </a:lnTo>
                  <a:lnTo>
                    <a:pt x="2554135" y="940541"/>
                  </a:lnTo>
                  <a:close/>
                  <a:moveTo>
                    <a:pt x="2554966" y="1059385"/>
                  </a:moveTo>
                  <a:lnTo>
                    <a:pt x="2660276" y="1058910"/>
                  </a:lnTo>
                  <a:lnTo>
                    <a:pt x="2660632" y="1126227"/>
                  </a:lnTo>
                  <a:lnTo>
                    <a:pt x="2555441" y="1126583"/>
                  </a:lnTo>
                  <a:lnTo>
                    <a:pt x="2554966" y="1059385"/>
                  </a:lnTo>
                  <a:close/>
                  <a:moveTo>
                    <a:pt x="2555916" y="1177991"/>
                  </a:moveTo>
                  <a:lnTo>
                    <a:pt x="2661107" y="1177635"/>
                  </a:lnTo>
                  <a:lnTo>
                    <a:pt x="2661582" y="1244834"/>
                  </a:lnTo>
                  <a:lnTo>
                    <a:pt x="2556391" y="1245309"/>
                  </a:lnTo>
                  <a:lnTo>
                    <a:pt x="2555916" y="1177991"/>
                  </a:lnTo>
                  <a:close/>
                  <a:moveTo>
                    <a:pt x="2556747" y="1296835"/>
                  </a:moveTo>
                  <a:lnTo>
                    <a:pt x="2661938" y="1296361"/>
                  </a:lnTo>
                  <a:lnTo>
                    <a:pt x="2662531" y="1363678"/>
                  </a:lnTo>
                  <a:lnTo>
                    <a:pt x="2557222" y="1364034"/>
                  </a:lnTo>
                  <a:lnTo>
                    <a:pt x="2556747" y="1296835"/>
                  </a:lnTo>
                  <a:close/>
                  <a:moveTo>
                    <a:pt x="2557578" y="1415561"/>
                  </a:moveTo>
                  <a:lnTo>
                    <a:pt x="2662769" y="1415204"/>
                  </a:lnTo>
                  <a:lnTo>
                    <a:pt x="2663363" y="1482403"/>
                  </a:lnTo>
                  <a:lnTo>
                    <a:pt x="2558172" y="1482878"/>
                  </a:lnTo>
                  <a:lnTo>
                    <a:pt x="2557578" y="1415561"/>
                  </a:lnTo>
                  <a:close/>
                  <a:moveTo>
                    <a:pt x="2558291" y="1534286"/>
                  </a:moveTo>
                  <a:lnTo>
                    <a:pt x="2663600" y="1533811"/>
                  </a:lnTo>
                  <a:lnTo>
                    <a:pt x="2664075" y="1601128"/>
                  </a:lnTo>
                  <a:lnTo>
                    <a:pt x="2558884" y="1601484"/>
                  </a:lnTo>
                  <a:lnTo>
                    <a:pt x="2558291" y="1534286"/>
                  </a:lnTo>
                  <a:close/>
                  <a:moveTo>
                    <a:pt x="2559240" y="1653011"/>
                  </a:moveTo>
                  <a:lnTo>
                    <a:pt x="2664431" y="1652655"/>
                  </a:lnTo>
                  <a:lnTo>
                    <a:pt x="2665025" y="1719853"/>
                  </a:lnTo>
                  <a:lnTo>
                    <a:pt x="2559715" y="1720328"/>
                  </a:lnTo>
                  <a:lnTo>
                    <a:pt x="2559240" y="1653011"/>
                  </a:lnTo>
                  <a:close/>
                  <a:moveTo>
                    <a:pt x="2560072" y="1771855"/>
                  </a:moveTo>
                  <a:lnTo>
                    <a:pt x="2665262" y="1771380"/>
                  </a:lnTo>
                  <a:lnTo>
                    <a:pt x="2665856" y="1838697"/>
                  </a:lnTo>
                  <a:lnTo>
                    <a:pt x="2560546" y="1839053"/>
                  </a:lnTo>
                  <a:lnTo>
                    <a:pt x="2560072" y="1771855"/>
                  </a:lnTo>
                  <a:close/>
                  <a:moveTo>
                    <a:pt x="2560903" y="1890461"/>
                  </a:moveTo>
                  <a:lnTo>
                    <a:pt x="2666212" y="1890105"/>
                  </a:lnTo>
                  <a:lnTo>
                    <a:pt x="2666687" y="1957304"/>
                  </a:lnTo>
                  <a:lnTo>
                    <a:pt x="2561496" y="1957778"/>
                  </a:lnTo>
                  <a:lnTo>
                    <a:pt x="2560903" y="1890461"/>
                  </a:lnTo>
                  <a:close/>
                  <a:moveTo>
                    <a:pt x="2562327" y="2076504"/>
                  </a:moveTo>
                  <a:lnTo>
                    <a:pt x="2561852" y="2009305"/>
                  </a:lnTo>
                  <a:lnTo>
                    <a:pt x="2667043" y="2008830"/>
                  </a:lnTo>
                  <a:lnTo>
                    <a:pt x="2667399" y="2076147"/>
                  </a:lnTo>
                  <a:lnTo>
                    <a:pt x="2562327" y="2076504"/>
                  </a:lnTo>
                  <a:close/>
                  <a:moveTo>
                    <a:pt x="3054325" y="846986"/>
                  </a:moveTo>
                  <a:cubicBezTo>
                    <a:pt x="3054443" y="846986"/>
                    <a:pt x="3054443" y="846986"/>
                    <a:pt x="3054325" y="846986"/>
                  </a:cubicBezTo>
                  <a:cubicBezTo>
                    <a:pt x="3054562" y="846867"/>
                    <a:pt x="3054681" y="846748"/>
                    <a:pt x="3054918" y="846629"/>
                  </a:cubicBezTo>
                  <a:cubicBezTo>
                    <a:pt x="3054918" y="846629"/>
                    <a:pt x="3054918" y="846629"/>
                    <a:pt x="3054918" y="846629"/>
                  </a:cubicBezTo>
                  <a:cubicBezTo>
                    <a:pt x="3055274" y="846392"/>
                    <a:pt x="3055749" y="846036"/>
                    <a:pt x="3056105" y="845798"/>
                  </a:cubicBezTo>
                  <a:cubicBezTo>
                    <a:pt x="3056581" y="845442"/>
                    <a:pt x="3057055" y="845205"/>
                    <a:pt x="3057649" y="844730"/>
                  </a:cubicBezTo>
                  <a:cubicBezTo>
                    <a:pt x="3057649" y="844730"/>
                    <a:pt x="3057767" y="844730"/>
                    <a:pt x="3057767" y="844611"/>
                  </a:cubicBezTo>
                  <a:cubicBezTo>
                    <a:pt x="3057886" y="844492"/>
                    <a:pt x="3057886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599" y="844136"/>
                    <a:pt x="3059430" y="843661"/>
                    <a:pt x="3060142" y="843186"/>
                  </a:cubicBezTo>
                  <a:cubicBezTo>
                    <a:pt x="3060854" y="842712"/>
                    <a:pt x="3061448" y="842355"/>
                    <a:pt x="3062279" y="841880"/>
                  </a:cubicBezTo>
                  <a:cubicBezTo>
                    <a:pt x="3062279" y="841880"/>
                    <a:pt x="3062279" y="841880"/>
                    <a:pt x="3062279" y="841880"/>
                  </a:cubicBezTo>
                  <a:cubicBezTo>
                    <a:pt x="3062517" y="841762"/>
                    <a:pt x="3062754" y="841643"/>
                    <a:pt x="3062991" y="841406"/>
                  </a:cubicBezTo>
                  <a:cubicBezTo>
                    <a:pt x="3063229" y="841287"/>
                    <a:pt x="3063348" y="841168"/>
                    <a:pt x="3063585" y="841049"/>
                  </a:cubicBezTo>
                  <a:cubicBezTo>
                    <a:pt x="3064298" y="840574"/>
                    <a:pt x="3065247" y="840218"/>
                    <a:pt x="3066197" y="839743"/>
                  </a:cubicBezTo>
                  <a:cubicBezTo>
                    <a:pt x="3067028" y="839268"/>
                    <a:pt x="3067859" y="838912"/>
                    <a:pt x="3068809" y="838437"/>
                  </a:cubicBezTo>
                  <a:cubicBezTo>
                    <a:pt x="3068928" y="838437"/>
                    <a:pt x="3069047" y="838319"/>
                    <a:pt x="3069047" y="838319"/>
                  </a:cubicBezTo>
                  <a:cubicBezTo>
                    <a:pt x="3069284" y="838200"/>
                    <a:pt x="3069522" y="838081"/>
                    <a:pt x="3069759" y="837962"/>
                  </a:cubicBezTo>
                  <a:cubicBezTo>
                    <a:pt x="3071896" y="836894"/>
                    <a:pt x="3074270" y="835944"/>
                    <a:pt x="3076882" y="834994"/>
                  </a:cubicBezTo>
                  <a:cubicBezTo>
                    <a:pt x="3077239" y="834876"/>
                    <a:pt x="3077476" y="834757"/>
                    <a:pt x="3077832" y="834638"/>
                  </a:cubicBezTo>
                  <a:cubicBezTo>
                    <a:pt x="3078188" y="834519"/>
                    <a:pt x="3078426" y="834401"/>
                    <a:pt x="3078782" y="834282"/>
                  </a:cubicBezTo>
                  <a:cubicBezTo>
                    <a:pt x="3078782" y="834282"/>
                    <a:pt x="3078782" y="834282"/>
                    <a:pt x="3078782" y="834282"/>
                  </a:cubicBezTo>
                  <a:cubicBezTo>
                    <a:pt x="3080444" y="833688"/>
                    <a:pt x="3082106" y="833213"/>
                    <a:pt x="3083887" y="832620"/>
                  </a:cubicBezTo>
                  <a:cubicBezTo>
                    <a:pt x="3083887" y="832620"/>
                    <a:pt x="3083887" y="832620"/>
                    <a:pt x="3083887" y="832620"/>
                  </a:cubicBezTo>
                  <a:cubicBezTo>
                    <a:pt x="3086024" y="832026"/>
                    <a:pt x="3088161" y="831433"/>
                    <a:pt x="3090536" y="830839"/>
                  </a:cubicBezTo>
                  <a:cubicBezTo>
                    <a:pt x="3092317" y="830364"/>
                    <a:pt x="3094097" y="830008"/>
                    <a:pt x="3095997" y="829652"/>
                  </a:cubicBezTo>
                  <a:cubicBezTo>
                    <a:pt x="3097184" y="829414"/>
                    <a:pt x="3098490" y="829177"/>
                    <a:pt x="3099796" y="829058"/>
                  </a:cubicBezTo>
                  <a:cubicBezTo>
                    <a:pt x="3103121" y="828583"/>
                    <a:pt x="3106445" y="828227"/>
                    <a:pt x="3110007" y="828108"/>
                  </a:cubicBezTo>
                  <a:cubicBezTo>
                    <a:pt x="3111075" y="828108"/>
                    <a:pt x="3112144" y="827990"/>
                    <a:pt x="3113331" y="827990"/>
                  </a:cubicBezTo>
                  <a:cubicBezTo>
                    <a:pt x="3113925" y="827990"/>
                    <a:pt x="3114518" y="827990"/>
                    <a:pt x="3115112" y="827990"/>
                  </a:cubicBezTo>
                  <a:cubicBezTo>
                    <a:pt x="3117249" y="827990"/>
                    <a:pt x="3119267" y="828108"/>
                    <a:pt x="3121523" y="828227"/>
                  </a:cubicBezTo>
                  <a:cubicBezTo>
                    <a:pt x="3136601" y="829414"/>
                    <a:pt x="3153341" y="834401"/>
                    <a:pt x="3170675" y="845798"/>
                  </a:cubicBezTo>
                  <a:cubicBezTo>
                    <a:pt x="3171388" y="846273"/>
                    <a:pt x="3171981" y="846629"/>
                    <a:pt x="3172694" y="847104"/>
                  </a:cubicBezTo>
                  <a:lnTo>
                    <a:pt x="3172931" y="882959"/>
                  </a:lnTo>
                  <a:lnTo>
                    <a:pt x="3053731" y="883434"/>
                  </a:lnTo>
                  <a:lnTo>
                    <a:pt x="3053375" y="847579"/>
                  </a:lnTo>
                  <a:cubicBezTo>
                    <a:pt x="3053375" y="847698"/>
                    <a:pt x="3053850" y="847342"/>
                    <a:pt x="3054325" y="846986"/>
                  </a:cubicBezTo>
                  <a:close/>
                  <a:moveTo>
                    <a:pt x="3237993" y="922139"/>
                  </a:moveTo>
                  <a:lnTo>
                    <a:pt x="3237993" y="937810"/>
                  </a:lnTo>
                  <a:lnTo>
                    <a:pt x="2974898" y="938879"/>
                  </a:lnTo>
                  <a:lnTo>
                    <a:pt x="2974898" y="923207"/>
                  </a:lnTo>
                  <a:lnTo>
                    <a:pt x="3237993" y="922139"/>
                  </a:lnTo>
                  <a:close/>
                  <a:moveTo>
                    <a:pt x="2898557" y="1034809"/>
                  </a:moveTo>
                  <a:lnTo>
                    <a:pt x="2926576" y="1034690"/>
                  </a:lnTo>
                  <a:lnTo>
                    <a:pt x="2926339" y="1010826"/>
                  </a:lnTo>
                  <a:lnTo>
                    <a:pt x="2926339" y="1010826"/>
                  </a:lnTo>
                  <a:lnTo>
                    <a:pt x="2898438" y="1010826"/>
                  </a:lnTo>
                  <a:lnTo>
                    <a:pt x="2898320" y="1001803"/>
                  </a:lnTo>
                  <a:lnTo>
                    <a:pt x="2926339" y="1001685"/>
                  </a:lnTo>
                  <a:lnTo>
                    <a:pt x="2926339" y="985419"/>
                  </a:lnTo>
                  <a:lnTo>
                    <a:pt x="2940348" y="985300"/>
                  </a:lnTo>
                  <a:lnTo>
                    <a:pt x="2940348" y="1001803"/>
                  </a:lnTo>
                  <a:lnTo>
                    <a:pt x="2982615" y="1001566"/>
                  </a:lnTo>
                  <a:lnTo>
                    <a:pt x="2982496" y="985182"/>
                  </a:lnTo>
                  <a:lnTo>
                    <a:pt x="2996505" y="985063"/>
                  </a:lnTo>
                  <a:lnTo>
                    <a:pt x="2996743" y="1001447"/>
                  </a:lnTo>
                  <a:lnTo>
                    <a:pt x="3038653" y="1001328"/>
                  </a:lnTo>
                  <a:lnTo>
                    <a:pt x="3038653" y="984944"/>
                  </a:lnTo>
                  <a:lnTo>
                    <a:pt x="3052662" y="984825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3019" y="1001210"/>
                  </a:lnTo>
                  <a:lnTo>
                    <a:pt x="3094810" y="1001091"/>
                  </a:lnTo>
                  <a:lnTo>
                    <a:pt x="3094810" y="1001091"/>
                  </a:lnTo>
                  <a:lnTo>
                    <a:pt x="3094810" y="984588"/>
                  </a:lnTo>
                  <a:lnTo>
                    <a:pt x="3108820" y="984588"/>
                  </a:lnTo>
                  <a:lnTo>
                    <a:pt x="3108820" y="1000972"/>
                  </a:lnTo>
                  <a:lnTo>
                    <a:pt x="3150967" y="1000853"/>
                  </a:lnTo>
                  <a:lnTo>
                    <a:pt x="3150967" y="984351"/>
                  </a:lnTo>
                  <a:lnTo>
                    <a:pt x="3164976" y="984232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207124" y="1000616"/>
                  </a:lnTo>
                  <a:lnTo>
                    <a:pt x="3207124" y="984113"/>
                  </a:lnTo>
                  <a:lnTo>
                    <a:pt x="3221133" y="983994"/>
                  </a:lnTo>
                  <a:lnTo>
                    <a:pt x="3221133" y="1000497"/>
                  </a:lnTo>
                  <a:lnTo>
                    <a:pt x="3263281" y="1000260"/>
                  </a:lnTo>
                  <a:lnTo>
                    <a:pt x="3263281" y="983876"/>
                  </a:lnTo>
                  <a:lnTo>
                    <a:pt x="3277291" y="983757"/>
                  </a:lnTo>
                  <a:lnTo>
                    <a:pt x="3277291" y="1000141"/>
                  </a:lnTo>
                  <a:lnTo>
                    <a:pt x="3277291" y="1000260"/>
                  </a:lnTo>
                  <a:lnTo>
                    <a:pt x="3300679" y="1000141"/>
                  </a:lnTo>
                  <a:lnTo>
                    <a:pt x="3300798" y="1009164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528" y="1033147"/>
                  </a:lnTo>
                  <a:lnTo>
                    <a:pt x="3300917" y="1033147"/>
                  </a:lnTo>
                  <a:lnTo>
                    <a:pt x="3301036" y="1042051"/>
                  </a:lnTo>
                  <a:lnTo>
                    <a:pt x="3277647" y="1042170"/>
                  </a:lnTo>
                  <a:lnTo>
                    <a:pt x="3277884" y="1062116"/>
                  </a:lnTo>
                  <a:lnTo>
                    <a:pt x="3263875" y="1062234"/>
                  </a:lnTo>
                  <a:lnTo>
                    <a:pt x="3263637" y="1042170"/>
                  </a:lnTo>
                  <a:lnTo>
                    <a:pt x="3221490" y="1042407"/>
                  </a:lnTo>
                  <a:lnTo>
                    <a:pt x="3221727" y="1062353"/>
                  </a:lnTo>
                  <a:lnTo>
                    <a:pt x="3207717" y="1062472"/>
                  </a:lnTo>
                  <a:lnTo>
                    <a:pt x="3207480" y="1042526"/>
                  </a:lnTo>
                  <a:lnTo>
                    <a:pt x="3165332" y="1042645"/>
                  </a:lnTo>
                  <a:lnTo>
                    <a:pt x="3165332" y="1042645"/>
                  </a:lnTo>
                  <a:lnTo>
                    <a:pt x="3165570" y="1062591"/>
                  </a:lnTo>
                  <a:lnTo>
                    <a:pt x="3151561" y="1062591"/>
                  </a:lnTo>
                  <a:lnTo>
                    <a:pt x="3151323" y="1042645"/>
                  </a:lnTo>
                  <a:lnTo>
                    <a:pt x="3109176" y="1042763"/>
                  </a:lnTo>
                  <a:lnTo>
                    <a:pt x="3109176" y="1042763"/>
                  </a:lnTo>
                  <a:lnTo>
                    <a:pt x="3109413" y="1062709"/>
                  </a:lnTo>
                  <a:lnTo>
                    <a:pt x="3095404" y="1062828"/>
                  </a:lnTo>
                  <a:lnTo>
                    <a:pt x="3095285" y="1042763"/>
                  </a:lnTo>
                  <a:lnTo>
                    <a:pt x="3053256" y="1042882"/>
                  </a:lnTo>
                  <a:lnTo>
                    <a:pt x="3053375" y="1062947"/>
                  </a:lnTo>
                  <a:lnTo>
                    <a:pt x="3039365" y="1063065"/>
                  </a:lnTo>
                  <a:lnTo>
                    <a:pt x="3039128" y="1043001"/>
                  </a:lnTo>
                  <a:lnTo>
                    <a:pt x="2997099" y="1043120"/>
                  </a:lnTo>
                  <a:lnTo>
                    <a:pt x="2997099" y="1043120"/>
                  </a:lnTo>
                  <a:lnTo>
                    <a:pt x="2997218" y="1063184"/>
                  </a:lnTo>
                  <a:lnTo>
                    <a:pt x="2983208" y="1063303"/>
                  </a:lnTo>
                  <a:lnTo>
                    <a:pt x="2983089" y="1043238"/>
                  </a:lnTo>
                  <a:lnTo>
                    <a:pt x="2940942" y="1043476"/>
                  </a:lnTo>
                  <a:lnTo>
                    <a:pt x="2941061" y="1063422"/>
                  </a:lnTo>
                  <a:lnTo>
                    <a:pt x="2927051" y="1063540"/>
                  </a:lnTo>
                  <a:lnTo>
                    <a:pt x="2926932" y="1043476"/>
                  </a:lnTo>
                  <a:lnTo>
                    <a:pt x="2898913" y="1043595"/>
                  </a:lnTo>
                  <a:lnTo>
                    <a:pt x="2898557" y="1034809"/>
                  </a:lnTo>
                  <a:close/>
                  <a:moveTo>
                    <a:pt x="2900457" y="1297666"/>
                  </a:moveTo>
                  <a:lnTo>
                    <a:pt x="2928476" y="1297548"/>
                  </a:lnTo>
                  <a:lnTo>
                    <a:pt x="2928238" y="1273684"/>
                  </a:lnTo>
                  <a:lnTo>
                    <a:pt x="2928238" y="1273684"/>
                  </a:lnTo>
                  <a:lnTo>
                    <a:pt x="2900338" y="1273803"/>
                  </a:lnTo>
                  <a:lnTo>
                    <a:pt x="2900219" y="1264780"/>
                  </a:lnTo>
                  <a:lnTo>
                    <a:pt x="2928238" y="1264661"/>
                  </a:lnTo>
                  <a:lnTo>
                    <a:pt x="2928001" y="1240797"/>
                  </a:lnTo>
                  <a:lnTo>
                    <a:pt x="2899982" y="1240916"/>
                  </a:lnTo>
                  <a:lnTo>
                    <a:pt x="2899982" y="1232011"/>
                  </a:lnTo>
                  <a:lnTo>
                    <a:pt x="2927882" y="1231893"/>
                  </a:lnTo>
                  <a:lnTo>
                    <a:pt x="2927764" y="1208029"/>
                  </a:lnTo>
                  <a:lnTo>
                    <a:pt x="2927764" y="1208029"/>
                  </a:lnTo>
                  <a:lnTo>
                    <a:pt x="2899744" y="1208029"/>
                  </a:lnTo>
                  <a:lnTo>
                    <a:pt x="2899626" y="1199125"/>
                  </a:lnTo>
                  <a:lnTo>
                    <a:pt x="2927645" y="1199125"/>
                  </a:lnTo>
                  <a:lnTo>
                    <a:pt x="2927764" y="1199125"/>
                  </a:lnTo>
                  <a:lnTo>
                    <a:pt x="2927645" y="1188202"/>
                  </a:lnTo>
                  <a:lnTo>
                    <a:pt x="2941654" y="1188083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83921" y="1198650"/>
                  </a:lnTo>
                  <a:lnTo>
                    <a:pt x="2983802" y="1187846"/>
                  </a:lnTo>
                  <a:lnTo>
                    <a:pt x="2997811" y="1187727"/>
                  </a:lnTo>
                  <a:lnTo>
                    <a:pt x="2997930" y="1198531"/>
                  </a:lnTo>
                  <a:lnTo>
                    <a:pt x="3040078" y="1198293"/>
                  </a:lnTo>
                  <a:lnTo>
                    <a:pt x="3039959" y="1187489"/>
                  </a:lnTo>
                  <a:lnTo>
                    <a:pt x="3053969" y="1187371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96235" y="1197937"/>
                  </a:lnTo>
                  <a:lnTo>
                    <a:pt x="3096116" y="1187133"/>
                  </a:lnTo>
                  <a:lnTo>
                    <a:pt x="3110125" y="1187015"/>
                  </a:lnTo>
                  <a:lnTo>
                    <a:pt x="3110244" y="1197819"/>
                  </a:lnTo>
                  <a:lnTo>
                    <a:pt x="3152391" y="1197700"/>
                  </a:lnTo>
                  <a:lnTo>
                    <a:pt x="3152154" y="1187252"/>
                  </a:lnTo>
                  <a:lnTo>
                    <a:pt x="3166164" y="1187252"/>
                  </a:lnTo>
                  <a:lnTo>
                    <a:pt x="3166282" y="1198056"/>
                  </a:lnTo>
                  <a:lnTo>
                    <a:pt x="3208430" y="1197937"/>
                  </a:lnTo>
                  <a:lnTo>
                    <a:pt x="3208311" y="1187133"/>
                  </a:lnTo>
                  <a:lnTo>
                    <a:pt x="3222321" y="1187015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64468" y="1197700"/>
                  </a:lnTo>
                  <a:lnTo>
                    <a:pt x="3264350" y="1186896"/>
                  </a:lnTo>
                  <a:lnTo>
                    <a:pt x="3278359" y="1186777"/>
                  </a:lnTo>
                  <a:lnTo>
                    <a:pt x="3278478" y="1197700"/>
                  </a:lnTo>
                  <a:lnTo>
                    <a:pt x="3301866" y="1197581"/>
                  </a:lnTo>
                  <a:lnTo>
                    <a:pt x="3301866" y="1206604"/>
                  </a:lnTo>
                  <a:lnTo>
                    <a:pt x="3278596" y="1206723"/>
                  </a:lnTo>
                  <a:lnTo>
                    <a:pt x="3278715" y="1230587"/>
                  </a:lnTo>
                  <a:lnTo>
                    <a:pt x="3302104" y="1230468"/>
                  </a:lnTo>
                  <a:lnTo>
                    <a:pt x="3302223" y="1239254"/>
                  </a:lnTo>
                  <a:lnTo>
                    <a:pt x="3302223" y="1239372"/>
                  </a:lnTo>
                  <a:lnTo>
                    <a:pt x="3278834" y="1239372"/>
                  </a:lnTo>
                  <a:lnTo>
                    <a:pt x="3278834" y="1239372"/>
                  </a:lnTo>
                  <a:lnTo>
                    <a:pt x="3278953" y="1263236"/>
                  </a:lnTo>
                  <a:lnTo>
                    <a:pt x="3278953" y="1263236"/>
                  </a:lnTo>
                  <a:lnTo>
                    <a:pt x="3302341" y="1263236"/>
                  </a:lnTo>
                  <a:lnTo>
                    <a:pt x="3302460" y="1272141"/>
                  </a:lnTo>
                  <a:lnTo>
                    <a:pt x="3279309" y="1272259"/>
                  </a:lnTo>
                  <a:lnTo>
                    <a:pt x="3279071" y="1272259"/>
                  </a:lnTo>
                  <a:lnTo>
                    <a:pt x="3279071" y="1272259"/>
                  </a:lnTo>
                  <a:lnTo>
                    <a:pt x="3279190" y="1295767"/>
                  </a:lnTo>
                  <a:lnTo>
                    <a:pt x="3279190" y="1296004"/>
                  </a:lnTo>
                  <a:lnTo>
                    <a:pt x="3302579" y="1296004"/>
                  </a:lnTo>
                  <a:lnTo>
                    <a:pt x="3302698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428" y="1311082"/>
                  </a:lnTo>
                  <a:lnTo>
                    <a:pt x="3265418" y="1311201"/>
                  </a:lnTo>
                  <a:lnTo>
                    <a:pt x="3265418" y="1305027"/>
                  </a:lnTo>
                  <a:lnTo>
                    <a:pt x="3223270" y="1305265"/>
                  </a:lnTo>
                  <a:lnTo>
                    <a:pt x="3223389" y="1311320"/>
                  </a:lnTo>
                  <a:lnTo>
                    <a:pt x="3209380" y="1311439"/>
                  </a:lnTo>
                  <a:lnTo>
                    <a:pt x="3209261" y="1305265"/>
                  </a:lnTo>
                  <a:lnTo>
                    <a:pt x="3167114" y="1305502"/>
                  </a:lnTo>
                  <a:lnTo>
                    <a:pt x="3167114" y="1311557"/>
                  </a:lnTo>
                  <a:lnTo>
                    <a:pt x="3167114" y="1311557"/>
                  </a:lnTo>
                  <a:lnTo>
                    <a:pt x="3153104" y="1311676"/>
                  </a:lnTo>
                  <a:lnTo>
                    <a:pt x="3152985" y="1305502"/>
                  </a:lnTo>
                  <a:lnTo>
                    <a:pt x="3111194" y="1305740"/>
                  </a:lnTo>
                  <a:lnTo>
                    <a:pt x="3110838" y="1305740"/>
                  </a:lnTo>
                  <a:lnTo>
                    <a:pt x="3110838" y="1305740"/>
                  </a:lnTo>
                  <a:lnTo>
                    <a:pt x="3110956" y="1311913"/>
                  </a:lnTo>
                  <a:lnTo>
                    <a:pt x="3096947" y="1311913"/>
                  </a:lnTo>
                  <a:lnTo>
                    <a:pt x="3096947" y="1305858"/>
                  </a:lnTo>
                  <a:lnTo>
                    <a:pt x="3055037" y="1305977"/>
                  </a:lnTo>
                  <a:lnTo>
                    <a:pt x="3054918" y="1312151"/>
                  </a:lnTo>
                  <a:lnTo>
                    <a:pt x="3040909" y="1312270"/>
                  </a:lnTo>
                  <a:lnTo>
                    <a:pt x="3040909" y="1306096"/>
                  </a:lnTo>
                  <a:lnTo>
                    <a:pt x="2998999" y="1306215"/>
                  </a:lnTo>
                  <a:lnTo>
                    <a:pt x="2998880" y="1312388"/>
                  </a:lnTo>
                  <a:lnTo>
                    <a:pt x="2998880" y="1312388"/>
                  </a:lnTo>
                  <a:lnTo>
                    <a:pt x="2984870" y="1312507"/>
                  </a:lnTo>
                  <a:lnTo>
                    <a:pt x="2984989" y="1306333"/>
                  </a:lnTo>
                  <a:lnTo>
                    <a:pt x="2942842" y="1306452"/>
                  </a:lnTo>
                  <a:lnTo>
                    <a:pt x="2942842" y="1306452"/>
                  </a:lnTo>
                  <a:lnTo>
                    <a:pt x="2942723" y="1312626"/>
                  </a:lnTo>
                  <a:lnTo>
                    <a:pt x="2928832" y="1312745"/>
                  </a:lnTo>
                  <a:lnTo>
                    <a:pt x="2928713" y="1306571"/>
                  </a:lnTo>
                  <a:lnTo>
                    <a:pt x="2900694" y="1306690"/>
                  </a:lnTo>
                  <a:lnTo>
                    <a:pt x="2900457" y="1297666"/>
                  </a:lnTo>
                  <a:close/>
                  <a:moveTo>
                    <a:pt x="2902594" y="1602315"/>
                  </a:moveTo>
                  <a:lnTo>
                    <a:pt x="2902475" y="1593411"/>
                  </a:lnTo>
                  <a:lnTo>
                    <a:pt x="2930494" y="1593292"/>
                  </a:lnTo>
                  <a:lnTo>
                    <a:pt x="2930376" y="1569428"/>
                  </a:lnTo>
                  <a:lnTo>
                    <a:pt x="2930376" y="1569428"/>
                  </a:lnTo>
                  <a:lnTo>
                    <a:pt x="2902356" y="1569547"/>
                  </a:lnTo>
                  <a:lnTo>
                    <a:pt x="2902238" y="1560524"/>
                  </a:lnTo>
                  <a:lnTo>
                    <a:pt x="2930257" y="1560405"/>
                  </a:lnTo>
                  <a:lnTo>
                    <a:pt x="2930019" y="1536542"/>
                  </a:lnTo>
                  <a:lnTo>
                    <a:pt x="2902000" y="1536660"/>
                  </a:lnTo>
                  <a:lnTo>
                    <a:pt x="2902000" y="1527756"/>
                  </a:lnTo>
                  <a:lnTo>
                    <a:pt x="2930019" y="1527637"/>
                  </a:lnTo>
                  <a:lnTo>
                    <a:pt x="2929782" y="1503773"/>
                  </a:lnTo>
                  <a:lnTo>
                    <a:pt x="2929782" y="1503773"/>
                  </a:lnTo>
                  <a:lnTo>
                    <a:pt x="2901763" y="1503892"/>
                  </a:lnTo>
                  <a:lnTo>
                    <a:pt x="2901644" y="1494988"/>
                  </a:lnTo>
                  <a:lnTo>
                    <a:pt x="2929782" y="1494988"/>
                  </a:lnTo>
                  <a:lnTo>
                    <a:pt x="2929663" y="1471124"/>
                  </a:lnTo>
                  <a:lnTo>
                    <a:pt x="2901644" y="1471124"/>
                  </a:lnTo>
                  <a:lnTo>
                    <a:pt x="2901525" y="1462101"/>
                  </a:lnTo>
                  <a:lnTo>
                    <a:pt x="2929663" y="1462101"/>
                  </a:lnTo>
                  <a:lnTo>
                    <a:pt x="2929544" y="1438237"/>
                  </a:lnTo>
                  <a:lnTo>
                    <a:pt x="2901525" y="1437525"/>
                  </a:lnTo>
                  <a:lnTo>
                    <a:pt x="3303410" y="1435863"/>
                  </a:lnTo>
                  <a:lnTo>
                    <a:pt x="3303648" y="1436694"/>
                  </a:lnTo>
                  <a:lnTo>
                    <a:pt x="3303648" y="1436694"/>
                  </a:lnTo>
                  <a:lnTo>
                    <a:pt x="3280259" y="1436812"/>
                  </a:lnTo>
                  <a:lnTo>
                    <a:pt x="3280496" y="1460676"/>
                  </a:lnTo>
                  <a:lnTo>
                    <a:pt x="3303885" y="1460557"/>
                  </a:lnTo>
                  <a:lnTo>
                    <a:pt x="3303885" y="1469581"/>
                  </a:lnTo>
                  <a:lnTo>
                    <a:pt x="3280496" y="1469699"/>
                  </a:lnTo>
                  <a:lnTo>
                    <a:pt x="3280733" y="1493563"/>
                  </a:lnTo>
                  <a:lnTo>
                    <a:pt x="3304122" y="1493444"/>
                  </a:lnTo>
                  <a:lnTo>
                    <a:pt x="3304241" y="1502349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304360" y="1526212"/>
                  </a:lnTo>
                  <a:lnTo>
                    <a:pt x="3304478" y="1535117"/>
                  </a:lnTo>
                  <a:lnTo>
                    <a:pt x="3281090" y="1535117"/>
                  </a:lnTo>
                  <a:lnTo>
                    <a:pt x="3281208" y="1558981"/>
                  </a:lnTo>
                  <a:lnTo>
                    <a:pt x="3304597" y="1558981"/>
                  </a:lnTo>
                  <a:lnTo>
                    <a:pt x="3304716" y="1567885"/>
                  </a:lnTo>
                  <a:lnTo>
                    <a:pt x="3281327" y="1567885"/>
                  </a:lnTo>
                  <a:lnTo>
                    <a:pt x="3281327" y="1567885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304953" y="1591749"/>
                  </a:lnTo>
                  <a:lnTo>
                    <a:pt x="3304953" y="1600653"/>
                  </a:lnTo>
                  <a:lnTo>
                    <a:pt x="3281565" y="1600653"/>
                  </a:lnTo>
                  <a:lnTo>
                    <a:pt x="3281565" y="1602790"/>
                  </a:lnTo>
                  <a:lnTo>
                    <a:pt x="3281565" y="1602790"/>
                  </a:lnTo>
                  <a:lnTo>
                    <a:pt x="3267555" y="1602909"/>
                  </a:lnTo>
                  <a:lnTo>
                    <a:pt x="3267555" y="1600772"/>
                  </a:lnTo>
                  <a:lnTo>
                    <a:pt x="3225408" y="1600891"/>
                  </a:lnTo>
                  <a:lnTo>
                    <a:pt x="3225408" y="1600891"/>
                  </a:lnTo>
                  <a:lnTo>
                    <a:pt x="3225408" y="1603146"/>
                  </a:lnTo>
                  <a:lnTo>
                    <a:pt x="3225408" y="1603146"/>
                  </a:lnTo>
                  <a:lnTo>
                    <a:pt x="3211398" y="1603265"/>
                  </a:lnTo>
                  <a:lnTo>
                    <a:pt x="3211398" y="1601009"/>
                  </a:lnTo>
                  <a:lnTo>
                    <a:pt x="3169488" y="1601247"/>
                  </a:lnTo>
                  <a:lnTo>
                    <a:pt x="3169488" y="1603384"/>
                  </a:lnTo>
                  <a:lnTo>
                    <a:pt x="3155478" y="1603503"/>
                  </a:lnTo>
                  <a:lnTo>
                    <a:pt x="3155478" y="1601247"/>
                  </a:lnTo>
                  <a:lnTo>
                    <a:pt x="3113687" y="1601484"/>
                  </a:lnTo>
                  <a:lnTo>
                    <a:pt x="3113331" y="1601484"/>
                  </a:lnTo>
                  <a:lnTo>
                    <a:pt x="3113331" y="1603621"/>
                  </a:lnTo>
                  <a:lnTo>
                    <a:pt x="3113331" y="1603621"/>
                  </a:lnTo>
                  <a:lnTo>
                    <a:pt x="3099321" y="1603740"/>
                  </a:lnTo>
                  <a:lnTo>
                    <a:pt x="3099321" y="1601603"/>
                  </a:lnTo>
                  <a:lnTo>
                    <a:pt x="3057174" y="1601722"/>
                  </a:lnTo>
                  <a:lnTo>
                    <a:pt x="3057174" y="1601722"/>
                  </a:lnTo>
                  <a:lnTo>
                    <a:pt x="3057174" y="1603859"/>
                  </a:lnTo>
                  <a:lnTo>
                    <a:pt x="3057174" y="1603859"/>
                  </a:lnTo>
                  <a:lnTo>
                    <a:pt x="3043164" y="1603978"/>
                  </a:lnTo>
                  <a:lnTo>
                    <a:pt x="3043164" y="1603978"/>
                  </a:lnTo>
                  <a:lnTo>
                    <a:pt x="3043164" y="1601840"/>
                  </a:lnTo>
                  <a:lnTo>
                    <a:pt x="3042689" y="1601840"/>
                  </a:lnTo>
                  <a:lnTo>
                    <a:pt x="3001136" y="1601959"/>
                  </a:lnTo>
                  <a:lnTo>
                    <a:pt x="3001136" y="1604096"/>
                  </a:lnTo>
                  <a:lnTo>
                    <a:pt x="2987126" y="1604215"/>
                  </a:lnTo>
                  <a:lnTo>
                    <a:pt x="2987126" y="1602078"/>
                  </a:lnTo>
                  <a:lnTo>
                    <a:pt x="2944979" y="1602197"/>
                  </a:lnTo>
                  <a:lnTo>
                    <a:pt x="2944979" y="1602197"/>
                  </a:lnTo>
                  <a:lnTo>
                    <a:pt x="2944979" y="1604452"/>
                  </a:lnTo>
                  <a:lnTo>
                    <a:pt x="2930969" y="1604452"/>
                  </a:lnTo>
                  <a:lnTo>
                    <a:pt x="2930969" y="1602315"/>
                  </a:lnTo>
                  <a:lnTo>
                    <a:pt x="2930850" y="1602315"/>
                  </a:lnTo>
                  <a:lnTo>
                    <a:pt x="2903187" y="1602434"/>
                  </a:lnTo>
                  <a:lnTo>
                    <a:pt x="2902594" y="1602434"/>
                  </a:lnTo>
                  <a:close/>
                  <a:moveTo>
                    <a:pt x="3306616" y="1863511"/>
                  </a:moveTo>
                  <a:lnTo>
                    <a:pt x="3283227" y="1863629"/>
                  </a:lnTo>
                  <a:lnTo>
                    <a:pt x="3283227" y="1863629"/>
                  </a:lnTo>
                  <a:lnTo>
                    <a:pt x="3283464" y="1883100"/>
                  </a:lnTo>
                  <a:lnTo>
                    <a:pt x="3283345" y="1883100"/>
                  </a:lnTo>
                  <a:lnTo>
                    <a:pt x="3269455" y="1883219"/>
                  </a:lnTo>
                  <a:lnTo>
                    <a:pt x="3269455" y="1883219"/>
                  </a:lnTo>
                  <a:lnTo>
                    <a:pt x="3269217" y="1863748"/>
                  </a:lnTo>
                  <a:lnTo>
                    <a:pt x="3227070" y="1863867"/>
                  </a:lnTo>
                  <a:lnTo>
                    <a:pt x="3227070" y="1863867"/>
                  </a:lnTo>
                  <a:lnTo>
                    <a:pt x="3227307" y="1883338"/>
                  </a:lnTo>
                  <a:lnTo>
                    <a:pt x="3213416" y="1883457"/>
                  </a:lnTo>
                  <a:lnTo>
                    <a:pt x="3213298" y="1883457"/>
                  </a:lnTo>
                  <a:lnTo>
                    <a:pt x="3213060" y="1863986"/>
                  </a:lnTo>
                  <a:lnTo>
                    <a:pt x="3171269" y="1864104"/>
                  </a:lnTo>
                  <a:lnTo>
                    <a:pt x="3171031" y="1864104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57022" y="1883694"/>
                  </a:lnTo>
                  <a:lnTo>
                    <a:pt x="3156903" y="1864223"/>
                  </a:lnTo>
                  <a:lnTo>
                    <a:pt x="3115112" y="1864460"/>
                  </a:lnTo>
                  <a:lnTo>
                    <a:pt x="3114756" y="1864460"/>
                  </a:lnTo>
                  <a:lnTo>
                    <a:pt x="3114756" y="1864460"/>
                  </a:lnTo>
                  <a:lnTo>
                    <a:pt x="3114874" y="1883931"/>
                  </a:lnTo>
                  <a:lnTo>
                    <a:pt x="3114874" y="1883931"/>
                  </a:lnTo>
                  <a:lnTo>
                    <a:pt x="3100865" y="1883931"/>
                  </a:lnTo>
                  <a:lnTo>
                    <a:pt x="3100865" y="1883931"/>
                  </a:lnTo>
                  <a:lnTo>
                    <a:pt x="3100865" y="1864460"/>
                  </a:lnTo>
                  <a:lnTo>
                    <a:pt x="3059074" y="1864698"/>
                  </a:lnTo>
                  <a:lnTo>
                    <a:pt x="3058717" y="1864698"/>
                  </a:lnTo>
                  <a:lnTo>
                    <a:pt x="3058717" y="1864698"/>
                  </a:lnTo>
                  <a:lnTo>
                    <a:pt x="3058836" y="1884169"/>
                  </a:lnTo>
                  <a:lnTo>
                    <a:pt x="3044826" y="1884288"/>
                  </a:lnTo>
                  <a:lnTo>
                    <a:pt x="3044826" y="1884288"/>
                  </a:lnTo>
                  <a:lnTo>
                    <a:pt x="3044826" y="1864817"/>
                  </a:lnTo>
                  <a:lnTo>
                    <a:pt x="3044826" y="1864817"/>
                  </a:lnTo>
                  <a:lnTo>
                    <a:pt x="3002798" y="1864935"/>
                  </a:lnTo>
                  <a:lnTo>
                    <a:pt x="3002798" y="1864935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2988788" y="1884525"/>
                  </a:lnTo>
                  <a:lnTo>
                    <a:pt x="2988669" y="1865054"/>
                  </a:lnTo>
                  <a:lnTo>
                    <a:pt x="2988669" y="1865054"/>
                  </a:lnTo>
                  <a:lnTo>
                    <a:pt x="2946641" y="1865173"/>
                  </a:lnTo>
                  <a:lnTo>
                    <a:pt x="2946641" y="1884644"/>
                  </a:lnTo>
                  <a:lnTo>
                    <a:pt x="2946641" y="1884644"/>
                  </a:lnTo>
                  <a:lnTo>
                    <a:pt x="2946522" y="1884644"/>
                  </a:lnTo>
                  <a:lnTo>
                    <a:pt x="2932631" y="1884763"/>
                  </a:lnTo>
                  <a:lnTo>
                    <a:pt x="2932631" y="1884763"/>
                  </a:lnTo>
                  <a:lnTo>
                    <a:pt x="2932513" y="1865292"/>
                  </a:lnTo>
                  <a:lnTo>
                    <a:pt x="2904493" y="1865410"/>
                  </a:lnTo>
                  <a:lnTo>
                    <a:pt x="2904375" y="1856387"/>
                  </a:lnTo>
                  <a:lnTo>
                    <a:pt x="2932394" y="1856387"/>
                  </a:lnTo>
                  <a:lnTo>
                    <a:pt x="2932275" y="1832524"/>
                  </a:lnTo>
                  <a:lnTo>
                    <a:pt x="2904256" y="1832642"/>
                  </a:lnTo>
                  <a:lnTo>
                    <a:pt x="2904137" y="1823738"/>
                  </a:lnTo>
                  <a:lnTo>
                    <a:pt x="2932156" y="1823619"/>
                  </a:lnTo>
                  <a:lnTo>
                    <a:pt x="2931919" y="1799755"/>
                  </a:lnTo>
                  <a:lnTo>
                    <a:pt x="2903900" y="1799874"/>
                  </a:lnTo>
                  <a:lnTo>
                    <a:pt x="2903900" y="1790851"/>
                  </a:lnTo>
                  <a:lnTo>
                    <a:pt x="2931919" y="1790732"/>
                  </a:lnTo>
                  <a:lnTo>
                    <a:pt x="2931681" y="1766869"/>
                  </a:lnTo>
                  <a:lnTo>
                    <a:pt x="2903662" y="1766987"/>
                  </a:lnTo>
                  <a:lnTo>
                    <a:pt x="2903662" y="1758083"/>
                  </a:lnTo>
                  <a:lnTo>
                    <a:pt x="2931563" y="1758083"/>
                  </a:lnTo>
                  <a:lnTo>
                    <a:pt x="2931444" y="1734219"/>
                  </a:lnTo>
                  <a:lnTo>
                    <a:pt x="2903306" y="1729589"/>
                  </a:lnTo>
                  <a:lnTo>
                    <a:pt x="2903306" y="1729589"/>
                  </a:lnTo>
                  <a:lnTo>
                    <a:pt x="3305428" y="1728045"/>
                  </a:lnTo>
                  <a:lnTo>
                    <a:pt x="3305428" y="1732794"/>
                  </a:lnTo>
                  <a:lnTo>
                    <a:pt x="3282040" y="1732913"/>
                  </a:lnTo>
                  <a:lnTo>
                    <a:pt x="3282277" y="1756777"/>
                  </a:lnTo>
                  <a:lnTo>
                    <a:pt x="3305666" y="1756658"/>
                  </a:lnTo>
                  <a:lnTo>
                    <a:pt x="3305785" y="1765563"/>
                  </a:lnTo>
                  <a:lnTo>
                    <a:pt x="3282396" y="1765681"/>
                  </a:lnTo>
                  <a:lnTo>
                    <a:pt x="3282515" y="1789545"/>
                  </a:lnTo>
                  <a:lnTo>
                    <a:pt x="3305903" y="1789545"/>
                  </a:lnTo>
                  <a:lnTo>
                    <a:pt x="3306022" y="1798449"/>
                  </a:lnTo>
                  <a:lnTo>
                    <a:pt x="3282633" y="1798449"/>
                  </a:lnTo>
                  <a:lnTo>
                    <a:pt x="3282752" y="1822313"/>
                  </a:lnTo>
                  <a:lnTo>
                    <a:pt x="3306141" y="1822194"/>
                  </a:lnTo>
                  <a:lnTo>
                    <a:pt x="3306260" y="1830980"/>
                  </a:lnTo>
                  <a:lnTo>
                    <a:pt x="3306260" y="1831218"/>
                  </a:lnTo>
                  <a:lnTo>
                    <a:pt x="3306260" y="1831218"/>
                  </a:lnTo>
                  <a:lnTo>
                    <a:pt x="3282871" y="1831218"/>
                  </a:lnTo>
                  <a:lnTo>
                    <a:pt x="3283108" y="1855081"/>
                  </a:lnTo>
                  <a:lnTo>
                    <a:pt x="3306497" y="1854963"/>
                  </a:lnTo>
                  <a:lnTo>
                    <a:pt x="3306616" y="1863511"/>
                  </a:lnTo>
                  <a:close/>
                  <a:moveTo>
                    <a:pt x="3464639" y="739777"/>
                  </a:moveTo>
                  <a:lnTo>
                    <a:pt x="3492658" y="739658"/>
                  </a:lnTo>
                  <a:lnTo>
                    <a:pt x="3493252" y="811368"/>
                  </a:lnTo>
                  <a:lnTo>
                    <a:pt x="3465232" y="811487"/>
                  </a:lnTo>
                  <a:lnTo>
                    <a:pt x="3464639" y="739777"/>
                  </a:lnTo>
                  <a:close/>
                  <a:moveTo>
                    <a:pt x="3465589" y="856365"/>
                  </a:moveTo>
                  <a:lnTo>
                    <a:pt x="3493608" y="856246"/>
                  </a:lnTo>
                  <a:lnTo>
                    <a:pt x="3494083" y="927956"/>
                  </a:lnTo>
                  <a:lnTo>
                    <a:pt x="3466064" y="927956"/>
                  </a:lnTo>
                  <a:lnTo>
                    <a:pt x="3465589" y="856365"/>
                  </a:lnTo>
                  <a:close/>
                  <a:moveTo>
                    <a:pt x="3466301" y="972716"/>
                  </a:moveTo>
                  <a:lnTo>
                    <a:pt x="3494320" y="972716"/>
                  </a:lnTo>
                  <a:lnTo>
                    <a:pt x="3494795" y="1044426"/>
                  </a:lnTo>
                  <a:lnTo>
                    <a:pt x="3466776" y="1044426"/>
                  </a:lnTo>
                  <a:lnTo>
                    <a:pt x="3466301" y="972716"/>
                  </a:lnTo>
                  <a:close/>
                  <a:moveTo>
                    <a:pt x="3467132" y="1089304"/>
                  </a:moveTo>
                  <a:lnTo>
                    <a:pt x="3495151" y="1089304"/>
                  </a:lnTo>
                  <a:lnTo>
                    <a:pt x="3495745" y="1160895"/>
                  </a:lnTo>
                  <a:lnTo>
                    <a:pt x="3467726" y="1161014"/>
                  </a:lnTo>
                  <a:lnTo>
                    <a:pt x="3467132" y="1089304"/>
                  </a:lnTo>
                  <a:close/>
                  <a:moveTo>
                    <a:pt x="3468082" y="1205773"/>
                  </a:moveTo>
                  <a:lnTo>
                    <a:pt x="3496101" y="1205654"/>
                  </a:lnTo>
                  <a:lnTo>
                    <a:pt x="3496576" y="1277364"/>
                  </a:lnTo>
                  <a:lnTo>
                    <a:pt x="3468557" y="1277483"/>
                  </a:lnTo>
                  <a:lnTo>
                    <a:pt x="3468082" y="1205773"/>
                  </a:lnTo>
                  <a:close/>
                  <a:moveTo>
                    <a:pt x="3468794" y="1322361"/>
                  </a:moveTo>
                  <a:lnTo>
                    <a:pt x="3496813" y="1322243"/>
                  </a:lnTo>
                  <a:lnTo>
                    <a:pt x="3497288" y="1393953"/>
                  </a:lnTo>
                  <a:lnTo>
                    <a:pt x="3469269" y="1394071"/>
                  </a:lnTo>
                  <a:lnTo>
                    <a:pt x="3468794" y="1322361"/>
                  </a:lnTo>
                  <a:close/>
                  <a:moveTo>
                    <a:pt x="3469625" y="1438831"/>
                  </a:moveTo>
                  <a:lnTo>
                    <a:pt x="3497645" y="1438831"/>
                  </a:lnTo>
                  <a:lnTo>
                    <a:pt x="3498238" y="1510541"/>
                  </a:lnTo>
                  <a:lnTo>
                    <a:pt x="3470219" y="1510541"/>
                  </a:lnTo>
                  <a:lnTo>
                    <a:pt x="3469625" y="1438831"/>
                  </a:lnTo>
                  <a:close/>
                  <a:moveTo>
                    <a:pt x="3470575" y="1555300"/>
                  </a:moveTo>
                  <a:lnTo>
                    <a:pt x="3498594" y="1555300"/>
                  </a:lnTo>
                  <a:lnTo>
                    <a:pt x="3499069" y="1626891"/>
                  </a:lnTo>
                  <a:lnTo>
                    <a:pt x="3471050" y="1627010"/>
                  </a:lnTo>
                  <a:lnTo>
                    <a:pt x="3470575" y="1555300"/>
                  </a:lnTo>
                  <a:close/>
                  <a:moveTo>
                    <a:pt x="3471288" y="1671888"/>
                  </a:moveTo>
                  <a:lnTo>
                    <a:pt x="3499307" y="1671770"/>
                  </a:lnTo>
                  <a:lnTo>
                    <a:pt x="3499782" y="1743480"/>
                  </a:lnTo>
                  <a:lnTo>
                    <a:pt x="3471763" y="1743598"/>
                  </a:lnTo>
                  <a:lnTo>
                    <a:pt x="3471288" y="1671888"/>
                  </a:lnTo>
                  <a:close/>
                  <a:moveTo>
                    <a:pt x="3472119" y="1788358"/>
                  </a:moveTo>
                  <a:lnTo>
                    <a:pt x="3500138" y="1788239"/>
                  </a:lnTo>
                  <a:lnTo>
                    <a:pt x="3500731" y="1859949"/>
                  </a:lnTo>
                  <a:lnTo>
                    <a:pt x="3472712" y="1860068"/>
                  </a:lnTo>
                  <a:lnTo>
                    <a:pt x="3472119" y="1788358"/>
                  </a:lnTo>
                  <a:close/>
                  <a:moveTo>
                    <a:pt x="3473068" y="1904946"/>
                  </a:moveTo>
                  <a:lnTo>
                    <a:pt x="3501088" y="1904827"/>
                  </a:lnTo>
                  <a:lnTo>
                    <a:pt x="3501562" y="1976537"/>
                  </a:lnTo>
                  <a:lnTo>
                    <a:pt x="3473543" y="1976537"/>
                  </a:lnTo>
                  <a:lnTo>
                    <a:pt x="3473068" y="1904946"/>
                  </a:lnTo>
                  <a:close/>
                  <a:moveTo>
                    <a:pt x="3474256" y="2093006"/>
                  </a:moveTo>
                  <a:lnTo>
                    <a:pt x="3473781" y="2021297"/>
                  </a:lnTo>
                  <a:lnTo>
                    <a:pt x="3501800" y="2021297"/>
                  </a:lnTo>
                  <a:lnTo>
                    <a:pt x="3502275" y="2093006"/>
                  </a:lnTo>
                  <a:lnTo>
                    <a:pt x="3474256" y="2093006"/>
                  </a:lnTo>
                  <a:close/>
                  <a:moveTo>
                    <a:pt x="3545728" y="1268223"/>
                  </a:moveTo>
                  <a:lnTo>
                    <a:pt x="3541454" y="673884"/>
                  </a:lnTo>
                  <a:lnTo>
                    <a:pt x="3562587" y="673766"/>
                  </a:lnTo>
                  <a:lnTo>
                    <a:pt x="3566743" y="1268104"/>
                  </a:lnTo>
                  <a:lnTo>
                    <a:pt x="3545728" y="1268223"/>
                  </a:lnTo>
                  <a:close/>
                  <a:moveTo>
                    <a:pt x="3608534" y="745357"/>
                  </a:moveTo>
                  <a:lnTo>
                    <a:pt x="3608415" y="739183"/>
                  </a:lnTo>
                  <a:lnTo>
                    <a:pt x="3608178" y="698935"/>
                  </a:lnTo>
                  <a:lnTo>
                    <a:pt x="3608059" y="687063"/>
                  </a:lnTo>
                  <a:lnTo>
                    <a:pt x="3607940" y="673528"/>
                  </a:lnTo>
                  <a:lnTo>
                    <a:pt x="3679175" y="673291"/>
                  </a:lnTo>
                  <a:lnTo>
                    <a:pt x="3679650" y="749512"/>
                  </a:lnTo>
                  <a:lnTo>
                    <a:pt x="3608534" y="749750"/>
                  </a:lnTo>
                  <a:lnTo>
                    <a:pt x="3608534" y="745357"/>
                  </a:lnTo>
                  <a:close/>
                  <a:moveTo>
                    <a:pt x="3609009" y="797477"/>
                  </a:moveTo>
                  <a:lnTo>
                    <a:pt x="3608890" y="785723"/>
                  </a:lnTo>
                  <a:lnTo>
                    <a:pt x="3608771" y="775988"/>
                  </a:lnTo>
                  <a:lnTo>
                    <a:pt x="3679888" y="775750"/>
                  </a:lnTo>
                  <a:lnTo>
                    <a:pt x="3680125" y="815523"/>
                  </a:lnTo>
                  <a:lnTo>
                    <a:pt x="3609009" y="815761"/>
                  </a:lnTo>
                  <a:lnTo>
                    <a:pt x="3609009" y="815761"/>
                  </a:lnTo>
                  <a:lnTo>
                    <a:pt x="3609009" y="797477"/>
                  </a:lnTo>
                  <a:close/>
                  <a:moveTo>
                    <a:pt x="3609127" y="844017"/>
                  </a:moveTo>
                  <a:lnTo>
                    <a:pt x="3609246" y="841880"/>
                  </a:lnTo>
                  <a:lnTo>
                    <a:pt x="3680362" y="841643"/>
                  </a:lnTo>
                  <a:lnTo>
                    <a:pt x="3680837" y="895782"/>
                  </a:lnTo>
                  <a:lnTo>
                    <a:pt x="3609602" y="896019"/>
                  </a:lnTo>
                  <a:lnTo>
                    <a:pt x="3609127" y="844017"/>
                  </a:lnTo>
                  <a:close/>
                  <a:moveTo>
                    <a:pt x="3609840" y="936386"/>
                  </a:moveTo>
                  <a:lnTo>
                    <a:pt x="3681075" y="936148"/>
                  </a:lnTo>
                  <a:lnTo>
                    <a:pt x="3681431" y="994324"/>
                  </a:lnTo>
                  <a:lnTo>
                    <a:pt x="3610315" y="994561"/>
                  </a:lnTo>
                  <a:lnTo>
                    <a:pt x="3609840" y="936386"/>
                  </a:lnTo>
                  <a:close/>
                  <a:moveTo>
                    <a:pt x="3610552" y="1034928"/>
                  </a:moveTo>
                  <a:lnTo>
                    <a:pt x="3681787" y="1034690"/>
                  </a:lnTo>
                  <a:lnTo>
                    <a:pt x="3682144" y="1092984"/>
                  </a:lnTo>
                  <a:lnTo>
                    <a:pt x="3611027" y="1093222"/>
                  </a:lnTo>
                  <a:lnTo>
                    <a:pt x="3610552" y="1034928"/>
                  </a:lnTo>
                  <a:close/>
                  <a:moveTo>
                    <a:pt x="3611265" y="1133588"/>
                  </a:moveTo>
                  <a:lnTo>
                    <a:pt x="3682381" y="1133351"/>
                  </a:lnTo>
                  <a:lnTo>
                    <a:pt x="3682856" y="1191645"/>
                  </a:lnTo>
                  <a:lnTo>
                    <a:pt x="3611621" y="1191882"/>
                  </a:lnTo>
                  <a:lnTo>
                    <a:pt x="3611265" y="1133588"/>
                  </a:lnTo>
                  <a:close/>
                  <a:moveTo>
                    <a:pt x="3612689" y="1314525"/>
                  </a:moveTo>
                  <a:lnTo>
                    <a:pt x="3683806" y="1314288"/>
                  </a:lnTo>
                  <a:lnTo>
                    <a:pt x="3684162" y="1357266"/>
                  </a:lnTo>
                  <a:lnTo>
                    <a:pt x="3613045" y="1357504"/>
                  </a:lnTo>
                  <a:lnTo>
                    <a:pt x="3612689" y="1314525"/>
                  </a:lnTo>
                  <a:close/>
                  <a:moveTo>
                    <a:pt x="3613164" y="1387185"/>
                  </a:moveTo>
                  <a:lnTo>
                    <a:pt x="3684281" y="1386948"/>
                  </a:lnTo>
                  <a:lnTo>
                    <a:pt x="3684637" y="1429926"/>
                  </a:lnTo>
                  <a:lnTo>
                    <a:pt x="3613520" y="1430164"/>
                  </a:lnTo>
                  <a:lnTo>
                    <a:pt x="3613164" y="1387185"/>
                  </a:lnTo>
                  <a:close/>
                  <a:moveTo>
                    <a:pt x="3613520" y="1460083"/>
                  </a:moveTo>
                  <a:lnTo>
                    <a:pt x="3684755" y="1459845"/>
                  </a:lnTo>
                  <a:lnTo>
                    <a:pt x="3684993" y="1502824"/>
                  </a:lnTo>
                  <a:lnTo>
                    <a:pt x="3613758" y="1503061"/>
                  </a:lnTo>
                  <a:lnTo>
                    <a:pt x="3613520" y="1460083"/>
                  </a:lnTo>
                  <a:close/>
                  <a:moveTo>
                    <a:pt x="3614233" y="1532861"/>
                  </a:moveTo>
                  <a:lnTo>
                    <a:pt x="3685349" y="1532624"/>
                  </a:lnTo>
                  <a:lnTo>
                    <a:pt x="3685705" y="1575602"/>
                  </a:lnTo>
                  <a:lnTo>
                    <a:pt x="3614589" y="1575840"/>
                  </a:lnTo>
                  <a:lnTo>
                    <a:pt x="3614233" y="1532861"/>
                  </a:lnTo>
                  <a:close/>
                  <a:moveTo>
                    <a:pt x="3614707" y="1605521"/>
                  </a:moveTo>
                  <a:lnTo>
                    <a:pt x="3685824" y="1605284"/>
                  </a:lnTo>
                  <a:lnTo>
                    <a:pt x="3686061" y="1648262"/>
                  </a:lnTo>
                  <a:lnTo>
                    <a:pt x="3614945" y="1648499"/>
                  </a:lnTo>
                  <a:lnTo>
                    <a:pt x="3614707" y="1605521"/>
                  </a:lnTo>
                  <a:close/>
                  <a:moveTo>
                    <a:pt x="3615182" y="1678299"/>
                  </a:moveTo>
                  <a:lnTo>
                    <a:pt x="3686418" y="1678062"/>
                  </a:lnTo>
                  <a:lnTo>
                    <a:pt x="3686774" y="1721041"/>
                  </a:lnTo>
                  <a:lnTo>
                    <a:pt x="3615539" y="1721278"/>
                  </a:lnTo>
                  <a:lnTo>
                    <a:pt x="3615182" y="1678299"/>
                  </a:lnTo>
                  <a:close/>
                  <a:moveTo>
                    <a:pt x="3615776" y="1751078"/>
                  </a:moveTo>
                  <a:lnTo>
                    <a:pt x="3686893" y="1750841"/>
                  </a:lnTo>
                  <a:lnTo>
                    <a:pt x="3687249" y="1793819"/>
                  </a:lnTo>
                  <a:lnTo>
                    <a:pt x="3616132" y="1794056"/>
                  </a:lnTo>
                  <a:lnTo>
                    <a:pt x="3615776" y="1751078"/>
                  </a:lnTo>
                  <a:close/>
                  <a:moveTo>
                    <a:pt x="3616251" y="1823975"/>
                  </a:moveTo>
                  <a:lnTo>
                    <a:pt x="3687367" y="1823738"/>
                  </a:lnTo>
                  <a:lnTo>
                    <a:pt x="3687605" y="1866716"/>
                  </a:lnTo>
                  <a:lnTo>
                    <a:pt x="3616488" y="1866954"/>
                  </a:lnTo>
                  <a:lnTo>
                    <a:pt x="3616251" y="1823975"/>
                  </a:lnTo>
                  <a:close/>
                  <a:moveTo>
                    <a:pt x="3616726" y="1896754"/>
                  </a:moveTo>
                  <a:lnTo>
                    <a:pt x="3688080" y="1896516"/>
                  </a:lnTo>
                  <a:lnTo>
                    <a:pt x="3688436" y="1939376"/>
                  </a:lnTo>
                  <a:lnTo>
                    <a:pt x="3617082" y="1939614"/>
                  </a:lnTo>
                  <a:lnTo>
                    <a:pt x="3616726" y="1896754"/>
                  </a:lnTo>
                  <a:close/>
                  <a:moveTo>
                    <a:pt x="3617319" y="1969414"/>
                  </a:moveTo>
                  <a:lnTo>
                    <a:pt x="3688436" y="1969176"/>
                  </a:lnTo>
                  <a:lnTo>
                    <a:pt x="3688792" y="2012155"/>
                  </a:lnTo>
                  <a:lnTo>
                    <a:pt x="3617676" y="2012392"/>
                  </a:lnTo>
                  <a:lnTo>
                    <a:pt x="3617319" y="1969414"/>
                  </a:lnTo>
                  <a:close/>
                  <a:moveTo>
                    <a:pt x="3618032" y="2085289"/>
                  </a:moveTo>
                  <a:lnTo>
                    <a:pt x="3617676" y="2042311"/>
                  </a:lnTo>
                  <a:lnTo>
                    <a:pt x="3688792" y="2042073"/>
                  </a:lnTo>
                  <a:lnTo>
                    <a:pt x="3689030" y="2085052"/>
                  </a:lnTo>
                  <a:lnTo>
                    <a:pt x="3618032" y="2085289"/>
                  </a:lnTo>
                  <a:close/>
                  <a:moveTo>
                    <a:pt x="3733908" y="673053"/>
                  </a:moveTo>
                  <a:lnTo>
                    <a:pt x="3832449" y="672697"/>
                  </a:lnTo>
                  <a:lnTo>
                    <a:pt x="3832449" y="672697"/>
                  </a:lnTo>
                  <a:lnTo>
                    <a:pt x="3832568" y="686232"/>
                  </a:lnTo>
                  <a:lnTo>
                    <a:pt x="3832687" y="697985"/>
                  </a:lnTo>
                  <a:lnTo>
                    <a:pt x="3832924" y="743457"/>
                  </a:lnTo>
                  <a:lnTo>
                    <a:pt x="3832924" y="744407"/>
                  </a:lnTo>
                  <a:lnTo>
                    <a:pt x="3832924" y="747375"/>
                  </a:lnTo>
                  <a:lnTo>
                    <a:pt x="3832924" y="748800"/>
                  </a:lnTo>
                  <a:lnTo>
                    <a:pt x="3734501" y="749156"/>
                  </a:lnTo>
                  <a:lnTo>
                    <a:pt x="3733908" y="673053"/>
                  </a:lnTo>
                  <a:close/>
                  <a:moveTo>
                    <a:pt x="3734739" y="775394"/>
                  </a:moveTo>
                  <a:lnTo>
                    <a:pt x="3833281" y="775038"/>
                  </a:lnTo>
                  <a:lnTo>
                    <a:pt x="3833399" y="784774"/>
                  </a:lnTo>
                  <a:lnTo>
                    <a:pt x="3833399" y="796646"/>
                  </a:lnTo>
                  <a:lnTo>
                    <a:pt x="3833637" y="814930"/>
                  </a:lnTo>
                  <a:lnTo>
                    <a:pt x="3735095" y="815286"/>
                  </a:lnTo>
                  <a:lnTo>
                    <a:pt x="3734739" y="775394"/>
                  </a:lnTo>
                  <a:close/>
                  <a:moveTo>
                    <a:pt x="3735332" y="841406"/>
                  </a:moveTo>
                  <a:lnTo>
                    <a:pt x="3833756" y="841049"/>
                  </a:lnTo>
                  <a:lnTo>
                    <a:pt x="3833756" y="843068"/>
                  </a:lnTo>
                  <a:lnTo>
                    <a:pt x="3834112" y="895069"/>
                  </a:lnTo>
                  <a:lnTo>
                    <a:pt x="3833399" y="895069"/>
                  </a:lnTo>
                  <a:lnTo>
                    <a:pt x="3735570" y="895544"/>
                  </a:lnTo>
                  <a:lnTo>
                    <a:pt x="3735332" y="841406"/>
                  </a:lnTo>
                  <a:close/>
                  <a:moveTo>
                    <a:pt x="3735807" y="935911"/>
                  </a:moveTo>
                  <a:lnTo>
                    <a:pt x="3735807" y="935911"/>
                  </a:lnTo>
                  <a:lnTo>
                    <a:pt x="3834349" y="935555"/>
                  </a:lnTo>
                  <a:lnTo>
                    <a:pt x="3834824" y="993730"/>
                  </a:lnTo>
                  <a:lnTo>
                    <a:pt x="3834824" y="993730"/>
                  </a:lnTo>
                  <a:lnTo>
                    <a:pt x="3736995" y="994205"/>
                  </a:lnTo>
                  <a:lnTo>
                    <a:pt x="3736282" y="994205"/>
                  </a:lnTo>
                  <a:lnTo>
                    <a:pt x="3735807" y="935911"/>
                  </a:lnTo>
                  <a:close/>
                  <a:moveTo>
                    <a:pt x="3736638" y="1034453"/>
                  </a:moveTo>
                  <a:lnTo>
                    <a:pt x="3736638" y="1034453"/>
                  </a:lnTo>
                  <a:lnTo>
                    <a:pt x="3835180" y="1034096"/>
                  </a:lnTo>
                  <a:lnTo>
                    <a:pt x="3835655" y="1092272"/>
                  </a:lnTo>
                  <a:lnTo>
                    <a:pt x="3737113" y="1092747"/>
                  </a:lnTo>
                  <a:lnTo>
                    <a:pt x="3736638" y="1034453"/>
                  </a:lnTo>
                  <a:close/>
                  <a:moveTo>
                    <a:pt x="3737351" y="1133113"/>
                  </a:moveTo>
                  <a:lnTo>
                    <a:pt x="3835893" y="1132638"/>
                  </a:lnTo>
                  <a:lnTo>
                    <a:pt x="3836249" y="1190932"/>
                  </a:lnTo>
                  <a:lnTo>
                    <a:pt x="3737944" y="1191289"/>
                  </a:lnTo>
                  <a:lnTo>
                    <a:pt x="3737351" y="1133113"/>
                  </a:lnTo>
                  <a:close/>
                  <a:moveTo>
                    <a:pt x="3738657" y="1313932"/>
                  </a:moveTo>
                  <a:lnTo>
                    <a:pt x="3739132" y="1313932"/>
                  </a:lnTo>
                  <a:lnTo>
                    <a:pt x="3836961" y="1313576"/>
                  </a:lnTo>
                  <a:lnTo>
                    <a:pt x="3837317" y="1356554"/>
                  </a:lnTo>
                  <a:lnTo>
                    <a:pt x="3836843" y="1356554"/>
                  </a:lnTo>
                  <a:lnTo>
                    <a:pt x="3739013" y="1356910"/>
                  </a:lnTo>
                  <a:lnTo>
                    <a:pt x="3738657" y="1313932"/>
                  </a:lnTo>
                  <a:close/>
                  <a:moveTo>
                    <a:pt x="3739132" y="1386710"/>
                  </a:moveTo>
                  <a:lnTo>
                    <a:pt x="3837673" y="1386354"/>
                  </a:lnTo>
                  <a:lnTo>
                    <a:pt x="3838029" y="1429333"/>
                  </a:lnTo>
                  <a:lnTo>
                    <a:pt x="3739488" y="1429689"/>
                  </a:lnTo>
                  <a:lnTo>
                    <a:pt x="3739132" y="1386710"/>
                  </a:lnTo>
                  <a:close/>
                  <a:moveTo>
                    <a:pt x="3739607" y="1459489"/>
                  </a:moveTo>
                  <a:lnTo>
                    <a:pt x="3838148" y="1459014"/>
                  </a:lnTo>
                  <a:lnTo>
                    <a:pt x="3838504" y="1501993"/>
                  </a:lnTo>
                  <a:lnTo>
                    <a:pt x="3837792" y="1501993"/>
                  </a:lnTo>
                  <a:lnTo>
                    <a:pt x="3831381" y="1501993"/>
                  </a:lnTo>
                  <a:lnTo>
                    <a:pt x="3739963" y="1502349"/>
                  </a:lnTo>
                  <a:lnTo>
                    <a:pt x="3739607" y="1459489"/>
                  </a:lnTo>
                  <a:close/>
                  <a:moveTo>
                    <a:pt x="3740200" y="1532386"/>
                  </a:moveTo>
                  <a:lnTo>
                    <a:pt x="3740794" y="1532386"/>
                  </a:lnTo>
                  <a:lnTo>
                    <a:pt x="3838504" y="1531911"/>
                  </a:lnTo>
                  <a:lnTo>
                    <a:pt x="3838979" y="1574890"/>
                  </a:lnTo>
                  <a:lnTo>
                    <a:pt x="3741150" y="1575365"/>
                  </a:lnTo>
                  <a:lnTo>
                    <a:pt x="3740556" y="1575365"/>
                  </a:lnTo>
                  <a:lnTo>
                    <a:pt x="3740200" y="1532386"/>
                  </a:lnTo>
                  <a:close/>
                  <a:moveTo>
                    <a:pt x="3740675" y="1605046"/>
                  </a:moveTo>
                  <a:lnTo>
                    <a:pt x="3839217" y="1604690"/>
                  </a:lnTo>
                  <a:lnTo>
                    <a:pt x="3839573" y="1647668"/>
                  </a:lnTo>
                  <a:lnTo>
                    <a:pt x="3832449" y="1647668"/>
                  </a:lnTo>
                  <a:lnTo>
                    <a:pt x="3741506" y="1648024"/>
                  </a:lnTo>
                  <a:lnTo>
                    <a:pt x="3741031" y="1648024"/>
                  </a:lnTo>
                  <a:lnTo>
                    <a:pt x="3740675" y="1605046"/>
                  </a:lnTo>
                  <a:close/>
                  <a:moveTo>
                    <a:pt x="3741150" y="1677825"/>
                  </a:moveTo>
                  <a:lnTo>
                    <a:pt x="3839098" y="1677468"/>
                  </a:lnTo>
                  <a:lnTo>
                    <a:pt x="3839573" y="1677468"/>
                  </a:lnTo>
                  <a:lnTo>
                    <a:pt x="3839929" y="1720447"/>
                  </a:lnTo>
                  <a:lnTo>
                    <a:pt x="3839336" y="1720447"/>
                  </a:lnTo>
                  <a:lnTo>
                    <a:pt x="3832924" y="1720447"/>
                  </a:lnTo>
                  <a:lnTo>
                    <a:pt x="3741387" y="1720803"/>
                  </a:lnTo>
                  <a:lnTo>
                    <a:pt x="3741150" y="1677825"/>
                  </a:lnTo>
                  <a:close/>
                  <a:moveTo>
                    <a:pt x="3741744" y="1750603"/>
                  </a:moveTo>
                  <a:lnTo>
                    <a:pt x="3840285" y="1750128"/>
                  </a:lnTo>
                  <a:lnTo>
                    <a:pt x="3840404" y="1793107"/>
                  </a:lnTo>
                  <a:lnTo>
                    <a:pt x="3840404" y="1793107"/>
                  </a:lnTo>
                  <a:lnTo>
                    <a:pt x="3742693" y="1793582"/>
                  </a:lnTo>
                  <a:lnTo>
                    <a:pt x="3741981" y="1793582"/>
                  </a:lnTo>
                  <a:lnTo>
                    <a:pt x="3741744" y="1750603"/>
                  </a:lnTo>
                  <a:close/>
                  <a:moveTo>
                    <a:pt x="3742219" y="1823500"/>
                  </a:moveTo>
                  <a:lnTo>
                    <a:pt x="3840641" y="1823025"/>
                  </a:lnTo>
                  <a:lnTo>
                    <a:pt x="3840641" y="1823025"/>
                  </a:lnTo>
                  <a:lnTo>
                    <a:pt x="3840998" y="1866004"/>
                  </a:lnTo>
                  <a:lnTo>
                    <a:pt x="3742456" y="1866479"/>
                  </a:lnTo>
                  <a:lnTo>
                    <a:pt x="3742219" y="1823500"/>
                  </a:lnTo>
                  <a:close/>
                  <a:moveTo>
                    <a:pt x="3742693" y="1896160"/>
                  </a:moveTo>
                  <a:lnTo>
                    <a:pt x="3742693" y="1896160"/>
                  </a:lnTo>
                  <a:lnTo>
                    <a:pt x="3841235" y="1895804"/>
                  </a:lnTo>
                  <a:lnTo>
                    <a:pt x="3841591" y="1938783"/>
                  </a:lnTo>
                  <a:lnTo>
                    <a:pt x="3743049" y="1939139"/>
                  </a:lnTo>
                  <a:lnTo>
                    <a:pt x="3742693" y="1896160"/>
                  </a:lnTo>
                  <a:close/>
                  <a:moveTo>
                    <a:pt x="3743287" y="1968939"/>
                  </a:moveTo>
                  <a:lnTo>
                    <a:pt x="3841591" y="1968583"/>
                  </a:lnTo>
                  <a:lnTo>
                    <a:pt x="3841948" y="2011442"/>
                  </a:lnTo>
                  <a:lnTo>
                    <a:pt x="3835655" y="2011442"/>
                  </a:lnTo>
                  <a:lnTo>
                    <a:pt x="3834943" y="2011442"/>
                  </a:lnTo>
                  <a:lnTo>
                    <a:pt x="3743524" y="2011798"/>
                  </a:lnTo>
                  <a:lnTo>
                    <a:pt x="3743287" y="1968939"/>
                  </a:lnTo>
                  <a:close/>
                  <a:moveTo>
                    <a:pt x="3841948" y="2084340"/>
                  </a:moveTo>
                  <a:lnTo>
                    <a:pt x="3744118" y="2084815"/>
                  </a:lnTo>
                  <a:lnTo>
                    <a:pt x="3743880" y="2041836"/>
                  </a:lnTo>
                  <a:lnTo>
                    <a:pt x="3842423" y="2041361"/>
                  </a:lnTo>
                  <a:lnTo>
                    <a:pt x="3842779" y="2084340"/>
                  </a:lnTo>
                  <a:lnTo>
                    <a:pt x="3841948" y="2084340"/>
                  </a:lnTo>
                  <a:close/>
                  <a:moveTo>
                    <a:pt x="3887657" y="1266917"/>
                  </a:moveTo>
                  <a:lnTo>
                    <a:pt x="3875309" y="1267035"/>
                  </a:lnTo>
                  <a:lnTo>
                    <a:pt x="3871035" y="672697"/>
                  </a:lnTo>
                  <a:lnTo>
                    <a:pt x="3891931" y="672578"/>
                  </a:lnTo>
                  <a:lnTo>
                    <a:pt x="3892050" y="672578"/>
                  </a:lnTo>
                  <a:lnTo>
                    <a:pt x="3892050" y="672578"/>
                  </a:lnTo>
                  <a:lnTo>
                    <a:pt x="3896205" y="1266917"/>
                  </a:lnTo>
                  <a:lnTo>
                    <a:pt x="3887657" y="1266917"/>
                  </a:lnTo>
                  <a:close/>
                  <a:moveTo>
                    <a:pt x="3959960" y="1329366"/>
                  </a:moveTo>
                  <a:lnTo>
                    <a:pt x="4121427" y="1328654"/>
                  </a:lnTo>
                  <a:lnTo>
                    <a:pt x="4121427" y="1337558"/>
                  </a:lnTo>
                  <a:lnTo>
                    <a:pt x="3960079" y="1338270"/>
                  </a:lnTo>
                  <a:lnTo>
                    <a:pt x="3959960" y="1329366"/>
                  </a:lnTo>
                  <a:close/>
                  <a:moveTo>
                    <a:pt x="3960435" y="1392053"/>
                  </a:moveTo>
                  <a:lnTo>
                    <a:pt x="3961504" y="1392053"/>
                  </a:lnTo>
                  <a:lnTo>
                    <a:pt x="4121783" y="1391459"/>
                  </a:lnTo>
                  <a:lnTo>
                    <a:pt x="4121901" y="1400364"/>
                  </a:lnTo>
                  <a:lnTo>
                    <a:pt x="3960554" y="1401076"/>
                  </a:lnTo>
                  <a:lnTo>
                    <a:pt x="3960435" y="1392053"/>
                  </a:lnTo>
                  <a:close/>
                  <a:moveTo>
                    <a:pt x="3960910" y="1463644"/>
                  </a:moveTo>
                  <a:lnTo>
                    <a:pt x="3960791" y="1454859"/>
                  </a:lnTo>
                  <a:lnTo>
                    <a:pt x="4121189" y="1454146"/>
                  </a:lnTo>
                  <a:lnTo>
                    <a:pt x="4122258" y="1454146"/>
                  </a:lnTo>
                  <a:lnTo>
                    <a:pt x="4122258" y="1463051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644"/>
                  </a:lnTo>
                  <a:close/>
                  <a:moveTo>
                    <a:pt x="3961266" y="1517664"/>
                  </a:moveTo>
                  <a:lnTo>
                    <a:pt x="3961266" y="1517664"/>
                  </a:lnTo>
                  <a:lnTo>
                    <a:pt x="4122614" y="1516952"/>
                  </a:lnTo>
                  <a:lnTo>
                    <a:pt x="4122733" y="1525856"/>
                  </a:lnTo>
                  <a:lnTo>
                    <a:pt x="3961385" y="1526450"/>
                  </a:lnTo>
                  <a:lnTo>
                    <a:pt x="3961266" y="1517664"/>
                  </a:lnTo>
                  <a:close/>
                  <a:moveTo>
                    <a:pt x="3961622" y="1580232"/>
                  </a:moveTo>
                  <a:lnTo>
                    <a:pt x="4123089" y="1579639"/>
                  </a:lnTo>
                  <a:lnTo>
                    <a:pt x="4123208" y="1588543"/>
                  </a:lnTo>
                  <a:lnTo>
                    <a:pt x="3961741" y="1589137"/>
                  </a:lnTo>
                  <a:lnTo>
                    <a:pt x="3961622" y="1580232"/>
                  </a:lnTo>
                  <a:close/>
                  <a:moveTo>
                    <a:pt x="3962216" y="1643038"/>
                  </a:moveTo>
                  <a:lnTo>
                    <a:pt x="4123564" y="1642444"/>
                  </a:lnTo>
                  <a:lnTo>
                    <a:pt x="4123682" y="1651349"/>
                  </a:lnTo>
                  <a:lnTo>
                    <a:pt x="3963285" y="1651942"/>
                  </a:lnTo>
                  <a:lnTo>
                    <a:pt x="3962454" y="1651942"/>
                  </a:lnTo>
                  <a:lnTo>
                    <a:pt x="3962216" y="1643038"/>
                  </a:lnTo>
                  <a:close/>
                  <a:moveTo>
                    <a:pt x="3962691" y="1705725"/>
                  </a:moveTo>
                  <a:lnTo>
                    <a:pt x="4124038" y="1705131"/>
                  </a:lnTo>
                  <a:lnTo>
                    <a:pt x="4124157" y="1714036"/>
                  </a:lnTo>
                  <a:lnTo>
                    <a:pt x="3962691" y="1714748"/>
                  </a:lnTo>
                  <a:lnTo>
                    <a:pt x="3962691" y="1705725"/>
                  </a:lnTo>
                  <a:close/>
                  <a:moveTo>
                    <a:pt x="3963047" y="1768531"/>
                  </a:moveTo>
                  <a:lnTo>
                    <a:pt x="4124513" y="1767818"/>
                  </a:lnTo>
                  <a:lnTo>
                    <a:pt x="4124513" y="1776723"/>
                  </a:lnTo>
                  <a:lnTo>
                    <a:pt x="4022054" y="1777198"/>
                  </a:lnTo>
                  <a:lnTo>
                    <a:pt x="3999496" y="1777316"/>
                  </a:lnTo>
                  <a:lnTo>
                    <a:pt x="3964234" y="1777435"/>
                  </a:lnTo>
                  <a:lnTo>
                    <a:pt x="3963759" y="1777435"/>
                  </a:lnTo>
                  <a:lnTo>
                    <a:pt x="3963285" y="1777435"/>
                  </a:lnTo>
                  <a:lnTo>
                    <a:pt x="3963285" y="1777435"/>
                  </a:lnTo>
                  <a:lnTo>
                    <a:pt x="3963047" y="1768531"/>
                  </a:lnTo>
                  <a:close/>
                  <a:moveTo>
                    <a:pt x="3963522" y="1831218"/>
                  </a:moveTo>
                  <a:lnTo>
                    <a:pt x="4123801" y="1830505"/>
                  </a:lnTo>
                  <a:lnTo>
                    <a:pt x="4124870" y="1830505"/>
                  </a:lnTo>
                  <a:lnTo>
                    <a:pt x="4124988" y="1839409"/>
                  </a:lnTo>
                  <a:lnTo>
                    <a:pt x="3963641" y="1840241"/>
                  </a:lnTo>
                  <a:lnTo>
                    <a:pt x="3963522" y="1831218"/>
                  </a:lnTo>
                  <a:close/>
                  <a:moveTo>
                    <a:pt x="3963878" y="1894023"/>
                  </a:moveTo>
                  <a:lnTo>
                    <a:pt x="4125345" y="1893311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3963997" y="1902927"/>
                  </a:lnTo>
                  <a:lnTo>
                    <a:pt x="3963878" y="1894023"/>
                  </a:lnTo>
                  <a:close/>
                  <a:moveTo>
                    <a:pt x="3964472" y="1956710"/>
                  </a:moveTo>
                  <a:lnTo>
                    <a:pt x="4125820" y="1955998"/>
                  </a:lnTo>
                  <a:lnTo>
                    <a:pt x="4125938" y="1964902"/>
                  </a:lnTo>
                  <a:lnTo>
                    <a:pt x="3965659" y="1965614"/>
                  </a:lnTo>
                  <a:lnTo>
                    <a:pt x="3964591" y="1965614"/>
                  </a:lnTo>
                  <a:lnTo>
                    <a:pt x="3964591" y="1965614"/>
                  </a:lnTo>
                  <a:lnTo>
                    <a:pt x="3964472" y="1956710"/>
                  </a:lnTo>
                  <a:close/>
                  <a:moveTo>
                    <a:pt x="3964828" y="2019516"/>
                  </a:moveTo>
                  <a:lnTo>
                    <a:pt x="4126294" y="2018803"/>
                  </a:lnTo>
                  <a:lnTo>
                    <a:pt x="4126413" y="2027708"/>
                  </a:lnTo>
                  <a:lnTo>
                    <a:pt x="4125582" y="2027708"/>
                  </a:lnTo>
                  <a:lnTo>
                    <a:pt x="3965066" y="2028301"/>
                  </a:lnTo>
                  <a:lnTo>
                    <a:pt x="3964828" y="2019516"/>
                  </a:lnTo>
                  <a:close/>
                  <a:moveTo>
                    <a:pt x="3965422" y="2091107"/>
                  </a:moveTo>
                  <a:lnTo>
                    <a:pt x="3965303" y="2082203"/>
                  </a:lnTo>
                  <a:lnTo>
                    <a:pt x="4126650" y="2081609"/>
                  </a:lnTo>
                  <a:lnTo>
                    <a:pt x="4126769" y="2090513"/>
                  </a:lnTo>
                  <a:lnTo>
                    <a:pt x="3965422" y="2091107"/>
                  </a:lnTo>
                  <a:close/>
                  <a:moveTo>
                    <a:pt x="4233622" y="1181553"/>
                  </a:moveTo>
                  <a:cubicBezTo>
                    <a:pt x="4233622" y="1181435"/>
                    <a:pt x="4233859" y="1181078"/>
                    <a:pt x="4234097" y="1180603"/>
                  </a:cubicBezTo>
                  <a:cubicBezTo>
                    <a:pt x="4234216" y="1180366"/>
                    <a:pt x="4234453" y="1179891"/>
                    <a:pt x="4234572" y="1179535"/>
                  </a:cubicBezTo>
                  <a:cubicBezTo>
                    <a:pt x="4234691" y="1179297"/>
                    <a:pt x="4234809" y="1178941"/>
                    <a:pt x="4235047" y="1178585"/>
                  </a:cubicBezTo>
                  <a:cubicBezTo>
                    <a:pt x="4235047" y="1178585"/>
                    <a:pt x="4235047" y="1178585"/>
                    <a:pt x="4235047" y="1178466"/>
                  </a:cubicBezTo>
                  <a:cubicBezTo>
                    <a:pt x="4235047" y="1178466"/>
                    <a:pt x="4235047" y="1178466"/>
                    <a:pt x="4235047" y="1178348"/>
                  </a:cubicBezTo>
                  <a:cubicBezTo>
                    <a:pt x="4235166" y="1178229"/>
                    <a:pt x="4235166" y="1178110"/>
                    <a:pt x="4235284" y="1177991"/>
                  </a:cubicBezTo>
                  <a:cubicBezTo>
                    <a:pt x="4235403" y="1177754"/>
                    <a:pt x="4235522" y="1177517"/>
                    <a:pt x="4235641" y="1177279"/>
                  </a:cubicBezTo>
                  <a:cubicBezTo>
                    <a:pt x="4235759" y="1177160"/>
                    <a:pt x="4235878" y="1176923"/>
                    <a:pt x="4235997" y="1176804"/>
                  </a:cubicBezTo>
                  <a:cubicBezTo>
                    <a:pt x="4236115" y="1176685"/>
                    <a:pt x="4236234" y="1176448"/>
                    <a:pt x="4236234" y="1176329"/>
                  </a:cubicBezTo>
                  <a:cubicBezTo>
                    <a:pt x="4236353" y="1176092"/>
                    <a:pt x="4236471" y="1175854"/>
                    <a:pt x="4236709" y="1175617"/>
                  </a:cubicBezTo>
                  <a:cubicBezTo>
                    <a:pt x="4236946" y="1175142"/>
                    <a:pt x="4237421" y="1174548"/>
                    <a:pt x="4237778" y="1173955"/>
                  </a:cubicBezTo>
                  <a:cubicBezTo>
                    <a:pt x="4238134" y="1173361"/>
                    <a:pt x="4238490" y="1172768"/>
                    <a:pt x="4238965" y="1172174"/>
                  </a:cubicBezTo>
                  <a:cubicBezTo>
                    <a:pt x="4239202" y="1171818"/>
                    <a:pt x="4239558" y="1171462"/>
                    <a:pt x="4239796" y="1170987"/>
                  </a:cubicBezTo>
                  <a:cubicBezTo>
                    <a:pt x="4239914" y="1170868"/>
                    <a:pt x="4240033" y="1170749"/>
                    <a:pt x="4240152" y="1170512"/>
                  </a:cubicBezTo>
                  <a:cubicBezTo>
                    <a:pt x="4240627" y="1169918"/>
                    <a:pt x="4241102" y="1169324"/>
                    <a:pt x="4241577" y="1168731"/>
                  </a:cubicBezTo>
                  <a:cubicBezTo>
                    <a:pt x="4241577" y="1168731"/>
                    <a:pt x="4241577" y="1168731"/>
                    <a:pt x="4241577" y="1168731"/>
                  </a:cubicBezTo>
                  <a:cubicBezTo>
                    <a:pt x="4241695" y="1168612"/>
                    <a:pt x="4241695" y="1168493"/>
                    <a:pt x="4241814" y="1168493"/>
                  </a:cubicBezTo>
                  <a:cubicBezTo>
                    <a:pt x="4242170" y="1168019"/>
                    <a:pt x="4242645" y="1167662"/>
                    <a:pt x="4243001" y="1167306"/>
                  </a:cubicBezTo>
                  <a:cubicBezTo>
                    <a:pt x="4243476" y="1166831"/>
                    <a:pt x="4243951" y="1166356"/>
                    <a:pt x="4244426" y="1165881"/>
                  </a:cubicBezTo>
                  <a:cubicBezTo>
                    <a:pt x="4244545" y="1165763"/>
                    <a:pt x="4244663" y="1165644"/>
                    <a:pt x="4244782" y="1165525"/>
                  </a:cubicBezTo>
                  <a:cubicBezTo>
                    <a:pt x="4245257" y="1165050"/>
                    <a:pt x="4245851" y="1164694"/>
                    <a:pt x="4246445" y="1164219"/>
                  </a:cubicBezTo>
                  <a:cubicBezTo>
                    <a:pt x="4246563" y="1164101"/>
                    <a:pt x="4246682" y="1164101"/>
                    <a:pt x="4246682" y="1163982"/>
                  </a:cubicBezTo>
                  <a:cubicBezTo>
                    <a:pt x="4247275" y="1163507"/>
                    <a:pt x="4247869" y="1163151"/>
                    <a:pt x="4248463" y="1162795"/>
                  </a:cubicBezTo>
                  <a:cubicBezTo>
                    <a:pt x="4248582" y="1162676"/>
                    <a:pt x="4248819" y="1162557"/>
                    <a:pt x="4248938" y="1162438"/>
                  </a:cubicBezTo>
                  <a:cubicBezTo>
                    <a:pt x="4250244" y="1161726"/>
                    <a:pt x="4251668" y="1161133"/>
                    <a:pt x="4253212" y="1160776"/>
                  </a:cubicBezTo>
                  <a:cubicBezTo>
                    <a:pt x="4254162" y="1160539"/>
                    <a:pt x="4255230" y="1160420"/>
                    <a:pt x="4256299" y="1160420"/>
                  </a:cubicBezTo>
                  <a:cubicBezTo>
                    <a:pt x="4256536" y="1160420"/>
                    <a:pt x="4256774" y="1160420"/>
                    <a:pt x="4257011" y="1160420"/>
                  </a:cubicBezTo>
                  <a:cubicBezTo>
                    <a:pt x="4262828" y="1160658"/>
                    <a:pt x="4269358" y="1164694"/>
                    <a:pt x="4276363" y="1175498"/>
                  </a:cubicBezTo>
                  <a:cubicBezTo>
                    <a:pt x="4276601" y="1175854"/>
                    <a:pt x="4276838" y="1176092"/>
                    <a:pt x="4276957" y="1176448"/>
                  </a:cubicBezTo>
                  <a:cubicBezTo>
                    <a:pt x="4277907" y="1177991"/>
                    <a:pt x="4278856" y="1179654"/>
                    <a:pt x="4279925" y="1181435"/>
                  </a:cubicBezTo>
                  <a:lnTo>
                    <a:pt x="4281349" y="1295292"/>
                  </a:lnTo>
                  <a:lnTo>
                    <a:pt x="4249887" y="1295411"/>
                  </a:lnTo>
                  <a:lnTo>
                    <a:pt x="4248700" y="1295411"/>
                  </a:lnTo>
                  <a:lnTo>
                    <a:pt x="4247869" y="1295411"/>
                  </a:lnTo>
                  <a:lnTo>
                    <a:pt x="4247513" y="1295411"/>
                  </a:lnTo>
                  <a:lnTo>
                    <a:pt x="4247513" y="1295411"/>
                  </a:lnTo>
                  <a:lnTo>
                    <a:pt x="4247038" y="1295411"/>
                  </a:lnTo>
                  <a:lnTo>
                    <a:pt x="4246445" y="1295411"/>
                  </a:lnTo>
                  <a:lnTo>
                    <a:pt x="4246088" y="1295411"/>
                  </a:lnTo>
                  <a:lnTo>
                    <a:pt x="4245376" y="1295411"/>
                  </a:lnTo>
                  <a:lnTo>
                    <a:pt x="4244189" y="1295411"/>
                  </a:lnTo>
                  <a:lnTo>
                    <a:pt x="4244070" y="1295411"/>
                  </a:lnTo>
                  <a:lnTo>
                    <a:pt x="4243833" y="1295411"/>
                  </a:lnTo>
                  <a:lnTo>
                    <a:pt x="4242170" y="1295411"/>
                  </a:lnTo>
                  <a:lnTo>
                    <a:pt x="4234216" y="1295411"/>
                  </a:lnTo>
                  <a:lnTo>
                    <a:pt x="4233622" y="1181553"/>
                  </a:lnTo>
                  <a:close/>
                  <a:moveTo>
                    <a:pt x="4235641" y="1472786"/>
                  </a:moveTo>
                  <a:lnTo>
                    <a:pt x="4234928" y="1360828"/>
                  </a:lnTo>
                  <a:cubicBezTo>
                    <a:pt x="4234928" y="1360710"/>
                    <a:pt x="4235166" y="1360353"/>
                    <a:pt x="4235403" y="1359878"/>
                  </a:cubicBezTo>
                  <a:cubicBezTo>
                    <a:pt x="4235522" y="1359760"/>
                    <a:pt x="4235641" y="1359404"/>
                    <a:pt x="4235759" y="1359285"/>
                  </a:cubicBezTo>
                  <a:cubicBezTo>
                    <a:pt x="4235997" y="1358810"/>
                    <a:pt x="4236234" y="1358335"/>
                    <a:pt x="4236471" y="1357741"/>
                  </a:cubicBezTo>
                  <a:cubicBezTo>
                    <a:pt x="4236590" y="1357504"/>
                    <a:pt x="4236709" y="1357266"/>
                    <a:pt x="4236828" y="1357029"/>
                  </a:cubicBezTo>
                  <a:cubicBezTo>
                    <a:pt x="4236946" y="1356792"/>
                    <a:pt x="4237184" y="1356435"/>
                    <a:pt x="4237303" y="1356198"/>
                  </a:cubicBezTo>
                  <a:cubicBezTo>
                    <a:pt x="4237421" y="1355961"/>
                    <a:pt x="4237659" y="1355604"/>
                    <a:pt x="4237778" y="1355367"/>
                  </a:cubicBezTo>
                  <a:cubicBezTo>
                    <a:pt x="4237896" y="1355248"/>
                    <a:pt x="4237896" y="1355011"/>
                    <a:pt x="4238015" y="1354773"/>
                  </a:cubicBezTo>
                  <a:cubicBezTo>
                    <a:pt x="4238253" y="1354417"/>
                    <a:pt x="4238490" y="1353942"/>
                    <a:pt x="4238846" y="1353467"/>
                  </a:cubicBezTo>
                  <a:cubicBezTo>
                    <a:pt x="4238846" y="1353349"/>
                    <a:pt x="4238965" y="1353230"/>
                    <a:pt x="4238965" y="1353230"/>
                  </a:cubicBezTo>
                  <a:cubicBezTo>
                    <a:pt x="4239321" y="1352636"/>
                    <a:pt x="4239677" y="1352043"/>
                    <a:pt x="4240152" y="1351330"/>
                  </a:cubicBezTo>
                  <a:cubicBezTo>
                    <a:pt x="4240271" y="1351211"/>
                    <a:pt x="4240271" y="1351093"/>
                    <a:pt x="4240389" y="1350974"/>
                  </a:cubicBezTo>
                  <a:cubicBezTo>
                    <a:pt x="4240627" y="1350618"/>
                    <a:pt x="4240983" y="1350262"/>
                    <a:pt x="4241221" y="1349787"/>
                  </a:cubicBezTo>
                  <a:cubicBezTo>
                    <a:pt x="4241577" y="1349312"/>
                    <a:pt x="4241933" y="1348837"/>
                    <a:pt x="4242408" y="1348362"/>
                  </a:cubicBezTo>
                  <a:cubicBezTo>
                    <a:pt x="4242526" y="1348125"/>
                    <a:pt x="4242645" y="1348006"/>
                    <a:pt x="4242883" y="1347768"/>
                  </a:cubicBezTo>
                  <a:cubicBezTo>
                    <a:pt x="4242883" y="1347768"/>
                    <a:pt x="4243001" y="1347650"/>
                    <a:pt x="4243120" y="1347531"/>
                  </a:cubicBezTo>
                  <a:cubicBezTo>
                    <a:pt x="4243476" y="1347056"/>
                    <a:pt x="4243951" y="1346700"/>
                    <a:pt x="4244307" y="1346225"/>
                  </a:cubicBezTo>
                  <a:cubicBezTo>
                    <a:pt x="4244545" y="1345869"/>
                    <a:pt x="4244901" y="1345631"/>
                    <a:pt x="4245257" y="1345275"/>
                  </a:cubicBezTo>
                  <a:cubicBezTo>
                    <a:pt x="4245495" y="1345038"/>
                    <a:pt x="4245732" y="1344682"/>
                    <a:pt x="4246088" y="1344444"/>
                  </a:cubicBezTo>
                  <a:cubicBezTo>
                    <a:pt x="4246563" y="1343969"/>
                    <a:pt x="4247157" y="1343613"/>
                    <a:pt x="4247750" y="1343257"/>
                  </a:cubicBezTo>
                  <a:cubicBezTo>
                    <a:pt x="4248463" y="1342782"/>
                    <a:pt x="4249175" y="1342188"/>
                    <a:pt x="4249769" y="1341832"/>
                  </a:cubicBezTo>
                  <a:cubicBezTo>
                    <a:pt x="4250006" y="1341714"/>
                    <a:pt x="4250244" y="1341595"/>
                    <a:pt x="4250362" y="1341595"/>
                  </a:cubicBezTo>
                  <a:cubicBezTo>
                    <a:pt x="4250719" y="1341357"/>
                    <a:pt x="4251194" y="1341239"/>
                    <a:pt x="4251550" y="1341001"/>
                  </a:cubicBezTo>
                  <a:cubicBezTo>
                    <a:pt x="4252262" y="1340645"/>
                    <a:pt x="4252974" y="1340408"/>
                    <a:pt x="4253687" y="1340170"/>
                  </a:cubicBezTo>
                  <a:cubicBezTo>
                    <a:pt x="4253924" y="1340051"/>
                    <a:pt x="4254162" y="1339933"/>
                    <a:pt x="4254518" y="1339814"/>
                  </a:cubicBezTo>
                  <a:cubicBezTo>
                    <a:pt x="4254518" y="1339814"/>
                    <a:pt x="4254518" y="1339814"/>
                    <a:pt x="4254518" y="1339814"/>
                  </a:cubicBezTo>
                  <a:cubicBezTo>
                    <a:pt x="4254993" y="1339695"/>
                    <a:pt x="4255586" y="1339695"/>
                    <a:pt x="4256061" y="1339576"/>
                  </a:cubicBezTo>
                  <a:cubicBezTo>
                    <a:pt x="4256536" y="1339458"/>
                    <a:pt x="4257130" y="1339339"/>
                    <a:pt x="4257604" y="1339339"/>
                  </a:cubicBezTo>
                  <a:cubicBezTo>
                    <a:pt x="4257842" y="1339339"/>
                    <a:pt x="4258079" y="1339339"/>
                    <a:pt x="4258317" y="1339339"/>
                  </a:cubicBezTo>
                  <a:cubicBezTo>
                    <a:pt x="4264016" y="1339576"/>
                    <a:pt x="4270664" y="1343613"/>
                    <a:pt x="4277669" y="1354417"/>
                  </a:cubicBezTo>
                  <a:cubicBezTo>
                    <a:pt x="4277907" y="1354773"/>
                    <a:pt x="4278144" y="1355011"/>
                    <a:pt x="4278263" y="1355367"/>
                  </a:cubicBezTo>
                  <a:cubicBezTo>
                    <a:pt x="4279212" y="1356910"/>
                    <a:pt x="4280162" y="1358572"/>
                    <a:pt x="4281231" y="1360353"/>
                  </a:cubicBezTo>
                  <a:lnTo>
                    <a:pt x="4282656" y="1474211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641" y="1472786"/>
                  </a:lnTo>
                  <a:close/>
                  <a:moveTo>
                    <a:pt x="4236234" y="1540103"/>
                  </a:moveTo>
                  <a:cubicBezTo>
                    <a:pt x="4236353" y="1539747"/>
                    <a:pt x="4237421" y="1537373"/>
                    <a:pt x="4239202" y="1534286"/>
                  </a:cubicBezTo>
                  <a:cubicBezTo>
                    <a:pt x="4239321" y="1534167"/>
                    <a:pt x="4239321" y="1534048"/>
                    <a:pt x="4239321" y="1533930"/>
                  </a:cubicBezTo>
                  <a:cubicBezTo>
                    <a:pt x="4239558" y="1533455"/>
                    <a:pt x="4239914" y="1532980"/>
                    <a:pt x="4240271" y="1532505"/>
                  </a:cubicBezTo>
                  <a:cubicBezTo>
                    <a:pt x="4240508" y="1532149"/>
                    <a:pt x="4240746" y="1531793"/>
                    <a:pt x="4240983" y="1531318"/>
                  </a:cubicBezTo>
                  <a:cubicBezTo>
                    <a:pt x="4241221" y="1531080"/>
                    <a:pt x="4241339" y="1530724"/>
                    <a:pt x="4241577" y="1530368"/>
                  </a:cubicBezTo>
                  <a:cubicBezTo>
                    <a:pt x="4241695" y="1530130"/>
                    <a:pt x="4241933" y="1529893"/>
                    <a:pt x="4242170" y="1529655"/>
                  </a:cubicBezTo>
                  <a:cubicBezTo>
                    <a:pt x="4242408" y="1529418"/>
                    <a:pt x="4242526" y="1529181"/>
                    <a:pt x="4242764" y="1528824"/>
                  </a:cubicBezTo>
                  <a:cubicBezTo>
                    <a:pt x="4242883" y="1528587"/>
                    <a:pt x="4243120" y="1528468"/>
                    <a:pt x="4243239" y="1528231"/>
                  </a:cubicBezTo>
                  <a:cubicBezTo>
                    <a:pt x="4243595" y="1527756"/>
                    <a:pt x="4243951" y="1527281"/>
                    <a:pt x="4244426" y="1526806"/>
                  </a:cubicBezTo>
                  <a:cubicBezTo>
                    <a:pt x="4244782" y="1526450"/>
                    <a:pt x="4245020" y="1526094"/>
                    <a:pt x="4245376" y="1525737"/>
                  </a:cubicBezTo>
                  <a:cubicBezTo>
                    <a:pt x="4245495" y="1525619"/>
                    <a:pt x="4245613" y="1525500"/>
                    <a:pt x="4245851" y="1525263"/>
                  </a:cubicBezTo>
                  <a:cubicBezTo>
                    <a:pt x="4246445" y="1524669"/>
                    <a:pt x="4247038" y="1524075"/>
                    <a:pt x="4247750" y="1523482"/>
                  </a:cubicBezTo>
                  <a:cubicBezTo>
                    <a:pt x="4247869" y="1523363"/>
                    <a:pt x="4248107" y="1523244"/>
                    <a:pt x="4248225" y="1523126"/>
                  </a:cubicBezTo>
                  <a:cubicBezTo>
                    <a:pt x="4248582" y="1522769"/>
                    <a:pt x="4248938" y="1522532"/>
                    <a:pt x="4249413" y="1522176"/>
                  </a:cubicBezTo>
                  <a:cubicBezTo>
                    <a:pt x="4250125" y="1521701"/>
                    <a:pt x="4250837" y="1521226"/>
                    <a:pt x="4251550" y="1520751"/>
                  </a:cubicBezTo>
                  <a:cubicBezTo>
                    <a:pt x="4252143" y="1520395"/>
                    <a:pt x="4252737" y="1520157"/>
                    <a:pt x="4253449" y="1519801"/>
                  </a:cubicBezTo>
                  <a:cubicBezTo>
                    <a:pt x="4253924" y="1519564"/>
                    <a:pt x="4254518" y="1519445"/>
                    <a:pt x="4255111" y="1519208"/>
                  </a:cubicBezTo>
                  <a:cubicBezTo>
                    <a:pt x="4255586" y="1518970"/>
                    <a:pt x="4256180" y="1518733"/>
                    <a:pt x="4256774" y="1518614"/>
                  </a:cubicBezTo>
                  <a:cubicBezTo>
                    <a:pt x="4256774" y="1518614"/>
                    <a:pt x="4256774" y="1518614"/>
                    <a:pt x="4256774" y="1518614"/>
                  </a:cubicBezTo>
                  <a:cubicBezTo>
                    <a:pt x="4256892" y="1518614"/>
                    <a:pt x="4257011" y="1518614"/>
                    <a:pt x="4257011" y="1518614"/>
                  </a:cubicBezTo>
                  <a:cubicBezTo>
                    <a:pt x="4257723" y="1518495"/>
                    <a:pt x="4258436" y="1518377"/>
                    <a:pt x="4259267" y="1518377"/>
                  </a:cubicBezTo>
                  <a:cubicBezTo>
                    <a:pt x="4260335" y="1518377"/>
                    <a:pt x="4261404" y="1518495"/>
                    <a:pt x="4262591" y="1518733"/>
                  </a:cubicBezTo>
                  <a:cubicBezTo>
                    <a:pt x="4268052" y="1520039"/>
                    <a:pt x="4274226" y="1524907"/>
                    <a:pt x="4280756" y="1535711"/>
                  </a:cubicBezTo>
                  <a:cubicBezTo>
                    <a:pt x="4281468" y="1536898"/>
                    <a:pt x="4282181" y="1538085"/>
                    <a:pt x="4282893" y="1539391"/>
                  </a:cubicBezTo>
                  <a:lnTo>
                    <a:pt x="4284318" y="1653248"/>
                  </a:lnTo>
                  <a:lnTo>
                    <a:pt x="4284080" y="1653248"/>
                  </a:lnTo>
                  <a:lnTo>
                    <a:pt x="4261760" y="1653367"/>
                  </a:lnTo>
                  <a:lnTo>
                    <a:pt x="4253212" y="1653367"/>
                  </a:lnTo>
                  <a:lnTo>
                    <a:pt x="4251787" y="1653367"/>
                  </a:lnTo>
                  <a:lnTo>
                    <a:pt x="4250362" y="1653367"/>
                  </a:lnTo>
                  <a:lnTo>
                    <a:pt x="4250362" y="1653367"/>
                  </a:lnTo>
                  <a:lnTo>
                    <a:pt x="4250244" y="1653367"/>
                  </a:lnTo>
                  <a:lnTo>
                    <a:pt x="4249294" y="1653367"/>
                  </a:lnTo>
                  <a:lnTo>
                    <a:pt x="4248107" y="1653367"/>
                  </a:lnTo>
                  <a:lnTo>
                    <a:pt x="4246801" y="1653367"/>
                  </a:lnTo>
                  <a:lnTo>
                    <a:pt x="4244901" y="1653367"/>
                  </a:lnTo>
                  <a:lnTo>
                    <a:pt x="4236946" y="1653367"/>
                  </a:lnTo>
                  <a:lnTo>
                    <a:pt x="4236946" y="1653367"/>
                  </a:lnTo>
                  <a:lnTo>
                    <a:pt x="4236234" y="1540103"/>
                  </a:lnTo>
                  <a:close/>
                  <a:moveTo>
                    <a:pt x="4238253" y="1833117"/>
                  </a:moveTo>
                  <a:lnTo>
                    <a:pt x="4238253" y="1833117"/>
                  </a:lnTo>
                  <a:lnTo>
                    <a:pt x="4238253" y="1832167"/>
                  </a:lnTo>
                  <a:lnTo>
                    <a:pt x="4237540" y="1719141"/>
                  </a:lnTo>
                  <a:cubicBezTo>
                    <a:pt x="4237540" y="1719022"/>
                    <a:pt x="4237659" y="1718785"/>
                    <a:pt x="4237896" y="1718429"/>
                  </a:cubicBezTo>
                  <a:cubicBezTo>
                    <a:pt x="4238015" y="1718191"/>
                    <a:pt x="4238134" y="1718072"/>
                    <a:pt x="4238134" y="1717835"/>
                  </a:cubicBezTo>
                  <a:cubicBezTo>
                    <a:pt x="4238253" y="1717597"/>
                    <a:pt x="4238253" y="1717479"/>
                    <a:pt x="4238371" y="1717241"/>
                  </a:cubicBezTo>
                  <a:cubicBezTo>
                    <a:pt x="4238727" y="1716529"/>
                    <a:pt x="4239202" y="1715579"/>
                    <a:pt x="4239796" y="1714511"/>
                  </a:cubicBezTo>
                  <a:cubicBezTo>
                    <a:pt x="4239796" y="1714392"/>
                    <a:pt x="4239914" y="1714392"/>
                    <a:pt x="4239914" y="1714392"/>
                  </a:cubicBezTo>
                  <a:cubicBezTo>
                    <a:pt x="4240033" y="1714154"/>
                    <a:pt x="4240152" y="1713917"/>
                    <a:pt x="4240271" y="1713679"/>
                  </a:cubicBezTo>
                  <a:cubicBezTo>
                    <a:pt x="4240389" y="1713561"/>
                    <a:pt x="4240389" y="1713442"/>
                    <a:pt x="4240508" y="1713205"/>
                  </a:cubicBezTo>
                  <a:cubicBezTo>
                    <a:pt x="4240508" y="1713205"/>
                    <a:pt x="4240508" y="1713205"/>
                    <a:pt x="4240508" y="1713205"/>
                  </a:cubicBezTo>
                  <a:cubicBezTo>
                    <a:pt x="4240627" y="1712967"/>
                    <a:pt x="4240864" y="1712611"/>
                    <a:pt x="4241102" y="1712374"/>
                  </a:cubicBezTo>
                  <a:cubicBezTo>
                    <a:pt x="4241339" y="1712136"/>
                    <a:pt x="4241458" y="1711780"/>
                    <a:pt x="4241695" y="1711543"/>
                  </a:cubicBezTo>
                  <a:cubicBezTo>
                    <a:pt x="4242051" y="1710949"/>
                    <a:pt x="4242408" y="1710474"/>
                    <a:pt x="4242764" y="1709880"/>
                  </a:cubicBezTo>
                  <a:cubicBezTo>
                    <a:pt x="4242764" y="1709880"/>
                    <a:pt x="4242764" y="1709880"/>
                    <a:pt x="4242764" y="1709880"/>
                  </a:cubicBezTo>
                  <a:cubicBezTo>
                    <a:pt x="4243120" y="1709287"/>
                    <a:pt x="4243595" y="1708812"/>
                    <a:pt x="4243951" y="1708218"/>
                  </a:cubicBezTo>
                  <a:cubicBezTo>
                    <a:pt x="4243951" y="1708218"/>
                    <a:pt x="4243951" y="1708218"/>
                    <a:pt x="4243951" y="1708099"/>
                  </a:cubicBezTo>
                  <a:cubicBezTo>
                    <a:pt x="4244307" y="1707625"/>
                    <a:pt x="4244782" y="1707031"/>
                    <a:pt x="4245138" y="1706556"/>
                  </a:cubicBezTo>
                  <a:cubicBezTo>
                    <a:pt x="4245257" y="1706437"/>
                    <a:pt x="4245257" y="1706437"/>
                    <a:pt x="4245376" y="1706319"/>
                  </a:cubicBezTo>
                  <a:cubicBezTo>
                    <a:pt x="4245732" y="1705962"/>
                    <a:pt x="4246088" y="1705487"/>
                    <a:pt x="4246445" y="1705131"/>
                  </a:cubicBezTo>
                  <a:cubicBezTo>
                    <a:pt x="4246563" y="1705013"/>
                    <a:pt x="4246682" y="1704894"/>
                    <a:pt x="4246801" y="1704775"/>
                  </a:cubicBezTo>
                  <a:cubicBezTo>
                    <a:pt x="4247157" y="1704419"/>
                    <a:pt x="4247513" y="1704063"/>
                    <a:pt x="4247988" y="1703707"/>
                  </a:cubicBezTo>
                  <a:cubicBezTo>
                    <a:pt x="4248225" y="1703469"/>
                    <a:pt x="4248463" y="1703232"/>
                    <a:pt x="4248582" y="1703113"/>
                  </a:cubicBezTo>
                  <a:cubicBezTo>
                    <a:pt x="4249175" y="1702638"/>
                    <a:pt x="4249650" y="1702282"/>
                    <a:pt x="4250244" y="1701807"/>
                  </a:cubicBezTo>
                  <a:cubicBezTo>
                    <a:pt x="4250956" y="1701332"/>
                    <a:pt x="4251550" y="1700857"/>
                    <a:pt x="4252262" y="1700382"/>
                  </a:cubicBezTo>
                  <a:cubicBezTo>
                    <a:pt x="4252381" y="1700264"/>
                    <a:pt x="4252618" y="1700145"/>
                    <a:pt x="4252737" y="1700026"/>
                  </a:cubicBezTo>
                  <a:cubicBezTo>
                    <a:pt x="4254043" y="1699314"/>
                    <a:pt x="4255467" y="1698720"/>
                    <a:pt x="4257011" y="1698364"/>
                  </a:cubicBezTo>
                  <a:cubicBezTo>
                    <a:pt x="4258079" y="1698127"/>
                    <a:pt x="4259029" y="1698008"/>
                    <a:pt x="4260098" y="1698008"/>
                  </a:cubicBezTo>
                  <a:cubicBezTo>
                    <a:pt x="4260335" y="1698008"/>
                    <a:pt x="4260573" y="1698008"/>
                    <a:pt x="4260810" y="1698008"/>
                  </a:cubicBezTo>
                  <a:cubicBezTo>
                    <a:pt x="4266628" y="1698245"/>
                    <a:pt x="4273158" y="1702282"/>
                    <a:pt x="4280162" y="1713086"/>
                  </a:cubicBezTo>
                  <a:cubicBezTo>
                    <a:pt x="4280400" y="1713442"/>
                    <a:pt x="4280637" y="1713798"/>
                    <a:pt x="4280756" y="1714036"/>
                  </a:cubicBezTo>
                  <a:cubicBezTo>
                    <a:pt x="4281706" y="1715579"/>
                    <a:pt x="4282656" y="1717241"/>
                    <a:pt x="4283724" y="1719022"/>
                  </a:cubicBezTo>
                  <a:lnTo>
                    <a:pt x="4285149" y="1832880"/>
                  </a:lnTo>
                  <a:lnTo>
                    <a:pt x="4238490" y="1833117"/>
                  </a:lnTo>
                  <a:lnTo>
                    <a:pt x="4238253" y="1833117"/>
                  </a:lnTo>
                  <a:close/>
                  <a:moveTo>
                    <a:pt x="4286336" y="2012155"/>
                  </a:moveTo>
                  <a:lnTo>
                    <a:pt x="4264016" y="2012273"/>
                  </a:lnTo>
                  <a:lnTo>
                    <a:pt x="4255467" y="2012273"/>
                  </a:lnTo>
                  <a:lnTo>
                    <a:pt x="4254043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1787" y="2012273"/>
                  </a:lnTo>
                  <a:lnTo>
                    <a:pt x="4250600" y="2012273"/>
                  </a:lnTo>
                  <a:lnTo>
                    <a:pt x="4249175" y="2012273"/>
                  </a:lnTo>
                  <a:lnTo>
                    <a:pt x="4247394" y="2012273"/>
                  </a:lnTo>
                  <a:lnTo>
                    <a:pt x="4239558" y="2012273"/>
                  </a:lnTo>
                  <a:lnTo>
                    <a:pt x="4238609" y="1898416"/>
                  </a:lnTo>
                  <a:cubicBezTo>
                    <a:pt x="4238609" y="1898297"/>
                    <a:pt x="4238846" y="1897941"/>
                    <a:pt x="4239083" y="1897466"/>
                  </a:cubicBezTo>
                  <a:cubicBezTo>
                    <a:pt x="4239202" y="1897229"/>
                    <a:pt x="4239321" y="1896873"/>
                    <a:pt x="4239558" y="1896516"/>
                  </a:cubicBezTo>
                  <a:cubicBezTo>
                    <a:pt x="4239796" y="1896160"/>
                    <a:pt x="4239914" y="1895804"/>
                    <a:pt x="4240152" y="1895329"/>
                  </a:cubicBezTo>
                  <a:cubicBezTo>
                    <a:pt x="4240152" y="1895210"/>
                    <a:pt x="4240152" y="1895210"/>
                    <a:pt x="4240271" y="1895092"/>
                  </a:cubicBezTo>
                  <a:cubicBezTo>
                    <a:pt x="4240271" y="1894973"/>
                    <a:pt x="4240508" y="1894735"/>
                    <a:pt x="4240508" y="1894617"/>
                  </a:cubicBezTo>
                  <a:cubicBezTo>
                    <a:pt x="4240627" y="1894379"/>
                    <a:pt x="4240746" y="1894142"/>
                    <a:pt x="4240864" y="1894023"/>
                  </a:cubicBezTo>
                  <a:cubicBezTo>
                    <a:pt x="4241221" y="1893429"/>
                    <a:pt x="4241458" y="1892955"/>
                    <a:pt x="4241814" y="1892361"/>
                  </a:cubicBezTo>
                  <a:cubicBezTo>
                    <a:pt x="4241933" y="1892123"/>
                    <a:pt x="4242051" y="1891886"/>
                    <a:pt x="4242289" y="1891649"/>
                  </a:cubicBezTo>
                  <a:cubicBezTo>
                    <a:pt x="4242408" y="1891411"/>
                    <a:pt x="4242645" y="1891174"/>
                    <a:pt x="4242764" y="1890936"/>
                  </a:cubicBezTo>
                  <a:cubicBezTo>
                    <a:pt x="4243001" y="1890461"/>
                    <a:pt x="4243358" y="1890105"/>
                    <a:pt x="4243595" y="1889630"/>
                  </a:cubicBezTo>
                  <a:cubicBezTo>
                    <a:pt x="4243714" y="1889393"/>
                    <a:pt x="4243833" y="1889155"/>
                    <a:pt x="4244070" y="1888918"/>
                  </a:cubicBezTo>
                  <a:cubicBezTo>
                    <a:pt x="4244189" y="1888799"/>
                    <a:pt x="4244307" y="1888562"/>
                    <a:pt x="4244426" y="1888443"/>
                  </a:cubicBezTo>
                  <a:cubicBezTo>
                    <a:pt x="4244663" y="1888087"/>
                    <a:pt x="4244901" y="1887731"/>
                    <a:pt x="4245257" y="1887375"/>
                  </a:cubicBezTo>
                  <a:cubicBezTo>
                    <a:pt x="4245732" y="1886781"/>
                    <a:pt x="4246207" y="1886069"/>
                    <a:pt x="4246801" y="1885475"/>
                  </a:cubicBezTo>
                  <a:cubicBezTo>
                    <a:pt x="4246801" y="1885475"/>
                    <a:pt x="4246801" y="1885475"/>
                    <a:pt x="4246801" y="1885475"/>
                  </a:cubicBezTo>
                  <a:cubicBezTo>
                    <a:pt x="4247038" y="1885237"/>
                    <a:pt x="4247275" y="1885000"/>
                    <a:pt x="4247513" y="1884763"/>
                  </a:cubicBezTo>
                  <a:cubicBezTo>
                    <a:pt x="4247750" y="1884525"/>
                    <a:pt x="4247988" y="1884288"/>
                    <a:pt x="4248225" y="1884050"/>
                  </a:cubicBezTo>
                  <a:cubicBezTo>
                    <a:pt x="4248819" y="1883457"/>
                    <a:pt x="4249413" y="1882863"/>
                    <a:pt x="4250125" y="1882269"/>
                  </a:cubicBezTo>
                  <a:cubicBezTo>
                    <a:pt x="4250362" y="1882151"/>
                    <a:pt x="4250481" y="1881913"/>
                    <a:pt x="4250719" y="1881676"/>
                  </a:cubicBezTo>
                  <a:cubicBezTo>
                    <a:pt x="4253212" y="1879657"/>
                    <a:pt x="4255942" y="1878114"/>
                    <a:pt x="4259029" y="1877520"/>
                  </a:cubicBezTo>
                  <a:cubicBezTo>
                    <a:pt x="4259860" y="1877402"/>
                    <a:pt x="4260691" y="1877283"/>
                    <a:pt x="4261523" y="1877283"/>
                  </a:cubicBezTo>
                  <a:cubicBezTo>
                    <a:pt x="4262116" y="1877283"/>
                    <a:pt x="4262828" y="1877283"/>
                    <a:pt x="4263541" y="1877402"/>
                  </a:cubicBezTo>
                  <a:cubicBezTo>
                    <a:pt x="4268765" y="1878114"/>
                    <a:pt x="4274701" y="1882032"/>
                    <a:pt x="4280993" y="1891292"/>
                  </a:cubicBezTo>
                  <a:cubicBezTo>
                    <a:pt x="4282418" y="1893429"/>
                    <a:pt x="4283843" y="1895685"/>
                    <a:pt x="4285268" y="1898297"/>
                  </a:cubicBezTo>
                  <a:lnTo>
                    <a:pt x="4286692" y="2012155"/>
                  </a:lnTo>
                  <a:lnTo>
                    <a:pt x="4286336" y="2012155"/>
                  </a:lnTo>
                  <a:close/>
                  <a:moveTo>
                    <a:pt x="4312693" y="1181197"/>
                  </a:moveTo>
                  <a:cubicBezTo>
                    <a:pt x="4312693" y="1181197"/>
                    <a:pt x="4312812" y="1181078"/>
                    <a:pt x="4312812" y="1180960"/>
                  </a:cubicBezTo>
                  <a:cubicBezTo>
                    <a:pt x="4312930" y="1180603"/>
                    <a:pt x="4313168" y="1180010"/>
                    <a:pt x="4313643" y="1179179"/>
                  </a:cubicBezTo>
                  <a:cubicBezTo>
                    <a:pt x="4313643" y="1179179"/>
                    <a:pt x="4313643" y="1179179"/>
                    <a:pt x="4313643" y="1179060"/>
                  </a:cubicBezTo>
                  <a:cubicBezTo>
                    <a:pt x="4313762" y="1178704"/>
                    <a:pt x="4313999" y="1178348"/>
                    <a:pt x="4314237" y="1177991"/>
                  </a:cubicBezTo>
                  <a:cubicBezTo>
                    <a:pt x="4314237" y="1177991"/>
                    <a:pt x="4314237" y="1177991"/>
                    <a:pt x="4314237" y="1177991"/>
                  </a:cubicBezTo>
                  <a:cubicBezTo>
                    <a:pt x="4314237" y="1177873"/>
                    <a:pt x="4314355" y="1177635"/>
                    <a:pt x="4314474" y="1177517"/>
                  </a:cubicBezTo>
                  <a:cubicBezTo>
                    <a:pt x="4314593" y="1177279"/>
                    <a:pt x="4314830" y="1176923"/>
                    <a:pt x="4314949" y="1176685"/>
                  </a:cubicBezTo>
                  <a:cubicBezTo>
                    <a:pt x="4315068" y="1176448"/>
                    <a:pt x="4315186" y="1176211"/>
                    <a:pt x="4315424" y="1175973"/>
                  </a:cubicBezTo>
                  <a:cubicBezTo>
                    <a:pt x="4315542" y="1175617"/>
                    <a:pt x="4315780" y="1175379"/>
                    <a:pt x="4316017" y="1175023"/>
                  </a:cubicBezTo>
                  <a:cubicBezTo>
                    <a:pt x="4316136" y="1174786"/>
                    <a:pt x="4316374" y="1174548"/>
                    <a:pt x="4316492" y="1174192"/>
                  </a:cubicBezTo>
                  <a:cubicBezTo>
                    <a:pt x="4316611" y="1173955"/>
                    <a:pt x="4316730" y="1173717"/>
                    <a:pt x="4316967" y="1173480"/>
                  </a:cubicBezTo>
                  <a:cubicBezTo>
                    <a:pt x="4317324" y="1172886"/>
                    <a:pt x="4317798" y="1172174"/>
                    <a:pt x="4318273" y="1171462"/>
                  </a:cubicBezTo>
                  <a:cubicBezTo>
                    <a:pt x="4318273" y="1171462"/>
                    <a:pt x="4318273" y="1171343"/>
                    <a:pt x="4318392" y="1171343"/>
                  </a:cubicBezTo>
                  <a:cubicBezTo>
                    <a:pt x="4318748" y="1170868"/>
                    <a:pt x="4319104" y="1170393"/>
                    <a:pt x="4319579" y="1169918"/>
                  </a:cubicBezTo>
                  <a:cubicBezTo>
                    <a:pt x="4320054" y="1169324"/>
                    <a:pt x="4320529" y="1168612"/>
                    <a:pt x="4321122" y="1168019"/>
                  </a:cubicBezTo>
                  <a:cubicBezTo>
                    <a:pt x="4321597" y="1167425"/>
                    <a:pt x="4322072" y="1166950"/>
                    <a:pt x="4322547" y="1166475"/>
                  </a:cubicBezTo>
                  <a:cubicBezTo>
                    <a:pt x="4322547" y="1166475"/>
                    <a:pt x="4322547" y="1166475"/>
                    <a:pt x="4322547" y="1166475"/>
                  </a:cubicBezTo>
                  <a:cubicBezTo>
                    <a:pt x="4322666" y="1166356"/>
                    <a:pt x="4322666" y="1166356"/>
                    <a:pt x="4322785" y="1166238"/>
                  </a:cubicBezTo>
                  <a:cubicBezTo>
                    <a:pt x="4323260" y="1165763"/>
                    <a:pt x="4323853" y="1165288"/>
                    <a:pt x="4324328" y="1164813"/>
                  </a:cubicBezTo>
                  <a:cubicBezTo>
                    <a:pt x="4324684" y="1164575"/>
                    <a:pt x="4324803" y="1164338"/>
                    <a:pt x="4325159" y="1164101"/>
                  </a:cubicBezTo>
                  <a:cubicBezTo>
                    <a:pt x="4327653" y="1162082"/>
                    <a:pt x="4330621" y="1160658"/>
                    <a:pt x="4333707" y="1160183"/>
                  </a:cubicBezTo>
                  <a:cubicBezTo>
                    <a:pt x="4334301" y="1160064"/>
                    <a:pt x="4335013" y="1160064"/>
                    <a:pt x="4335607" y="1160064"/>
                  </a:cubicBezTo>
                  <a:cubicBezTo>
                    <a:pt x="4335845" y="1160064"/>
                    <a:pt x="4336082" y="1160064"/>
                    <a:pt x="4336319" y="1160064"/>
                  </a:cubicBezTo>
                  <a:cubicBezTo>
                    <a:pt x="4342018" y="1160301"/>
                    <a:pt x="4348667" y="1164338"/>
                    <a:pt x="4355553" y="1175142"/>
                  </a:cubicBezTo>
                  <a:cubicBezTo>
                    <a:pt x="4355790" y="1175498"/>
                    <a:pt x="4356028" y="1175854"/>
                    <a:pt x="4356147" y="1176211"/>
                  </a:cubicBezTo>
                  <a:cubicBezTo>
                    <a:pt x="4357096" y="1177754"/>
                    <a:pt x="4358046" y="1179416"/>
                    <a:pt x="4359115" y="1181197"/>
                  </a:cubicBezTo>
                  <a:lnTo>
                    <a:pt x="4360658" y="1295055"/>
                  </a:lnTo>
                  <a:lnTo>
                    <a:pt x="4337982" y="1295173"/>
                  </a:lnTo>
                  <a:lnTo>
                    <a:pt x="4329433" y="1295173"/>
                  </a:lnTo>
                  <a:lnTo>
                    <a:pt x="4328009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5753" y="1295173"/>
                  </a:lnTo>
                  <a:lnTo>
                    <a:pt x="4324566" y="1295173"/>
                  </a:lnTo>
                  <a:lnTo>
                    <a:pt x="4323141" y="1295173"/>
                  </a:lnTo>
                  <a:lnTo>
                    <a:pt x="4321241" y="1295173"/>
                  </a:lnTo>
                  <a:lnTo>
                    <a:pt x="4313405" y="1295173"/>
                  </a:lnTo>
                  <a:lnTo>
                    <a:pt x="4312693" y="1181197"/>
                  </a:lnTo>
                  <a:close/>
                  <a:moveTo>
                    <a:pt x="4313999" y="1360472"/>
                  </a:moveTo>
                  <a:cubicBezTo>
                    <a:pt x="4313999" y="1360353"/>
                    <a:pt x="4314237" y="1359997"/>
                    <a:pt x="4314474" y="1359404"/>
                  </a:cubicBezTo>
                  <a:cubicBezTo>
                    <a:pt x="4314593" y="1359166"/>
                    <a:pt x="4314712" y="1358929"/>
                    <a:pt x="4314830" y="1358691"/>
                  </a:cubicBezTo>
                  <a:cubicBezTo>
                    <a:pt x="4315068" y="1358216"/>
                    <a:pt x="4315305" y="1357860"/>
                    <a:pt x="4315542" y="1357266"/>
                  </a:cubicBezTo>
                  <a:cubicBezTo>
                    <a:pt x="4315780" y="1356792"/>
                    <a:pt x="4316136" y="1356198"/>
                    <a:pt x="4316374" y="1355723"/>
                  </a:cubicBezTo>
                  <a:cubicBezTo>
                    <a:pt x="4316611" y="1355367"/>
                    <a:pt x="4316849" y="1355011"/>
                    <a:pt x="4316967" y="1354536"/>
                  </a:cubicBezTo>
                  <a:cubicBezTo>
                    <a:pt x="4317086" y="1354417"/>
                    <a:pt x="4317086" y="1354298"/>
                    <a:pt x="4317205" y="1354180"/>
                  </a:cubicBezTo>
                  <a:cubicBezTo>
                    <a:pt x="4317324" y="1354061"/>
                    <a:pt x="4317324" y="1354061"/>
                    <a:pt x="4317324" y="1353942"/>
                  </a:cubicBezTo>
                  <a:cubicBezTo>
                    <a:pt x="4317561" y="1353586"/>
                    <a:pt x="4317798" y="1353230"/>
                    <a:pt x="4318036" y="1352874"/>
                  </a:cubicBezTo>
                  <a:cubicBezTo>
                    <a:pt x="4318510" y="1352161"/>
                    <a:pt x="4318867" y="1351568"/>
                    <a:pt x="4319461" y="1350855"/>
                  </a:cubicBezTo>
                  <a:cubicBezTo>
                    <a:pt x="4319817" y="1350262"/>
                    <a:pt x="4320292" y="1349787"/>
                    <a:pt x="4320648" y="1349193"/>
                  </a:cubicBezTo>
                  <a:lnTo>
                    <a:pt x="4320648" y="1349193"/>
                  </a:lnTo>
                  <a:cubicBezTo>
                    <a:pt x="4320766" y="1349074"/>
                    <a:pt x="4320885" y="1348956"/>
                    <a:pt x="4320885" y="1348837"/>
                  </a:cubicBezTo>
                  <a:cubicBezTo>
                    <a:pt x="4321241" y="1348362"/>
                    <a:pt x="4321716" y="1347768"/>
                    <a:pt x="4322191" y="1347294"/>
                  </a:cubicBezTo>
                  <a:cubicBezTo>
                    <a:pt x="4322547" y="1346819"/>
                    <a:pt x="4322903" y="1346463"/>
                    <a:pt x="4323260" y="1346106"/>
                  </a:cubicBezTo>
                  <a:cubicBezTo>
                    <a:pt x="4323378" y="1345988"/>
                    <a:pt x="4323497" y="1345869"/>
                    <a:pt x="4323616" y="1345750"/>
                  </a:cubicBezTo>
                  <a:cubicBezTo>
                    <a:pt x="4323616" y="1345750"/>
                    <a:pt x="4323616" y="1345750"/>
                    <a:pt x="4323616" y="1345750"/>
                  </a:cubicBezTo>
                  <a:cubicBezTo>
                    <a:pt x="4323734" y="1345631"/>
                    <a:pt x="4323853" y="1345513"/>
                    <a:pt x="4323972" y="1345513"/>
                  </a:cubicBezTo>
                  <a:cubicBezTo>
                    <a:pt x="4324447" y="1345038"/>
                    <a:pt x="4325041" y="1344563"/>
                    <a:pt x="4325515" y="1344088"/>
                  </a:cubicBezTo>
                  <a:cubicBezTo>
                    <a:pt x="4325634" y="1343969"/>
                    <a:pt x="4325753" y="1343851"/>
                    <a:pt x="4325871" y="1343732"/>
                  </a:cubicBezTo>
                  <a:cubicBezTo>
                    <a:pt x="4326228" y="1343376"/>
                    <a:pt x="4326703" y="1343020"/>
                    <a:pt x="4327059" y="1342782"/>
                  </a:cubicBezTo>
                  <a:cubicBezTo>
                    <a:pt x="4327771" y="1342307"/>
                    <a:pt x="4328483" y="1341832"/>
                    <a:pt x="4329196" y="1341476"/>
                  </a:cubicBezTo>
                  <a:cubicBezTo>
                    <a:pt x="4329196" y="1341476"/>
                    <a:pt x="4329196" y="1341476"/>
                    <a:pt x="4329196" y="1341476"/>
                  </a:cubicBezTo>
                  <a:cubicBezTo>
                    <a:pt x="4329552" y="1341239"/>
                    <a:pt x="4329790" y="1341001"/>
                    <a:pt x="4330146" y="1340882"/>
                  </a:cubicBezTo>
                  <a:cubicBezTo>
                    <a:pt x="4331570" y="1340170"/>
                    <a:pt x="4333114" y="1339695"/>
                    <a:pt x="4334657" y="1339458"/>
                  </a:cubicBezTo>
                  <a:cubicBezTo>
                    <a:pt x="4335251" y="1339339"/>
                    <a:pt x="4335963" y="1339339"/>
                    <a:pt x="4336557" y="1339339"/>
                  </a:cubicBezTo>
                  <a:cubicBezTo>
                    <a:pt x="4336794" y="1339339"/>
                    <a:pt x="4337032" y="1339339"/>
                    <a:pt x="4337269" y="1339339"/>
                  </a:cubicBezTo>
                  <a:cubicBezTo>
                    <a:pt x="4342968" y="1339576"/>
                    <a:pt x="4349616" y="1343613"/>
                    <a:pt x="4356503" y="1354417"/>
                  </a:cubicBezTo>
                  <a:cubicBezTo>
                    <a:pt x="4356740" y="1354773"/>
                    <a:pt x="4356978" y="1355129"/>
                    <a:pt x="4357215" y="1355486"/>
                  </a:cubicBezTo>
                  <a:cubicBezTo>
                    <a:pt x="4358165" y="1357029"/>
                    <a:pt x="4359115" y="1358691"/>
                    <a:pt x="4360183" y="1360472"/>
                  </a:cubicBezTo>
                  <a:lnTo>
                    <a:pt x="4361608" y="1474330"/>
                  </a:lnTo>
                  <a:lnTo>
                    <a:pt x="4314593" y="1474448"/>
                  </a:lnTo>
                  <a:lnTo>
                    <a:pt x="4313999" y="1360472"/>
                  </a:lnTo>
                  <a:close/>
                  <a:moveTo>
                    <a:pt x="4315305" y="1539747"/>
                  </a:moveTo>
                  <a:cubicBezTo>
                    <a:pt x="4315424" y="1539510"/>
                    <a:pt x="4316255" y="1537729"/>
                    <a:pt x="4317561" y="1535354"/>
                  </a:cubicBezTo>
                  <a:cubicBezTo>
                    <a:pt x="4317917" y="1534761"/>
                    <a:pt x="4318154" y="1534286"/>
                    <a:pt x="4318510" y="1533692"/>
                  </a:cubicBezTo>
                  <a:cubicBezTo>
                    <a:pt x="4318629" y="1533573"/>
                    <a:pt x="4318629" y="1533455"/>
                    <a:pt x="4318748" y="1533455"/>
                  </a:cubicBezTo>
                  <a:cubicBezTo>
                    <a:pt x="4318985" y="1533099"/>
                    <a:pt x="4319223" y="1532742"/>
                    <a:pt x="4319461" y="1532386"/>
                  </a:cubicBezTo>
                  <a:cubicBezTo>
                    <a:pt x="4319935" y="1531674"/>
                    <a:pt x="4320292" y="1531080"/>
                    <a:pt x="4320766" y="1530368"/>
                  </a:cubicBezTo>
                  <a:cubicBezTo>
                    <a:pt x="4321004" y="1530130"/>
                    <a:pt x="4321122" y="1529893"/>
                    <a:pt x="4321360" y="1529655"/>
                  </a:cubicBezTo>
                  <a:cubicBezTo>
                    <a:pt x="4321597" y="1529418"/>
                    <a:pt x="4321716" y="1529181"/>
                    <a:pt x="4321954" y="1528943"/>
                  </a:cubicBezTo>
                  <a:cubicBezTo>
                    <a:pt x="4322429" y="1528349"/>
                    <a:pt x="4322903" y="1527756"/>
                    <a:pt x="4323378" y="1527162"/>
                  </a:cubicBezTo>
                  <a:cubicBezTo>
                    <a:pt x="4326584" y="1523363"/>
                    <a:pt x="4330739" y="1519920"/>
                    <a:pt x="4335726" y="1518970"/>
                  </a:cubicBezTo>
                  <a:cubicBezTo>
                    <a:pt x="4336557" y="1518851"/>
                    <a:pt x="4337388" y="1518733"/>
                    <a:pt x="4338219" y="1518733"/>
                  </a:cubicBezTo>
                  <a:cubicBezTo>
                    <a:pt x="4339287" y="1518733"/>
                    <a:pt x="4340356" y="1518851"/>
                    <a:pt x="4341543" y="1519089"/>
                  </a:cubicBezTo>
                  <a:cubicBezTo>
                    <a:pt x="4347598" y="1520514"/>
                    <a:pt x="4354484" y="1526450"/>
                    <a:pt x="4361845" y="1539747"/>
                  </a:cubicBezTo>
                  <a:lnTo>
                    <a:pt x="4363270" y="1653605"/>
                  </a:lnTo>
                  <a:lnTo>
                    <a:pt x="4340712" y="1653723"/>
                  </a:lnTo>
                  <a:lnTo>
                    <a:pt x="4339881" y="1653723"/>
                  </a:lnTo>
                  <a:lnTo>
                    <a:pt x="4316136" y="1653842"/>
                  </a:lnTo>
                  <a:lnTo>
                    <a:pt x="4315305" y="1539747"/>
                  </a:lnTo>
                  <a:close/>
                  <a:moveTo>
                    <a:pt x="4316611" y="1718903"/>
                  </a:moveTo>
                  <a:cubicBezTo>
                    <a:pt x="4316611" y="1718903"/>
                    <a:pt x="4316730" y="1718547"/>
                    <a:pt x="4316849" y="1718429"/>
                  </a:cubicBezTo>
                  <a:cubicBezTo>
                    <a:pt x="4316967" y="1718310"/>
                    <a:pt x="4316967" y="1718191"/>
                    <a:pt x="4317086" y="1717954"/>
                  </a:cubicBezTo>
                  <a:cubicBezTo>
                    <a:pt x="4317205" y="1717835"/>
                    <a:pt x="4317205" y="1717597"/>
                    <a:pt x="4317324" y="1717479"/>
                  </a:cubicBezTo>
                  <a:cubicBezTo>
                    <a:pt x="4317324" y="1717360"/>
                    <a:pt x="4317442" y="1717241"/>
                    <a:pt x="4317442" y="1717241"/>
                  </a:cubicBezTo>
                  <a:cubicBezTo>
                    <a:pt x="4317680" y="1716766"/>
                    <a:pt x="4317917" y="1716410"/>
                    <a:pt x="4318154" y="1715817"/>
                  </a:cubicBezTo>
                  <a:cubicBezTo>
                    <a:pt x="4318273" y="1715698"/>
                    <a:pt x="4318392" y="1715460"/>
                    <a:pt x="4318392" y="1715342"/>
                  </a:cubicBezTo>
                  <a:cubicBezTo>
                    <a:pt x="4318510" y="1715223"/>
                    <a:pt x="4318510" y="1715104"/>
                    <a:pt x="4318629" y="1714985"/>
                  </a:cubicBezTo>
                  <a:cubicBezTo>
                    <a:pt x="4318629" y="1714985"/>
                    <a:pt x="4318629" y="1714867"/>
                    <a:pt x="4318748" y="1714867"/>
                  </a:cubicBezTo>
                  <a:cubicBezTo>
                    <a:pt x="4319104" y="1714273"/>
                    <a:pt x="4319461" y="1713561"/>
                    <a:pt x="4319817" y="1712849"/>
                  </a:cubicBezTo>
                  <a:cubicBezTo>
                    <a:pt x="4319817" y="1712849"/>
                    <a:pt x="4319817" y="1712849"/>
                    <a:pt x="4319817" y="1712849"/>
                  </a:cubicBezTo>
                  <a:cubicBezTo>
                    <a:pt x="4319935" y="1712730"/>
                    <a:pt x="4320054" y="1712492"/>
                    <a:pt x="4320173" y="1712374"/>
                  </a:cubicBezTo>
                  <a:cubicBezTo>
                    <a:pt x="4320292" y="1712136"/>
                    <a:pt x="4320410" y="1711899"/>
                    <a:pt x="4320648" y="1711661"/>
                  </a:cubicBezTo>
                  <a:cubicBezTo>
                    <a:pt x="4320648" y="1711661"/>
                    <a:pt x="4320648" y="1711661"/>
                    <a:pt x="4320648" y="1711661"/>
                  </a:cubicBezTo>
                  <a:cubicBezTo>
                    <a:pt x="4321122" y="1710949"/>
                    <a:pt x="4321597" y="1710237"/>
                    <a:pt x="4322072" y="1709524"/>
                  </a:cubicBezTo>
                  <a:cubicBezTo>
                    <a:pt x="4322191" y="1709405"/>
                    <a:pt x="4322310" y="1709168"/>
                    <a:pt x="4322429" y="1709049"/>
                  </a:cubicBezTo>
                  <a:cubicBezTo>
                    <a:pt x="4322666" y="1708693"/>
                    <a:pt x="4322903" y="1708337"/>
                    <a:pt x="4323141" y="1708099"/>
                  </a:cubicBezTo>
                  <a:cubicBezTo>
                    <a:pt x="4323616" y="1707506"/>
                    <a:pt x="4324091" y="1706912"/>
                    <a:pt x="4324684" y="1706319"/>
                  </a:cubicBezTo>
                  <a:cubicBezTo>
                    <a:pt x="4324684" y="1706319"/>
                    <a:pt x="4324803" y="1706200"/>
                    <a:pt x="4324803" y="1706200"/>
                  </a:cubicBezTo>
                  <a:cubicBezTo>
                    <a:pt x="4324803" y="1706200"/>
                    <a:pt x="4324803" y="1706200"/>
                    <a:pt x="4324803" y="1706200"/>
                  </a:cubicBezTo>
                  <a:cubicBezTo>
                    <a:pt x="4325278" y="1705725"/>
                    <a:pt x="4325634" y="1705250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703" y="1704181"/>
                    <a:pt x="4327415" y="1703588"/>
                    <a:pt x="4328009" y="1702994"/>
                  </a:cubicBezTo>
                  <a:cubicBezTo>
                    <a:pt x="4328365" y="1702757"/>
                    <a:pt x="4328602" y="1702519"/>
                    <a:pt x="4328958" y="1702282"/>
                  </a:cubicBezTo>
                  <a:cubicBezTo>
                    <a:pt x="4329196" y="1702163"/>
                    <a:pt x="4329433" y="1701926"/>
                    <a:pt x="4329671" y="1701807"/>
                  </a:cubicBezTo>
                  <a:cubicBezTo>
                    <a:pt x="4330383" y="1701332"/>
                    <a:pt x="4331095" y="1700857"/>
                    <a:pt x="4331808" y="1700382"/>
                  </a:cubicBezTo>
                  <a:cubicBezTo>
                    <a:pt x="4332164" y="1700145"/>
                    <a:pt x="4332402" y="1699907"/>
                    <a:pt x="4332758" y="1699789"/>
                  </a:cubicBezTo>
                  <a:cubicBezTo>
                    <a:pt x="4334182" y="1699076"/>
                    <a:pt x="4335726" y="1698602"/>
                    <a:pt x="4337269" y="1698364"/>
                  </a:cubicBezTo>
                  <a:cubicBezTo>
                    <a:pt x="4337863" y="1698245"/>
                    <a:pt x="4338575" y="1698245"/>
                    <a:pt x="4339169" y="1698245"/>
                  </a:cubicBezTo>
                  <a:cubicBezTo>
                    <a:pt x="4339406" y="1698245"/>
                    <a:pt x="4339644" y="1698245"/>
                    <a:pt x="4339881" y="1698245"/>
                  </a:cubicBezTo>
                  <a:cubicBezTo>
                    <a:pt x="4345580" y="1698483"/>
                    <a:pt x="4352110" y="1702519"/>
                    <a:pt x="4359115" y="1713323"/>
                  </a:cubicBezTo>
                  <a:cubicBezTo>
                    <a:pt x="4359352" y="1713679"/>
                    <a:pt x="4359590" y="1714036"/>
                    <a:pt x="4359708" y="1714392"/>
                  </a:cubicBezTo>
                  <a:cubicBezTo>
                    <a:pt x="4360658" y="1715935"/>
                    <a:pt x="4361608" y="1717597"/>
                    <a:pt x="4362676" y="1719378"/>
                  </a:cubicBezTo>
                  <a:lnTo>
                    <a:pt x="4364101" y="1833236"/>
                  </a:lnTo>
                  <a:lnTo>
                    <a:pt x="4334776" y="1833355"/>
                  </a:lnTo>
                  <a:lnTo>
                    <a:pt x="4332164" y="1833355"/>
                  </a:lnTo>
                  <a:lnTo>
                    <a:pt x="4330739" y="1833355"/>
                  </a:lnTo>
                  <a:lnTo>
                    <a:pt x="4330146" y="1833355"/>
                  </a:lnTo>
                  <a:lnTo>
                    <a:pt x="4327890" y="1833355"/>
                  </a:lnTo>
                  <a:lnTo>
                    <a:pt x="4316730" y="1833355"/>
                  </a:lnTo>
                  <a:lnTo>
                    <a:pt x="4316611" y="1718903"/>
                  </a:lnTo>
                  <a:close/>
                  <a:moveTo>
                    <a:pt x="4318629" y="2012155"/>
                  </a:moveTo>
                  <a:lnTo>
                    <a:pt x="4317917" y="1898297"/>
                  </a:lnTo>
                  <a:cubicBezTo>
                    <a:pt x="4317917" y="1898297"/>
                    <a:pt x="4317917" y="1898297"/>
                    <a:pt x="4317917" y="1898297"/>
                  </a:cubicBezTo>
                  <a:cubicBezTo>
                    <a:pt x="4317917" y="1898179"/>
                    <a:pt x="4318154" y="1897822"/>
                    <a:pt x="4318273" y="1897466"/>
                  </a:cubicBezTo>
                  <a:cubicBezTo>
                    <a:pt x="4318273" y="1897347"/>
                    <a:pt x="4318273" y="1897347"/>
                    <a:pt x="4318392" y="1897347"/>
                  </a:cubicBezTo>
                  <a:cubicBezTo>
                    <a:pt x="4318392" y="1897229"/>
                    <a:pt x="4318510" y="1897110"/>
                    <a:pt x="4318510" y="1896991"/>
                  </a:cubicBezTo>
                  <a:cubicBezTo>
                    <a:pt x="4318510" y="1896873"/>
                    <a:pt x="4318629" y="1896873"/>
                    <a:pt x="4318629" y="1896754"/>
                  </a:cubicBezTo>
                  <a:cubicBezTo>
                    <a:pt x="4318748" y="1896635"/>
                    <a:pt x="4318867" y="1896398"/>
                    <a:pt x="4318867" y="1896160"/>
                  </a:cubicBezTo>
                  <a:cubicBezTo>
                    <a:pt x="4318985" y="1895804"/>
                    <a:pt x="4319223" y="1895567"/>
                    <a:pt x="4319342" y="1895092"/>
                  </a:cubicBezTo>
                  <a:cubicBezTo>
                    <a:pt x="4319461" y="1894735"/>
                    <a:pt x="4319698" y="1894379"/>
                    <a:pt x="4319935" y="1894023"/>
                  </a:cubicBezTo>
                  <a:cubicBezTo>
                    <a:pt x="4320054" y="1893904"/>
                    <a:pt x="4320173" y="1893667"/>
                    <a:pt x="4320292" y="1893429"/>
                  </a:cubicBezTo>
                  <a:cubicBezTo>
                    <a:pt x="4320529" y="1893073"/>
                    <a:pt x="4320766" y="1892598"/>
                    <a:pt x="4321004" y="1892123"/>
                  </a:cubicBezTo>
                  <a:cubicBezTo>
                    <a:pt x="4321004" y="1892123"/>
                    <a:pt x="4321004" y="1892123"/>
                    <a:pt x="4321004" y="1892123"/>
                  </a:cubicBezTo>
                  <a:cubicBezTo>
                    <a:pt x="4321122" y="1892005"/>
                    <a:pt x="4321241" y="1891886"/>
                    <a:pt x="4321241" y="1891649"/>
                  </a:cubicBezTo>
                  <a:cubicBezTo>
                    <a:pt x="4321479" y="1891292"/>
                    <a:pt x="4321716" y="1890936"/>
                    <a:pt x="4321954" y="1890699"/>
                  </a:cubicBezTo>
                  <a:cubicBezTo>
                    <a:pt x="4321954" y="1890699"/>
                    <a:pt x="4321954" y="1890699"/>
                    <a:pt x="4321954" y="1890699"/>
                  </a:cubicBezTo>
                  <a:cubicBezTo>
                    <a:pt x="4322310" y="1890105"/>
                    <a:pt x="4322785" y="1889393"/>
                    <a:pt x="4323141" y="1888799"/>
                  </a:cubicBezTo>
                  <a:cubicBezTo>
                    <a:pt x="4323141" y="1888799"/>
                    <a:pt x="4323141" y="1888799"/>
                    <a:pt x="4323141" y="1888799"/>
                  </a:cubicBezTo>
                  <a:cubicBezTo>
                    <a:pt x="4323497" y="1888324"/>
                    <a:pt x="4323972" y="1887731"/>
                    <a:pt x="4324328" y="1887256"/>
                  </a:cubicBezTo>
                  <a:cubicBezTo>
                    <a:pt x="4324684" y="1886781"/>
                    <a:pt x="4325041" y="1886425"/>
                    <a:pt x="4325278" y="1885950"/>
                  </a:cubicBezTo>
                  <a:cubicBezTo>
                    <a:pt x="4325397" y="1885712"/>
                    <a:pt x="4325634" y="1885475"/>
                    <a:pt x="4325753" y="1885356"/>
                  </a:cubicBezTo>
                  <a:cubicBezTo>
                    <a:pt x="4325990" y="1885119"/>
                    <a:pt x="4326109" y="1885000"/>
                    <a:pt x="4326346" y="1884763"/>
                  </a:cubicBezTo>
                  <a:cubicBezTo>
                    <a:pt x="4326584" y="1884406"/>
                    <a:pt x="4326940" y="1884169"/>
                    <a:pt x="4327178" y="1883813"/>
                  </a:cubicBezTo>
                  <a:cubicBezTo>
                    <a:pt x="4327771" y="1883219"/>
                    <a:pt x="4328246" y="1882626"/>
                    <a:pt x="4328958" y="1882032"/>
                  </a:cubicBezTo>
                  <a:cubicBezTo>
                    <a:pt x="4329077" y="1881913"/>
                    <a:pt x="4329196" y="1881794"/>
                    <a:pt x="4329315" y="1881676"/>
                  </a:cubicBezTo>
                  <a:cubicBezTo>
                    <a:pt x="4331689" y="1879657"/>
                    <a:pt x="4334420" y="1877995"/>
                    <a:pt x="4337388" y="1877283"/>
                  </a:cubicBezTo>
                  <a:cubicBezTo>
                    <a:pt x="4338338" y="1877045"/>
                    <a:pt x="4339406" y="1876927"/>
                    <a:pt x="4340594" y="1876927"/>
                  </a:cubicBezTo>
                  <a:cubicBezTo>
                    <a:pt x="4340831" y="1876927"/>
                    <a:pt x="4341069" y="1876927"/>
                    <a:pt x="4341306" y="1876927"/>
                  </a:cubicBezTo>
                  <a:cubicBezTo>
                    <a:pt x="4347123" y="1877164"/>
                    <a:pt x="4353653" y="1881201"/>
                    <a:pt x="4360658" y="1892005"/>
                  </a:cubicBezTo>
                  <a:cubicBezTo>
                    <a:pt x="4360895" y="1892361"/>
                    <a:pt x="4361133" y="1892717"/>
                    <a:pt x="4361252" y="1892955"/>
                  </a:cubicBezTo>
                  <a:cubicBezTo>
                    <a:pt x="4362202" y="1894498"/>
                    <a:pt x="4363270" y="1896160"/>
                    <a:pt x="4364220" y="1897941"/>
                  </a:cubicBezTo>
                  <a:lnTo>
                    <a:pt x="4365644" y="2011798"/>
                  </a:lnTo>
                  <a:lnTo>
                    <a:pt x="4318629" y="2012155"/>
                  </a:lnTo>
                  <a:close/>
                  <a:moveTo>
                    <a:pt x="4489831" y="626750"/>
                  </a:moveTo>
                  <a:lnTo>
                    <a:pt x="4489594" y="605142"/>
                  </a:lnTo>
                  <a:lnTo>
                    <a:pt x="4489475" y="584009"/>
                  </a:lnTo>
                  <a:lnTo>
                    <a:pt x="4535184" y="583891"/>
                  </a:lnTo>
                  <a:lnTo>
                    <a:pt x="4535184" y="605024"/>
                  </a:lnTo>
                  <a:lnTo>
                    <a:pt x="4535422" y="626513"/>
                  </a:lnTo>
                  <a:lnTo>
                    <a:pt x="4535540" y="647646"/>
                  </a:lnTo>
                  <a:lnTo>
                    <a:pt x="4529842" y="647646"/>
                  </a:lnTo>
                  <a:lnTo>
                    <a:pt x="4489950" y="647765"/>
                  </a:lnTo>
                  <a:lnTo>
                    <a:pt x="4489831" y="626750"/>
                  </a:lnTo>
                  <a:close/>
                  <a:moveTo>
                    <a:pt x="4490425" y="714844"/>
                  </a:moveTo>
                  <a:lnTo>
                    <a:pt x="4490187" y="693355"/>
                  </a:lnTo>
                  <a:lnTo>
                    <a:pt x="4490069" y="672341"/>
                  </a:lnTo>
                  <a:lnTo>
                    <a:pt x="4490425" y="672341"/>
                  </a:lnTo>
                  <a:lnTo>
                    <a:pt x="4535659" y="672103"/>
                  </a:lnTo>
                  <a:lnTo>
                    <a:pt x="4535778" y="693236"/>
                  </a:lnTo>
                  <a:lnTo>
                    <a:pt x="4536015" y="714844"/>
                  </a:lnTo>
                  <a:lnTo>
                    <a:pt x="4536134" y="735859"/>
                  </a:lnTo>
                  <a:lnTo>
                    <a:pt x="4490544" y="736096"/>
                  </a:lnTo>
                  <a:lnTo>
                    <a:pt x="4490544" y="736096"/>
                  </a:lnTo>
                  <a:lnTo>
                    <a:pt x="4490544" y="735978"/>
                  </a:lnTo>
                  <a:lnTo>
                    <a:pt x="4490425" y="714844"/>
                  </a:lnTo>
                  <a:close/>
                  <a:moveTo>
                    <a:pt x="4491137" y="806500"/>
                  </a:moveTo>
                  <a:lnTo>
                    <a:pt x="4491137" y="802938"/>
                  </a:lnTo>
                  <a:lnTo>
                    <a:pt x="4490900" y="781449"/>
                  </a:lnTo>
                  <a:lnTo>
                    <a:pt x="4490781" y="760316"/>
                  </a:lnTo>
                  <a:lnTo>
                    <a:pt x="4536490" y="760197"/>
                  </a:lnTo>
                  <a:lnTo>
                    <a:pt x="4536490" y="781212"/>
                  </a:lnTo>
                  <a:lnTo>
                    <a:pt x="4536727" y="802820"/>
                  </a:lnTo>
                  <a:lnTo>
                    <a:pt x="4536846" y="823834"/>
                  </a:lnTo>
                  <a:lnTo>
                    <a:pt x="4530910" y="823834"/>
                  </a:lnTo>
                  <a:lnTo>
                    <a:pt x="4491137" y="824072"/>
                  </a:lnTo>
                  <a:lnTo>
                    <a:pt x="4491137" y="824072"/>
                  </a:lnTo>
                  <a:lnTo>
                    <a:pt x="4491137" y="806500"/>
                  </a:lnTo>
                  <a:close/>
                  <a:moveTo>
                    <a:pt x="4491493" y="848529"/>
                  </a:moveTo>
                  <a:lnTo>
                    <a:pt x="4536965" y="848292"/>
                  </a:lnTo>
                  <a:lnTo>
                    <a:pt x="4537440" y="890795"/>
                  </a:lnTo>
                  <a:lnTo>
                    <a:pt x="4491849" y="891033"/>
                  </a:lnTo>
                  <a:lnTo>
                    <a:pt x="4491493" y="848529"/>
                  </a:lnTo>
                  <a:close/>
                  <a:moveTo>
                    <a:pt x="4492087" y="936623"/>
                  </a:moveTo>
                  <a:lnTo>
                    <a:pt x="4537559" y="936504"/>
                  </a:lnTo>
                  <a:lnTo>
                    <a:pt x="4538034" y="979008"/>
                  </a:lnTo>
                  <a:lnTo>
                    <a:pt x="4492443" y="979127"/>
                  </a:lnTo>
                  <a:lnTo>
                    <a:pt x="4492087" y="936623"/>
                  </a:lnTo>
                  <a:close/>
                  <a:moveTo>
                    <a:pt x="4492681" y="1024717"/>
                  </a:moveTo>
                  <a:lnTo>
                    <a:pt x="4538152" y="1024599"/>
                  </a:lnTo>
                  <a:lnTo>
                    <a:pt x="4538627" y="1067102"/>
                  </a:lnTo>
                  <a:lnTo>
                    <a:pt x="4493037" y="1067340"/>
                  </a:lnTo>
                  <a:lnTo>
                    <a:pt x="4492681" y="1024717"/>
                  </a:lnTo>
                  <a:close/>
                  <a:moveTo>
                    <a:pt x="4493393" y="1112930"/>
                  </a:moveTo>
                  <a:lnTo>
                    <a:pt x="4493749" y="1112930"/>
                  </a:lnTo>
                  <a:lnTo>
                    <a:pt x="4538864" y="1112693"/>
                  </a:lnTo>
                  <a:lnTo>
                    <a:pt x="4539221" y="1155315"/>
                  </a:lnTo>
                  <a:lnTo>
                    <a:pt x="4493749" y="1155434"/>
                  </a:lnTo>
                  <a:lnTo>
                    <a:pt x="4493393" y="1112930"/>
                  </a:lnTo>
                  <a:close/>
                  <a:moveTo>
                    <a:pt x="4493986" y="1201024"/>
                  </a:moveTo>
                  <a:lnTo>
                    <a:pt x="4539458" y="1200905"/>
                  </a:lnTo>
                  <a:lnTo>
                    <a:pt x="4539814" y="1243409"/>
                  </a:lnTo>
                  <a:lnTo>
                    <a:pt x="4494342" y="1243528"/>
                  </a:lnTo>
                  <a:lnTo>
                    <a:pt x="4493986" y="1201024"/>
                  </a:lnTo>
                  <a:close/>
                  <a:moveTo>
                    <a:pt x="4494580" y="1289237"/>
                  </a:moveTo>
                  <a:lnTo>
                    <a:pt x="4540052" y="1289000"/>
                  </a:lnTo>
                  <a:lnTo>
                    <a:pt x="4540408" y="1331503"/>
                  </a:lnTo>
                  <a:lnTo>
                    <a:pt x="4494936" y="1331741"/>
                  </a:lnTo>
                  <a:lnTo>
                    <a:pt x="4494936" y="1331741"/>
                  </a:lnTo>
                  <a:lnTo>
                    <a:pt x="4494936" y="1331147"/>
                  </a:lnTo>
                  <a:lnTo>
                    <a:pt x="4494580" y="1289237"/>
                  </a:lnTo>
                  <a:close/>
                  <a:moveTo>
                    <a:pt x="4495530" y="1419835"/>
                  </a:moveTo>
                  <a:lnTo>
                    <a:pt x="4495174" y="1377331"/>
                  </a:lnTo>
                  <a:lnTo>
                    <a:pt x="4495411" y="1377331"/>
                  </a:lnTo>
                  <a:lnTo>
                    <a:pt x="4540646" y="1377212"/>
                  </a:lnTo>
                  <a:lnTo>
                    <a:pt x="4541002" y="1419716"/>
                  </a:lnTo>
                  <a:lnTo>
                    <a:pt x="4495767" y="1419835"/>
                  </a:lnTo>
                  <a:lnTo>
                    <a:pt x="4495530" y="1419835"/>
                  </a:lnTo>
                  <a:close/>
                  <a:moveTo>
                    <a:pt x="4495886" y="1465425"/>
                  </a:moveTo>
                  <a:lnTo>
                    <a:pt x="4495886" y="1465425"/>
                  </a:lnTo>
                  <a:lnTo>
                    <a:pt x="4541358" y="1465306"/>
                  </a:lnTo>
                  <a:lnTo>
                    <a:pt x="4541714" y="1507810"/>
                  </a:lnTo>
                  <a:lnTo>
                    <a:pt x="4541358" y="1507810"/>
                  </a:lnTo>
                  <a:lnTo>
                    <a:pt x="4530910" y="1507810"/>
                  </a:lnTo>
                  <a:lnTo>
                    <a:pt x="4496124" y="1507929"/>
                  </a:lnTo>
                  <a:lnTo>
                    <a:pt x="4496124" y="1507335"/>
                  </a:lnTo>
                  <a:lnTo>
                    <a:pt x="4495886" y="1465425"/>
                  </a:lnTo>
                  <a:close/>
                  <a:moveTo>
                    <a:pt x="4496836" y="1596142"/>
                  </a:moveTo>
                  <a:lnTo>
                    <a:pt x="4496480" y="1553638"/>
                  </a:lnTo>
                  <a:lnTo>
                    <a:pt x="4541951" y="1553400"/>
                  </a:lnTo>
                  <a:lnTo>
                    <a:pt x="4542308" y="1596023"/>
                  </a:lnTo>
                  <a:lnTo>
                    <a:pt x="4542308" y="1596023"/>
                  </a:lnTo>
                  <a:lnTo>
                    <a:pt x="4531504" y="1596023"/>
                  </a:lnTo>
                  <a:lnTo>
                    <a:pt x="4497073" y="1596142"/>
                  </a:lnTo>
                  <a:lnTo>
                    <a:pt x="4496836" y="1596142"/>
                  </a:lnTo>
                  <a:close/>
                  <a:moveTo>
                    <a:pt x="4497429" y="1684236"/>
                  </a:moveTo>
                  <a:lnTo>
                    <a:pt x="4497073" y="1641732"/>
                  </a:lnTo>
                  <a:lnTo>
                    <a:pt x="4542545" y="1641613"/>
                  </a:lnTo>
                  <a:lnTo>
                    <a:pt x="4542783" y="1684117"/>
                  </a:lnTo>
                  <a:lnTo>
                    <a:pt x="4497548" y="1684236"/>
                  </a:lnTo>
                  <a:lnTo>
                    <a:pt x="4497429" y="1684236"/>
                  </a:lnTo>
                  <a:close/>
                  <a:moveTo>
                    <a:pt x="4497786" y="1729826"/>
                  </a:moveTo>
                  <a:lnTo>
                    <a:pt x="4498023" y="1729826"/>
                  </a:lnTo>
                  <a:lnTo>
                    <a:pt x="4543258" y="1729707"/>
                  </a:lnTo>
                  <a:lnTo>
                    <a:pt x="4543495" y="1772211"/>
                  </a:lnTo>
                  <a:lnTo>
                    <a:pt x="4543139" y="1772211"/>
                  </a:lnTo>
                  <a:lnTo>
                    <a:pt x="4498023" y="1772448"/>
                  </a:lnTo>
                  <a:lnTo>
                    <a:pt x="4497786" y="1729826"/>
                  </a:lnTo>
                  <a:close/>
                  <a:moveTo>
                    <a:pt x="4498379" y="1818039"/>
                  </a:moveTo>
                  <a:lnTo>
                    <a:pt x="4498379" y="1818039"/>
                  </a:lnTo>
                  <a:lnTo>
                    <a:pt x="4543851" y="1817920"/>
                  </a:lnTo>
                  <a:lnTo>
                    <a:pt x="4544207" y="1860424"/>
                  </a:lnTo>
                  <a:lnTo>
                    <a:pt x="4533403" y="1860424"/>
                  </a:lnTo>
                  <a:lnTo>
                    <a:pt x="4498736" y="1860543"/>
                  </a:lnTo>
                  <a:lnTo>
                    <a:pt x="4498379" y="1818039"/>
                  </a:lnTo>
                  <a:close/>
                  <a:moveTo>
                    <a:pt x="4498973" y="1906133"/>
                  </a:moveTo>
                  <a:lnTo>
                    <a:pt x="4544445" y="1906014"/>
                  </a:lnTo>
                  <a:lnTo>
                    <a:pt x="4544682" y="1948518"/>
                  </a:lnTo>
                  <a:lnTo>
                    <a:pt x="4499566" y="1948755"/>
                  </a:lnTo>
                  <a:lnTo>
                    <a:pt x="4499210" y="1948755"/>
                  </a:lnTo>
                  <a:lnTo>
                    <a:pt x="4498973" y="1906133"/>
                  </a:lnTo>
                  <a:close/>
                  <a:moveTo>
                    <a:pt x="4545038" y="2036612"/>
                  </a:moveTo>
                  <a:lnTo>
                    <a:pt x="4499923" y="2036849"/>
                  </a:lnTo>
                  <a:lnTo>
                    <a:pt x="4499566" y="1994346"/>
                  </a:lnTo>
                  <a:lnTo>
                    <a:pt x="4545038" y="1994109"/>
                  </a:lnTo>
                  <a:lnTo>
                    <a:pt x="4545395" y="2036612"/>
                  </a:lnTo>
                  <a:lnTo>
                    <a:pt x="4545038" y="2036612"/>
                  </a:lnTo>
                  <a:close/>
                  <a:moveTo>
                    <a:pt x="4651179" y="626038"/>
                  </a:moveTo>
                  <a:lnTo>
                    <a:pt x="4651060" y="604430"/>
                  </a:lnTo>
                  <a:lnTo>
                    <a:pt x="4650823" y="583416"/>
                  </a:lnTo>
                  <a:lnTo>
                    <a:pt x="4696531" y="583178"/>
                  </a:lnTo>
                  <a:lnTo>
                    <a:pt x="4696650" y="604311"/>
                  </a:lnTo>
                  <a:lnTo>
                    <a:pt x="4696888" y="625919"/>
                  </a:lnTo>
                  <a:lnTo>
                    <a:pt x="4697006" y="646934"/>
                  </a:lnTo>
                  <a:lnTo>
                    <a:pt x="4651535" y="647171"/>
                  </a:lnTo>
                  <a:lnTo>
                    <a:pt x="4651179" y="626038"/>
                  </a:lnTo>
                  <a:close/>
                  <a:moveTo>
                    <a:pt x="4651772" y="714132"/>
                  </a:moveTo>
                  <a:lnTo>
                    <a:pt x="4651653" y="692643"/>
                  </a:lnTo>
                  <a:lnTo>
                    <a:pt x="4651416" y="671510"/>
                  </a:lnTo>
                  <a:lnTo>
                    <a:pt x="4697006" y="671391"/>
                  </a:lnTo>
                  <a:lnTo>
                    <a:pt x="4697125" y="692405"/>
                  </a:lnTo>
                  <a:lnTo>
                    <a:pt x="4697363" y="714013"/>
                  </a:lnTo>
                  <a:lnTo>
                    <a:pt x="4697481" y="735146"/>
                  </a:lnTo>
                  <a:lnTo>
                    <a:pt x="4652010" y="735265"/>
                  </a:lnTo>
                  <a:lnTo>
                    <a:pt x="4651772" y="714132"/>
                  </a:lnTo>
                  <a:close/>
                  <a:moveTo>
                    <a:pt x="4652485" y="804957"/>
                  </a:moveTo>
                  <a:lnTo>
                    <a:pt x="4652485" y="802345"/>
                  </a:lnTo>
                  <a:lnTo>
                    <a:pt x="4652366" y="780737"/>
                  </a:lnTo>
                  <a:lnTo>
                    <a:pt x="4652128" y="759841"/>
                  </a:lnTo>
                  <a:lnTo>
                    <a:pt x="4697719" y="759604"/>
                  </a:lnTo>
                  <a:lnTo>
                    <a:pt x="4697719" y="780737"/>
                  </a:lnTo>
                  <a:lnTo>
                    <a:pt x="4697956" y="802226"/>
                  </a:lnTo>
                  <a:lnTo>
                    <a:pt x="4698075" y="823359"/>
                  </a:lnTo>
                  <a:lnTo>
                    <a:pt x="4652603" y="823478"/>
                  </a:lnTo>
                  <a:lnTo>
                    <a:pt x="4652603" y="823478"/>
                  </a:lnTo>
                  <a:lnTo>
                    <a:pt x="4652485" y="804957"/>
                  </a:lnTo>
                  <a:close/>
                  <a:moveTo>
                    <a:pt x="4652722" y="847935"/>
                  </a:moveTo>
                  <a:lnTo>
                    <a:pt x="4698431" y="847817"/>
                  </a:lnTo>
                  <a:lnTo>
                    <a:pt x="4698669" y="890320"/>
                  </a:lnTo>
                  <a:lnTo>
                    <a:pt x="4687865" y="890320"/>
                  </a:lnTo>
                  <a:lnTo>
                    <a:pt x="4653078" y="890439"/>
                  </a:lnTo>
                  <a:lnTo>
                    <a:pt x="4652722" y="847935"/>
                  </a:lnTo>
                  <a:close/>
                  <a:moveTo>
                    <a:pt x="4653435" y="936029"/>
                  </a:moveTo>
                  <a:lnTo>
                    <a:pt x="4653435" y="936029"/>
                  </a:lnTo>
                  <a:lnTo>
                    <a:pt x="4699025" y="935911"/>
                  </a:lnTo>
                  <a:lnTo>
                    <a:pt x="4699381" y="978414"/>
                  </a:lnTo>
                  <a:lnTo>
                    <a:pt x="4688577" y="978414"/>
                  </a:lnTo>
                  <a:lnTo>
                    <a:pt x="4653672" y="978652"/>
                  </a:lnTo>
                  <a:lnTo>
                    <a:pt x="4653672" y="977939"/>
                  </a:lnTo>
                  <a:lnTo>
                    <a:pt x="4653435" y="936029"/>
                  </a:lnTo>
                  <a:close/>
                  <a:moveTo>
                    <a:pt x="4654028" y="1024242"/>
                  </a:moveTo>
                  <a:lnTo>
                    <a:pt x="4699618" y="1024005"/>
                  </a:lnTo>
                  <a:lnTo>
                    <a:pt x="4699856" y="1066627"/>
                  </a:lnTo>
                  <a:lnTo>
                    <a:pt x="4689052" y="1066627"/>
                  </a:lnTo>
                  <a:lnTo>
                    <a:pt x="4654147" y="1066746"/>
                  </a:lnTo>
                  <a:lnTo>
                    <a:pt x="4654147" y="1066746"/>
                  </a:lnTo>
                  <a:lnTo>
                    <a:pt x="4654028" y="1024242"/>
                  </a:lnTo>
                  <a:close/>
                  <a:moveTo>
                    <a:pt x="4654622" y="1112336"/>
                  </a:moveTo>
                  <a:lnTo>
                    <a:pt x="4700212" y="1112218"/>
                  </a:lnTo>
                  <a:lnTo>
                    <a:pt x="4700568" y="1154721"/>
                  </a:lnTo>
                  <a:lnTo>
                    <a:pt x="4700331" y="1154721"/>
                  </a:lnTo>
                  <a:lnTo>
                    <a:pt x="4689764" y="1154721"/>
                  </a:lnTo>
                  <a:lnTo>
                    <a:pt x="4654859" y="1154840"/>
                  </a:lnTo>
                  <a:lnTo>
                    <a:pt x="4654859" y="1154246"/>
                  </a:lnTo>
                  <a:lnTo>
                    <a:pt x="4654622" y="1112336"/>
                  </a:lnTo>
                  <a:close/>
                  <a:moveTo>
                    <a:pt x="4655215" y="1200431"/>
                  </a:moveTo>
                  <a:lnTo>
                    <a:pt x="4700925" y="1200193"/>
                  </a:lnTo>
                  <a:lnTo>
                    <a:pt x="4701281" y="1242697"/>
                  </a:lnTo>
                  <a:lnTo>
                    <a:pt x="4690477" y="1242697"/>
                  </a:lnTo>
                  <a:lnTo>
                    <a:pt x="4656047" y="1242934"/>
                  </a:lnTo>
                  <a:lnTo>
                    <a:pt x="4655690" y="1242934"/>
                  </a:lnTo>
                  <a:lnTo>
                    <a:pt x="4655215" y="1200431"/>
                  </a:lnTo>
                  <a:close/>
                  <a:moveTo>
                    <a:pt x="4655928" y="1288525"/>
                  </a:moveTo>
                  <a:lnTo>
                    <a:pt x="4656165" y="1288525"/>
                  </a:lnTo>
                  <a:lnTo>
                    <a:pt x="4701518" y="1288406"/>
                  </a:lnTo>
                  <a:lnTo>
                    <a:pt x="4701874" y="1330909"/>
                  </a:lnTo>
                  <a:lnTo>
                    <a:pt x="4701637" y="1330909"/>
                  </a:lnTo>
                  <a:lnTo>
                    <a:pt x="4656284" y="1331028"/>
                  </a:lnTo>
                  <a:lnTo>
                    <a:pt x="4656284" y="1331028"/>
                  </a:lnTo>
                  <a:lnTo>
                    <a:pt x="4656284" y="1330553"/>
                  </a:lnTo>
                  <a:lnTo>
                    <a:pt x="4655928" y="1288525"/>
                  </a:lnTo>
                  <a:close/>
                  <a:moveTo>
                    <a:pt x="4656521" y="1376619"/>
                  </a:moveTo>
                  <a:lnTo>
                    <a:pt x="4702112" y="1376500"/>
                  </a:lnTo>
                  <a:lnTo>
                    <a:pt x="4702468" y="1419004"/>
                  </a:lnTo>
                  <a:lnTo>
                    <a:pt x="4656877" y="1419122"/>
                  </a:lnTo>
                  <a:lnTo>
                    <a:pt x="4656521" y="1376619"/>
                  </a:lnTo>
                  <a:close/>
                  <a:moveTo>
                    <a:pt x="4657115" y="1464831"/>
                  </a:moveTo>
                  <a:lnTo>
                    <a:pt x="4657471" y="1464831"/>
                  </a:lnTo>
                  <a:lnTo>
                    <a:pt x="4702705" y="1464594"/>
                  </a:lnTo>
                  <a:lnTo>
                    <a:pt x="4703062" y="1507216"/>
                  </a:lnTo>
                  <a:lnTo>
                    <a:pt x="4657352" y="1507335"/>
                  </a:lnTo>
                  <a:lnTo>
                    <a:pt x="4657115" y="1464831"/>
                  </a:lnTo>
                  <a:close/>
                  <a:moveTo>
                    <a:pt x="4657827" y="1552926"/>
                  </a:moveTo>
                  <a:lnTo>
                    <a:pt x="4703418" y="1552807"/>
                  </a:lnTo>
                  <a:lnTo>
                    <a:pt x="4703655" y="1595310"/>
                  </a:lnTo>
                  <a:lnTo>
                    <a:pt x="4692851" y="1595310"/>
                  </a:lnTo>
                  <a:lnTo>
                    <a:pt x="4658065" y="1595429"/>
                  </a:lnTo>
                  <a:lnTo>
                    <a:pt x="4657827" y="1552926"/>
                  </a:lnTo>
                  <a:close/>
                  <a:moveTo>
                    <a:pt x="4658421" y="1641138"/>
                  </a:moveTo>
                  <a:lnTo>
                    <a:pt x="4658777" y="1641138"/>
                  </a:lnTo>
                  <a:lnTo>
                    <a:pt x="4704011" y="1640901"/>
                  </a:lnTo>
                  <a:lnTo>
                    <a:pt x="4704367" y="1683405"/>
                  </a:lnTo>
                  <a:lnTo>
                    <a:pt x="4658777" y="1683642"/>
                  </a:lnTo>
                  <a:lnTo>
                    <a:pt x="4658421" y="1641138"/>
                  </a:lnTo>
                  <a:close/>
                  <a:moveTo>
                    <a:pt x="4659015" y="1729232"/>
                  </a:moveTo>
                  <a:lnTo>
                    <a:pt x="4704605" y="1728995"/>
                  </a:lnTo>
                  <a:lnTo>
                    <a:pt x="4704961" y="1771617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015" y="1729232"/>
                  </a:lnTo>
                  <a:close/>
                  <a:moveTo>
                    <a:pt x="4659727" y="1817327"/>
                  </a:moveTo>
                  <a:lnTo>
                    <a:pt x="4705317" y="1817208"/>
                  </a:lnTo>
                  <a:lnTo>
                    <a:pt x="4705674" y="1859712"/>
                  </a:lnTo>
                  <a:lnTo>
                    <a:pt x="4660083" y="1859830"/>
                  </a:lnTo>
                  <a:lnTo>
                    <a:pt x="4659727" y="1817327"/>
                  </a:lnTo>
                  <a:close/>
                  <a:moveTo>
                    <a:pt x="4660558" y="1948043"/>
                  </a:moveTo>
                  <a:lnTo>
                    <a:pt x="4660558" y="1948043"/>
                  </a:lnTo>
                  <a:lnTo>
                    <a:pt x="4660202" y="1905539"/>
                  </a:lnTo>
                  <a:lnTo>
                    <a:pt x="4705792" y="1905302"/>
                  </a:lnTo>
                  <a:lnTo>
                    <a:pt x="4706030" y="1947924"/>
                  </a:lnTo>
                  <a:lnTo>
                    <a:pt x="4695226" y="1947924"/>
                  </a:lnTo>
                  <a:lnTo>
                    <a:pt x="4660558" y="1948043"/>
                  </a:lnTo>
                  <a:lnTo>
                    <a:pt x="4660558" y="1948043"/>
                  </a:lnTo>
                  <a:close/>
                  <a:moveTo>
                    <a:pt x="4661270" y="2036137"/>
                  </a:moveTo>
                  <a:lnTo>
                    <a:pt x="4661033" y="1993634"/>
                  </a:lnTo>
                  <a:lnTo>
                    <a:pt x="4706149" y="1993515"/>
                  </a:lnTo>
                  <a:lnTo>
                    <a:pt x="4706623" y="1993515"/>
                  </a:lnTo>
                  <a:lnTo>
                    <a:pt x="4706979" y="2036019"/>
                  </a:lnTo>
                  <a:lnTo>
                    <a:pt x="4661270" y="2036137"/>
                  </a:lnTo>
                  <a:close/>
                  <a:moveTo>
                    <a:pt x="4812645" y="625444"/>
                  </a:moveTo>
                  <a:lnTo>
                    <a:pt x="4812407" y="603955"/>
                  </a:lnTo>
                  <a:lnTo>
                    <a:pt x="4812170" y="582822"/>
                  </a:lnTo>
                  <a:lnTo>
                    <a:pt x="4857761" y="582703"/>
                  </a:lnTo>
                  <a:lnTo>
                    <a:pt x="4857998" y="603718"/>
                  </a:lnTo>
                  <a:lnTo>
                    <a:pt x="4858117" y="625326"/>
                  </a:lnTo>
                  <a:lnTo>
                    <a:pt x="4858354" y="646459"/>
                  </a:lnTo>
                  <a:lnTo>
                    <a:pt x="4812764" y="646577"/>
                  </a:lnTo>
                  <a:lnTo>
                    <a:pt x="4812645" y="625444"/>
                  </a:lnTo>
                  <a:close/>
                  <a:moveTo>
                    <a:pt x="4813239" y="713538"/>
                  </a:moveTo>
                  <a:lnTo>
                    <a:pt x="4813001" y="691930"/>
                  </a:lnTo>
                  <a:lnTo>
                    <a:pt x="4812764" y="670916"/>
                  </a:lnTo>
                  <a:lnTo>
                    <a:pt x="4857998" y="670679"/>
                  </a:lnTo>
                  <a:lnTo>
                    <a:pt x="4858354" y="670679"/>
                  </a:lnTo>
                  <a:lnTo>
                    <a:pt x="4858592" y="691812"/>
                  </a:lnTo>
                  <a:lnTo>
                    <a:pt x="4858710" y="713301"/>
                  </a:lnTo>
                  <a:lnTo>
                    <a:pt x="4858948" y="734434"/>
                  </a:lnTo>
                  <a:lnTo>
                    <a:pt x="4858710" y="734434"/>
                  </a:lnTo>
                  <a:lnTo>
                    <a:pt x="4853012" y="734434"/>
                  </a:lnTo>
                  <a:lnTo>
                    <a:pt x="4813239" y="734553"/>
                  </a:lnTo>
                  <a:lnTo>
                    <a:pt x="4813239" y="713538"/>
                  </a:lnTo>
                  <a:close/>
                  <a:moveTo>
                    <a:pt x="4813714" y="801633"/>
                  </a:moveTo>
                  <a:lnTo>
                    <a:pt x="4813595" y="780025"/>
                  </a:lnTo>
                  <a:lnTo>
                    <a:pt x="4813357" y="759010"/>
                  </a:lnTo>
                  <a:lnTo>
                    <a:pt x="4858948" y="758891"/>
                  </a:lnTo>
                  <a:lnTo>
                    <a:pt x="4859185" y="779906"/>
                  </a:lnTo>
                  <a:lnTo>
                    <a:pt x="4859304" y="801514"/>
                  </a:lnTo>
                  <a:lnTo>
                    <a:pt x="4859541" y="822528"/>
                  </a:lnTo>
                  <a:lnTo>
                    <a:pt x="4813951" y="822766"/>
                  </a:lnTo>
                  <a:lnTo>
                    <a:pt x="4813714" y="801633"/>
                  </a:lnTo>
                  <a:close/>
                  <a:moveTo>
                    <a:pt x="4814070" y="847223"/>
                  </a:moveTo>
                  <a:lnTo>
                    <a:pt x="4859660" y="847104"/>
                  </a:lnTo>
                  <a:lnTo>
                    <a:pt x="4860016" y="889727"/>
                  </a:lnTo>
                  <a:lnTo>
                    <a:pt x="4859779" y="889727"/>
                  </a:lnTo>
                  <a:lnTo>
                    <a:pt x="4814426" y="889845"/>
                  </a:lnTo>
                  <a:lnTo>
                    <a:pt x="4814070" y="847223"/>
                  </a:lnTo>
                  <a:close/>
                  <a:moveTo>
                    <a:pt x="4815019" y="977939"/>
                  </a:moveTo>
                  <a:lnTo>
                    <a:pt x="4815019" y="977939"/>
                  </a:lnTo>
                  <a:lnTo>
                    <a:pt x="4815019" y="977108"/>
                  </a:lnTo>
                  <a:lnTo>
                    <a:pt x="4814782" y="935317"/>
                  </a:lnTo>
                  <a:lnTo>
                    <a:pt x="4860372" y="935080"/>
                  </a:lnTo>
                  <a:lnTo>
                    <a:pt x="4860729" y="977702"/>
                  </a:lnTo>
                  <a:lnTo>
                    <a:pt x="4817156" y="977821"/>
                  </a:lnTo>
                  <a:lnTo>
                    <a:pt x="4815019" y="977939"/>
                  </a:lnTo>
                  <a:lnTo>
                    <a:pt x="4815019" y="977939"/>
                  </a:lnTo>
                  <a:close/>
                  <a:moveTo>
                    <a:pt x="4815613" y="1066034"/>
                  </a:moveTo>
                  <a:lnTo>
                    <a:pt x="4815613" y="1066034"/>
                  </a:lnTo>
                  <a:lnTo>
                    <a:pt x="4815257" y="1023530"/>
                  </a:lnTo>
                  <a:lnTo>
                    <a:pt x="4860966" y="1023411"/>
                  </a:lnTo>
                  <a:lnTo>
                    <a:pt x="4861204" y="1065915"/>
                  </a:lnTo>
                  <a:lnTo>
                    <a:pt x="4815732" y="1066034"/>
                  </a:lnTo>
                  <a:lnTo>
                    <a:pt x="4815613" y="1066034"/>
                  </a:lnTo>
                  <a:close/>
                  <a:moveTo>
                    <a:pt x="4815969" y="1111624"/>
                  </a:moveTo>
                  <a:lnTo>
                    <a:pt x="4861560" y="1111505"/>
                  </a:lnTo>
                  <a:lnTo>
                    <a:pt x="4861916" y="1154009"/>
                  </a:lnTo>
                  <a:lnTo>
                    <a:pt x="4816207" y="1154246"/>
                  </a:lnTo>
                  <a:lnTo>
                    <a:pt x="4816207" y="1154246"/>
                  </a:lnTo>
                  <a:lnTo>
                    <a:pt x="4815969" y="1111624"/>
                  </a:lnTo>
                  <a:close/>
                  <a:moveTo>
                    <a:pt x="4816919" y="1242341"/>
                  </a:moveTo>
                  <a:lnTo>
                    <a:pt x="4816919" y="1242341"/>
                  </a:lnTo>
                  <a:lnTo>
                    <a:pt x="4816563" y="1199837"/>
                  </a:lnTo>
                  <a:lnTo>
                    <a:pt x="4816682" y="1199837"/>
                  </a:lnTo>
                  <a:lnTo>
                    <a:pt x="4862153" y="1199718"/>
                  </a:lnTo>
                  <a:lnTo>
                    <a:pt x="4862391" y="1242222"/>
                  </a:lnTo>
                  <a:lnTo>
                    <a:pt x="4851587" y="1242222"/>
                  </a:lnTo>
                  <a:lnTo>
                    <a:pt x="4816919" y="1242341"/>
                  </a:lnTo>
                  <a:lnTo>
                    <a:pt x="4816919" y="1242341"/>
                  </a:lnTo>
                  <a:close/>
                  <a:moveTo>
                    <a:pt x="4817156" y="1287931"/>
                  </a:moveTo>
                  <a:lnTo>
                    <a:pt x="4862747" y="1287812"/>
                  </a:lnTo>
                  <a:lnTo>
                    <a:pt x="4863103" y="1330316"/>
                  </a:lnTo>
                  <a:lnTo>
                    <a:pt x="4817512" y="1330435"/>
                  </a:lnTo>
                  <a:lnTo>
                    <a:pt x="4817156" y="1287931"/>
                  </a:lnTo>
                  <a:close/>
                  <a:moveTo>
                    <a:pt x="4817869" y="1376144"/>
                  </a:moveTo>
                  <a:lnTo>
                    <a:pt x="4863459" y="1375906"/>
                  </a:lnTo>
                  <a:lnTo>
                    <a:pt x="4863816" y="1418410"/>
                  </a:lnTo>
                  <a:lnTo>
                    <a:pt x="4818225" y="1418647"/>
                  </a:lnTo>
                  <a:lnTo>
                    <a:pt x="4817869" y="1376144"/>
                  </a:lnTo>
                  <a:close/>
                  <a:moveTo>
                    <a:pt x="4818462" y="1464238"/>
                  </a:moveTo>
                  <a:lnTo>
                    <a:pt x="4864053" y="1464119"/>
                  </a:lnTo>
                  <a:lnTo>
                    <a:pt x="4864409" y="1506623"/>
                  </a:lnTo>
                  <a:lnTo>
                    <a:pt x="4818819" y="1506742"/>
                  </a:lnTo>
                  <a:lnTo>
                    <a:pt x="4818462" y="1464238"/>
                  </a:lnTo>
                  <a:close/>
                  <a:moveTo>
                    <a:pt x="4819056" y="1552332"/>
                  </a:moveTo>
                  <a:lnTo>
                    <a:pt x="4819294" y="1552332"/>
                  </a:lnTo>
                  <a:lnTo>
                    <a:pt x="4864646" y="1552213"/>
                  </a:lnTo>
                  <a:lnTo>
                    <a:pt x="4865003" y="1594717"/>
                  </a:lnTo>
                  <a:lnTo>
                    <a:pt x="4854199" y="1594717"/>
                  </a:lnTo>
                  <a:lnTo>
                    <a:pt x="4819294" y="1594954"/>
                  </a:lnTo>
                  <a:lnTo>
                    <a:pt x="4819294" y="1594954"/>
                  </a:lnTo>
                  <a:lnTo>
                    <a:pt x="4819056" y="1552332"/>
                  </a:lnTo>
                  <a:close/>
                  <a:moveTo>
                    <a:pt x="4819768" y="1640545"/>
                  </a:moveTo>
                  <a:lnTo>
                    <a:pt x="4819768" y="1640545"/>
                  </a:lnTo>
                  <a:lnTo>
                    <a:pt x="4865359" y="1640426"/>
                  </a:lnTo>
                  <a:lnTo>
                    <a:pt x="4865715" y="1682930"/>
                  </a:lnTo>
                  <a:lnTo>
                    <a:pt x="4820124" y="1683048"/>
                  </a:lnTo>
                  <a:lnTo>
                    <a:pt x="4819768" y="1640545"/>
                  </a:lnTo>
                  <a:close/>
                  <a:moveTo>
                    <a:pt x="4820362" y="1728639"/>
                  </a:moveTo>
                  <a:lnTo>
                    <a:pt x="4865596" y="1728520"/>
                  </a:lnTo>
                  <a:lnTo>
                    <a:pt x="4866071" y="1728520"/>
                  </a:lnTo>
                  <a:lnTo>
                    <a:pt x="4866428" y="1771024"/>
                  </a:lnTo>
                  <a:lnTo>
                    <a:pt x="4820718" y="1771142"/>
                  </a:lnTo>
                  <a:lnTo>
                    <a:pt x="4820718" y="1771142"/>
                  </a:lnTo>
                  <a:lnTo>
                    <a:pt x="4820718" y="1770549"/>
                  </a:lnTo>
                  <a:lnTo>
                    <a:pt x="4820362" y="1728639"/>
                  </a:lnTo>
                  <a:close/>
                  <a:moveTo>
                    <a:pt x="4820956" y="1816733"/>
                  </a:moveTo>
                  <a:lnTo>
                    <a:pt x="4866546" y="1816496"/>
                  </a:lnTo>
                  <a:lnTo>
                    <a:pt x="4866784" y="1858999"/>
                  </a:lnTo>
                  <a:lnTo>
                    <a:pt x="4866428" y="1858999"/>
                  </a:lnTo>
                  <a:lnTo>
                    <a:pt x="4855980" y="1858999"/>
                  </a:lnTo>
                  <a:lnTo>
                    <a:pt x="4821193" y="1859237"/>
                  </a:lnTo>
                  <a:lnTo>
                    <a:pt x="4821193" y="1859237"/>
                  </a:lnTo>
                  <a:lnTo>
                    <a:pt x="4820956" y="1816733"/>
                  </a:lnTo>
                  <a:close/>
                  <a:moveTo>
                    <a:pt x="4821668" y="1904827"/>
                  </a:moveTo>
                  <a:lnTo>
                    <a:pt x="4867258" y="1904708"/>
                  </a:lnTo>
                  <a:lnTo>
                    <a:pt x="4867615" y="1947212"/>
                  </a:lnTo>
                  <a:lnTo>
                    <a:pt x="4821906" y="1947331"/>
                  </a:lnTo>
                  <a:lnTo>
                    <a:pt x="4821906" y="1947331"/>
                  </a:lnTo>
                  <a:lnTo>
                    <a:pt x="4821906" y="1946737"/>
                  </a:lnTo>
                  <a:lnTo>
                    <a:pt x="4821668" y="1904827"/>
                  </a:lnTo>
                  <a:close/>
                  <a:moveTo>
                    <a:pt x="4822499" y="2035662"/>
                  </a:moveTo>
                  <a:lnTo>
                    <a:pt x="4822143" y="1993040"/>
                  </a:lnTo>
                  <a:lnTo>
                    <a:pt x="4867496" y="1992921"/>
                  </a:lnTo>
                  <a:lnTo>
                    <a:pt x="4867733" y="1992921"/>
                  </a:lnTo>
                  <a:lnTo>
                    <a:pt x="4867971" y="2035425"/>
                  </a:lnTo>
                  <a:lnTo>
                    <a:pt x="4822499" y="2035662"/>
                  </a:lnTo>
                  <a:close/>
                  <a:moveTo>
                    <a:pt x="4943480" y="872868"/>
                  </a:moveTo>
                  <a:lnTo>
                    <a:pt x="5061968" y="872274"/>
                  </a:lnTo>
                  <a:lnTo>
                    <a:pt x="5062799" y="872274"/>
                  </a:lnTo>
                  <a:lnTo>
                    <a:pt x="5062918" y="899225"/>
                  </a:lnTo>
                  <a:lnTo>
                    <a:pt x="4943717" y="899818"/>
                  </a:lnTo>
                  <a:lnTo>
                    <a:pt x="4943480" y="872868"/>
                  </a:lnTo>
                  <a:close/>
                  <a:moveTo>
                    <a:pt x="4943955" y="935673"/>
                  </a:moveTo>
                  <a:lnTo>
                    <a:pt x="5063155" y="935198"/>
                  </a:lnTo>
                  <a:lnTo>
                    <a:pt x="5063393" y="962030"/>
                  </a:lnTo>
                  <a:lnTo>
                    <a:pt x="4944074" y="962505"/>
                  </a:lnTo>
                  <a:lnTo>
                    <a:pt x="4944074" y="962505"/>
                  </a:lnTo>
                  <a:lnTo>
                    <a:pt x="4944074" y="962268"/>
                  </a:lnTo>
                  <a:lnTo>
                    <a:pt x="4943955" y="935673"/>
                  </a:lnTo>
                  <a:close/>
                  <a:moveTo>
                    <a:pt x="4944311" y="998241"/>
                  </a:moveTo>
                  <a:lnTo>
                    <a:pt x="4945617" y="998241"/>
                  </a:lnTo>
                  <a:lnTo>
                    <a:pt x="5063630" y="997767"/>
                  </a:lnTo>
                  <a:lnTo>
                    <a:pt x="5063749" y="1024599"/>
                  </a:lnTo>
                  <a:lnTo>
                    <a:pt x="4944549" y="1025073"/>
                  </a:lnTo>
                  <a:lnTo>
                    <a:pt x="4944549" y="1025073"/>
                  </a:lnTo>
                  <a:lnTo>
                    <a:pt x="4944549" y="1024599"/>
                  </a:lnTo>
                  <a:lnTo>
                    <a:pt x="4944311" y="998241"/>
                  </a:lnTo>
                  <a:close/>
                  <a:moveTo>
                    <a:pt x="4944786" y="1061047"/>
                  </a:moveTo>
                  <a:lnTo>
                    <a:pt x="5063986" y="1060572"/>
                  </a:lnTo>
                  <a:lnTo>
                    <a:pt x="5064223" y="1087523"/>
                  </a:lnTo>
                  <a:lnTo>
                    <a:pt x="5055794" y="1087523"/>
                  </a:lnTo>
                  <a:lnTo>
                    <a:pt x="4944905" y="1087879"/>
                  </a:lnTo>
                  <a:lnTo>
                    <a:pt x="4944905" y="1087879"/>
                  </a:lnTo>
                  <a:lnTo>
                    <a:pt x="4944786" y="1061047"/>
                  </a:lnTo>
                  <a:close/>
                  <a:moveTo>
                    <a:pt x="4945380" y="1123853"/>
                  </a:moveTo>
                  <a:lnTo>
                    <a:pt x="4945380" y="1123853"/>
                  </a:lnTo>
                  <a:lnTo>
                    <a:pt x="5064580" y="1123378"/>
                  </a:lnTo>
                  <a:lnTo>
                    <a:pt x="5064698" y="1150328"/>
                  </a:lnTo>
                  <a:lnTo>
                    <a:pt x="4945498" y="1150803"/>
                  </a:lnTo>
                  <a:lnTo>
                    <a:pt x="4945380" y="1123853"/>
                  </a:lnTo>
                  <a:close/>
                  <a:moveTo>
                    <a:pt x="4945736" y="1186540"/>
                  </a:moveTo>
                  <a:lnTo>
                    <a:pt x="5065055" y="1186065"/>
                  </a:lnTo>
                  <a:lnTo>
                    <a:pt x="5065173" y="1213015"/>
                  </a:lnTo>
                  <a:lnTo>
                    <a:pt x="4945854" y="1213490"/>
                  </a:lnTo>
                  <a:lnTo>
                    <a:pt x="4945736" y="1186540"/>
                  </a:lnTo>
                  <a:close/>
                  <a:moveTo>
                    <a:pt x="4946211" y="1249345"/>
                  </a:moveTo>
                  <a:lnTo>
                    <a:pt x="5065411" y="1248870"/>
                  </a:lnTo>
                  <a:lnTo>
                    <a:pt x="5065530" y="1275821"/>
                  </a:lnTo>
                  <a:lnTo>
                    <a:pt x="4947042" y="1276296"/>
                  </a:lnTo>
                  <a:lnTo>
                    <a:pt x="4946329" y="1276296"/>
                  </a:lnTo>
                  <a:lnTo>
                    <a:pt x="4946329" y="1276296"/>
                  </a:lnTo>
                  <a:lnTo>
                    <a:pt x="4946329" y="1276059"/>
                  </a:lnTo>
                  <a:lnTo>
                    <a:pt x="4946211" y="1249345"/>
                  </a:lnTo>
                  <a:close/>
                  <a:moveTo>
                    <a:pt x="4946567" y="1312032"/>
                  </a:moveTo>
                  <a:lnTo>
                    <a:pt x="5065886" y="1311557"/>
                  </a:lnTo>
                  <a:lnTo>
                    <a:pt x="5066005" y="1338389"/>
                  </a:lnTo>
                  <a:lnTo>
                    <a:pt x="5057456" y="1338389"/>
                  </a:lnTo>
                  <a:lnTo>
                    <a:pt x="5024925" y="1338508"/>
                  </a:lnTo>
                  <a:lnTo>
                    <a:pt x="4946804" y="1338745"/>
                  </a:lnTo>
                  <a:lnTo>
                    <a:pt x="4946567" y="1312032"/>
                  </a:lnTo>
                  <a:close/>
                  <a:moveTo>
                    <a:pt x="4947042" y="1374719"/>
                  </a:moveTo>
                  <a:lnTo>
                    <a:pt x="5066242" y="1374244"/>
                  </a:lnTo>
                  <a:lnTo>
                    <a:pt x="5066479" y="1401076"/>
                  </a:lnTo>
                  <a:lnTo>
                    <a:pt x="5057931" y="1401076"/>
                  </a:lnTo>
                  <a:lnTo>
                    <a:pt x="4947992" y="1401551"/>
                  </a:lnTo>
                  <a:lnTo>
                    <a:pt x="4947161" y="1401551"/>
                  </a:lnTo>
                  <a:lnTo>
                    <a:pt x="4947042" y="1374719"/>
                  </a:lnTo>
                  <a:close/>
                  <a:moveTo>
                    <a:pt x="4947398" y="1437525"/>
                  </a:moveTo>
                  <a:lnTo>
                    <a:pt x="5066717" y="1437050"/>
                  </a:lnTo>
                  <a:lnTo>
                    <a:pt x="5066835" y="1463882"/>
                  </a:lnTo>
                  <a:lnTo>
                    <a:pt x="5058287" y="1463882"/>
                  </a:lnTo>
                  <a:lnTo>
                    <a:pt x="4947636" y="1464357"/>
                  </a:lnTo>
                  <a:lnTo>
                    <a:pt x="4947398" y="1437525"/>
                  </a:lnTo>
                  <a:close/>
                  <a:moveTo>
                    <a:pt x="4947992" y="1500212"/>
                  </a:moveTo>
                  <a:lnTo>
                    <a:pt x="5067192" y="1499737"/>
                  </a:lnTo>
                  <a:lnTo>
                    <a:pt x="5067429" y="1526569"/>
                  </a:lnTo>
                  <a:lnTo>
                    <a:pt x="4948110" y="1527043"/>
                  </a:lnTo>
                  <a:lnTo>
                    <a:pt x="4947992" y="1500212"/>
                  </a:lnTo>
                  <a:close/>
                  <a:moveTo>
                    <a:pt x="4948585" y="1589137"/>
                  </a:moveTo>
                  <a:lnTo>
                    <a:pt x="4948348" y="1562899"/>
                  </a:lnTo>
                  <a:lnTo>
                    <a:pt x="5067667" y="1562424"/>
                  </a:lnTo>
                  <a:lnTo>
                    <a:pt x="5067785" y="1589374"/>
                  </a:lnTo>
                  <a:lnTo>
                    <a:pt x="4949298" y="1589849"/>
                  </a:lnTo>
                  <a:lnTo>
                    <a:pt x="4948585" y="1589849"/>
                  </a:lnTo>
                  <a:lnTo>
                    <a:pt x="4948585" y="1589849"/>
                  </a:lnTo>
                  <a:lnTo>
                    <a:pt x="4948585" y="1589137"/>
                  </a:lnTo>
                  <a:close/>
                  <a:moveTo>
                    <a:pt x="4948823" y="1625704"/>
                  </a:moveTo>
                  <a:lnTo>
                    <a:pt x="5068023" y="1625229"/>
                  </a:lnTo>
                  <a:lnTo>
                    <a:pt x="5068260" y="1652180"/>
                  </a:lnTo>
                  <a:lnTo>
                    <a:pt x="5059712" y="1652180"/>
                  </a:lnTo>
                  <a:lnTo>
                    <a:pt x="4950248" y="1652536"/>
                  </a:lnTo>
                  <a:lnTo>
                    <a:pt x="4948941" y="1652536"/>
                  </a:lnTo>
                  <a:lnTo>
                    <a:pt x="4948823" y="1625704"/>
                  </a:lnTo>
                  <a:close/>
                  <a:moveTo>
                    <a:pt x="4949416" y="1688391"/>
                  </a:moveTo>
                  <a:lnTo>
                    <a:pt x="5068617" y="1687916"/>
                  </a:lnTo>
                  <a:lnTo>
                    <a:pt x="5068735" y="1714748"/>
                  </a:lnTo>
                  <a:lnTo>
                    <a:pt x="5068023" y="1714748"/>
                  </a:lnTo>
                  <a:lnTo>
                    <a:pt x="5060306" y="1714748"/>
                  </a:lnTo>
                  <a:lnTo>
                    <a:pt x="4949416" y="1715223"/>
                  </a:lnTo>
                  <a:lnTo>
                    <a:pt x="4949416" y="1715223"/>
                  </a:lnTo>
                  <a:lnTo>
                    <a:pt x="4949416" y="1714985"/>
                  </a:lnTo>
                  <a:lnTo>
                    <a:pt x="4949416" y="1688391"/>
                  </a:lnTo>
                  <a:close/>
                  <a:moveTo>
                    <a:pt x="4949773" y="1751197"/>
                  </a:moveTo>
                  <a:lnTo>
                    <a:pt x="5069091" y="1750722"/>
                  </a:lnTo>
                  <a:lnTo>
                    <a:pt x="5069210" y="1777672"/>
                  </a:lnTo>
                  <a:lnTo>
                    <a:pt x="4950722" y="1778147"/>
                  </a:lnTo>
                  <a:lnTo>
                    <a:pt x="4950010" y="1778147"/>
                  </a:lnTo>
                  <a:lnTo>
                    <a:pt x="4949773" y="1751197"/>
                  </a:lnTo>
                  <a:close/>
                  <a:moveTo>
                    <a:pt x="4950248" y="1813884"/>
                  </a:moveTo>
                  <a:lnTo>
                    <a:pt x="5069447" y="1813409"/>
                  </a:lnTo>
                  <a:lnTo>
                    <a:pt x="5069685" y="1840241"/>
                  </a:lnTo>
                  <a:lnTo>
                    <a:pt x="5061255" y="1840241"/>
                  </a:lnTo>
                  <a:lnTo>
                    <a:pt x="4951791" y="1840597"/>
                  </a:lnTo>
                  <a:lnTo>
                    <a:pt x="4950366" y="1840597"/>
                  </a:lnTo>
                  <a:lnTo>
                    <a:pt x="4950248" y="1813884"/>
                  </a:lnTo>
                  <a:close/>
                  <a:moveTo>
                    <a:pt x="4950604" y="1876689"/>
                  </a:moveTo>
                  <a:lnTo>
                    <a:pt x="4951435" y="1876689"/>
                  </a:lnTo>
                  <a:lnTo>
                    <a:pt x="5069922" y="1876214"/>
                  </a:lnTo>
                  <a:lnTo>
                    <a:pt x="5070041" y="1903046"/>
                  </a:lnTo>
                  <a:lnTo>
                    <a:pt x="4951316" y="1903521"/>
                  </a:lnTo>
                  <a:lnTo>
                    <a:pt x="4950960" y="1903521"/>
                  </a:lnTo>
                  <a:lnTo>
                    <a:pt x="4950960" y="1903521"/>
                  </a:lnTo>
                  <a:lnTo>
                    <a:pt x="4950604" y="1876689"/>
                  </a:lnTo>
                  <a:close/>
                  <a:moveTo>
                    <a:pt x="4951078" y="1939376"/>
                  </a:moveTo>
                  <a:lnTo>
                    <a:pt x="4951078" y="1939376"/>
                  </a:lnTo>
                  <a:lnTo>
                    <a:pt x="5069922" y="1938783"/>
                  </a:lnTo>
                  <a:lnTo>
                    <a:pt x="5070279" y="1938783"/>
                  </a:lnTo>
                  <a:lnTo>
                    <a:pt x="5070635" y="1965733"/>
                  </a:lnTo>
                  <a:lnTo>
                    <a:pt x="4951316" y="1966327"/>
                  </a:lnTo>
                  <a:lnTo>
                    <a:pt x="4951078" y="1939376"/>
                  </a:lnTo>
                  <a:close/>
                  <a:moveTo>
                    <a:pt x="4951435" y="2002063"/>
                  </a:moveTo>
                  <a:lnTo>
                    <a:pt x="5070754" y="2001588"/>
                  </a:lnTo>
                  <a:lnTo>
                    <a:pt x="5070872" y="2028420"/>
                  </a:lnTo>
                  <a:lnTo>
                    <a:pt x="4951672" y="2028895"/>
                  </a:lnTo>
                  <a:lnTo>
                    <a:pt x="4951435" y="2002063"/>
                  </a:lnTo>
                  <a:close/>
                  <a:moveTo>
                    <a:pt x="4952147" y="2091700"/>
                  </a:moveTo>
                  <a:lnTo>
                    <a:pt x="4952028" y="2064869"/>
                  </a:lnTo>
                  <a:lnTo>
                    <a:pt x="5071229" y="2064394"/>
                  </a:lnTo>
                  <a:lnTo>
                    <a:pt x="5071466" y="2091226"/>
                  </a:lnTo>
                  <a:lnTo>
                    <a:pt x="4952147" y="2091700"/>
                  </a:lnTo>
                  <a:close/>
                  <a:moveTo>
                    <a:pt x="5290039" y="943272"/>
                  </a:moveTo>
                  <a:lnTo>
                    <a:pt x="5402234" y="942797"/>
                  </a:lnTo>
                  <a:lnTo>
                    <a:pt x="5402472" y="974259"/>
                  </a:lnTo>
                  <a:lnTo>
                    <a:pt x="5290157" y="974734"/>
                  </a:lnTo>
                  <a:lnTo>
                    <a:pt x="5290039" y="943272"/>
                  </a:lnTo>
                  <a:close/>
                  <a:moveTo>
                    <a:pt x="5290632" y="1035046"/>
                  </a:moveTo>
                  <a:lnTo>
                    <a:pt x="5402946" y="1034690"/>
                  </a:lnTo>
                  <a:lnTo>
                    <a:pt x="5403184" y="1066034"/>
                  </a:lnTo>
                  <a:lnTo>
                    <a:pt x="5290870" y="1066509"/>
                  </a:lnTo>
                  <a:lnTo>
                    <a:pt x="5290632" y="1035046"/>
                  </a:lnTo>
                  <a:close/>
                  <a:moveTo>
                    <a:pt x="5291345" y="1126940"/>
                  </a:moveTo>
                  <a:lnTo>
                    <a:pt x="5403540" y="1126465"/>
                  </a:lnTo>
                  <a:lnTo>
                    <a:pt x="5403778" y="1157927"/>
                  </a:lnTo>
                  <a:lnTo>
                    <a:pt x="5291464" y="1158283"/>
                  </a:lnTo>
                  <a:lnTo>
                    <a:pt x="5291345" y="1126940"/>
                  </a:lnTo>
                  <a:close/>
                  <a:moveTo>
                    <a:pt x="5292057" y="1218714"/>
                  </a:moveTo>
                  <a:lnTo>
                    <a:pt x="5404371" y="1218239"/>
                  </a:lnTo>
                  <a:lnTo>
                    <a:pt x="5404490" y="1249583"/>
                  </a:lnTo>
                  <a:lnTo>
                    <a:pt x="5292176" y="1250058"/>
                  </a:lnTo>
                  <a:lnTo>
                    <a:pt x="5292057" y="1218714"/>
                  </a:lnTo>
                  <a:close/>
                  <a:moveTo>
                    <a:pt x="5292651" y="1310726"/>
                  </a:moveTo>
                  <a:lnTo>
                    <a:pt x="5404965" y="1310251"/>
                  </a:lnTo>
                  <a:lnTo>
                    <a:pt x="5405084" y="1341714"/>
                  </a:lnTo>
                  <a:lnTo>
                    <a:pt x="5292888" y="1342070"/>
                  </a:lnTo>
                  <a:lnTo>
                    <a:pt x="5292651" y="1310726"/>
                  </a:lnTo>
                  <a:close/>
                  <a:moveTo>
                    <a:pt x="5293363" y="1402501"/>
                  </a:moveTo>
                  <a:lnTo>
                    <a:pt x="5404846" y="1402145"/>
                  </a:lnTo>
                  <a:lnTo>
                    <a:pt x="5405440" y="1402145"/>
                  </a:lnTo>
                  <a:lnTo>
                    <a:pt x="5405796" y="1433488"/>
                  </a:lnTo>
                  <a:lnTo>
                    <a:pt x="5293601" y="1433963"/>
                  </a:lnTo>
                  <a:lnTo>
                    <a:pt x="5293601" y="1433963"/>
                  </a:lnTo>
                  <a:lnTo>
                    <a:pt x="5293363" y="1402501"/>
                  </a:lnTo>
                  <a:close/>
                  <a:moveTo>
                    <a:pt x="5294076" y="1494394"/>
                  </a:moveTo>
                  <a:lnTo>
                    <a:pt x="5406152" y="1493919"/>
                  </a:lnTo>
                  <a:lnTo>
                    <a:pt x="5406508" y="1525263"/>
                  </a:lnTo>
                  <a:lnTo>
                    <a:pt x="5405915" y="1525263"/>
                  </a:lnTo>
                  <a:lnTo>
                    <a:pt x="5294313" y="1525619"/>
                  </a:lnTo>
                  <a:lnTo>
                    <a:pt x="5294076" y="1494394"/>
                  </a:lnTo>
                  <a:close/>
                  <a:moveTo>
                    <a:pt x="5294669" y="1586287"/>
                  </a:moveTo>
                  <a:lnTo>
                    <a:pt x="5406746" y="1585813"/>
                  </a:lnTo>
                  <a:lnTo>
                    <a:pt x="5407102" y="1617275"/>
                  </a:lnTo>
                  <a:lnTo>
                    <a:pt x="5294788" y="1617631"/>
                  </a:lnTo>
                  <a:lnTo>
                    <a:pt x="5294669" y="1586287"/>
                  </a:lnTo>
                  <a:close/>
                  <a:moveTo>
                    <a:pt x="5295263" y="1678062"/>
                  </a:moveTo>
                  <a:lnTo>
                    <a:pt x="5407458" y="1677706"/>
                  </a:lnTo>
                  <a:lnTo>
                    <a:pt x="5407696" y="1709049"/>
                  </a:lnTo>
                  <a:lnTo>
                    <a:pt x="5296331" y="1709524"/>
                  </a:lnTo>
                  <a:lnTo>
                    <a:pt x="5295619" y="1709524"/>
                  </a:lnTo>
                  <a:lnTo>
                    <a:pt x="5295263" y="1678062"/>
                  </a:lnTo>
                  <a:close/>
                  <a:moveTo>
                    <a:pt x="5295856" y="1769955"/>
                  </a:moveTo>
                  <a:lnTo>
                    <a:pt x="5296688" y="1769955"/>
                  </a:lnTo>
                  <a:lnTo>
                    <a:pt x="5408170" y="1769480"/>
                  </a:lnTo>
                  <a:lnTo>
                    <a:pt x="5408289" y="1800943"/>
                  </a:lnTo>
                  <a:lnTo>
                    <a:pt x="5296213" y="1801299"/>
                  </a:lnTo>
                  <a:lnTo>
                    <a:pt x="5295856" y="1769955"/>
                  </a:lnTo>
                  <a:close/>
                  <a:moveTo>
                    <a:pt x="5296569" y="1861849"/>
                  </a:moveTo>
                  <a:lnTo>
                    <a:pt x="5408764" y="1861492"/>
                  </a:lnTo>
                  <a:lnTo>
                    <a:pt x="5409002" y="1892836"/>
                  </a:lnTo>
                  <a:lnTo>
                    <a:pt x="5408289" y="1892836"/>
                  </a:lnTo>
                  <a:lnTo>
                    <a:pt x="5296806" y="1893311"/>
                  </a:lnTo>
                  <a:lnTo>
                    <a:pt x="5296569" y="1861849"/>
                  </a:lnTo>
                  <a:close/>
                  <a:moveTo>
                    <a:pt x="5297281" y="1953742"/>
                  </a:moveTo>
                  <a:lnTo>
                    <a:pt x="5409595" y="1953386"/>
                  </a:lnTo>
                  <a:lnTo>
                    <a:pt x="5409714" y="1984729"/>
                  </a:lnTo>
                  <a:lnTo>
                    <a:pt x="5298112" y="1985204"/>
                  </a:lnTo>
                  <a:lnTo>
                    <a:pt x="5297519" y="1985204"/>
                  </a:lnTo>
                  <a:lnTo>
                    <a:pt x="5297281" y="1953742"/>
                  </a:lnTo>
                  <a:close/>
                  <a:moveTo>
                    <a:pt x="5298825" y="2076979"/>
                  </a:moveTo>
                  <a:lnTo>
                    <a:pt x="5297993" y="2076979"/>
                  </a:lnTo>
                  <a:lnTo>
                    <a:pt x="5297993" y="2076979"/>
                  </a:lnTo>
                  <a:lnTo>
                    <a:pt x="5297875" y="2045635"/>
                  </a:lnTo>
                  <a:lnTo>
                    <a:pt x="5410189" y="2045279"/>
                  </a:lnTo>
                  <a:lnTo>
                    <a:pt x="5410426" y="2076623"/>
                  </a:lnTo>
                  <a:lnTo>
                    <a:pt x="5298825" y="2076979"/>
                  </a:lnTo>
                  <a:close/>
                  <a:moveTo>
                    <a:pt x="5588870" y="534263"/>
                  </a:moveTo>
                  <a:lnTo>
                    <a:pt x="5757104" y="533670"/>
                  </a:lnTo>
                  <a:lnTo>
                    <a:pt x="5757341" y="551597"/>
                  </a:lnTo>
                  <a:lnTo>
                    <a:pt x="5745706" y="551597"/>
                  </a:lnTo>
                  <a:lnTo>
                    <a:pt x="5589939" y="552191"/>
                  </a:lnTo>
                  <a:lnTo>
                    <a:pt x="5588989" y="552191"/>
                  </a:lnTo>
                  <a:lnTo>
                    <a:pt x="5588989" y="552191"/>
                  </a:lnTo>
                  <a:lnTo>
                    <a:pt x="5588870" y="534263"/>
                  </a:lnTo>
                  <a:close/>
                  <a:moveTo>
                    <a:pt x="5589226" y="601462"/>
                  </a:moveTo>
                  <a:lnTo>
                    <a:pt x="5589226" y="601462"/>
                  </a:lnTo>
                  <a:lnTo>
                    <a:pt x="5756510" y="600750"/>
                  </a:lnTo>
                  <a:lnTo>
                    <a:pt x="5757579" y="600750"/>
                  </a:lnTo>
                  <a:lnTo>
                    <a:pt x="5757579" y="600750"/>
                  </a:lnTo>
                  <a:lnTo>
                    <a:pt x="5757816" y="618677"/>
                  </a:lnTo>
                  <a:lnTo>
                    <a:pt x="5746063" y="618677"/>
                  </a:lnTo>
                  <a:lnTo>
                    <a:pt x="5589464" y="619389"/>
                  </a:lnTo>
                  <a:lnTo>
                    <a:pt x="5589226" y="601462"/>
                  </a:lnTo>
                  <a:close/>
                  <a:moveTo>
                    <a:pt x="5589820" y="668660"/>
                  </a:moveTo>
                  <a:lnTo>
                    <a:pt x="5758054" y="667948"/>
                  </a:lnTo>
                  <a:lnTo>
                    <a:pt x="5758172" y="685875"/>
                  </a:lnTo>
                  <a:lnTo>
                    <a:pt x="5589820" y="686588"/>
                  </a:lnTo>
                  <a:lnTo>
                    <a:pt x="5589820" y="668660"/>
                  </a:lnTo>
                  <a:close/>
                  <a:moveTo>
                    <a:pt x="5590414" y="753311"/>
                  </a:moveTo>
                  <a:lnTo>
                    <a:pt x="5590176" y="735859"/>
                  </a:lnTo>
                  <a:lnTo>
                    <a:pt x="5758529" y="735265"/>
                  </a:lnTo>
                  <a:lnTo>
                    <a:pt x="5758529" y="753193"/>
                  </a:lnTo>
                  <a:lnTo>
                    <a:pt x="5590295" y="753786"/>
                  </a:lnTo>
                  <a:lnTo>
                    <a:pt x="5590295" y="753786"/>
                  </a:lnTo>
                  <a:lnTo>
                    <a:pt x="5590414" y="753311"/>
                  </a:lnTo>
                  <a:close/>
                  <a:moveTo>
                    <a:pt x="5590651" y="803176"/>
                  </a:moveTo>
                  <a:lnTo>
                    <a:pt x="5590651" y="803176"/>
                  </a:lnTo>
                  <a:lnTo>
                    <a:pt x="5759004" y="802464"/>
                  </a:lnTo>
                  <a:lnTo>
                    <a:pt x="5759241" y="820391"/>
                  </a:lnTo>
                  <a:lnTo>
                    <a:pt x="5590889" y="821104"/>
                  </a:lnTo>
                  <a:lnTo>
                    <a:pt x="5590651" y="803176"/>
                  </a:lnTo>
                  <a:close/>
                  <a:moveTo>
                    <a:pt x="5591245" y="870256"/>
                  </a:moveTo>
                  <a:lnTo>
                    <a:pt x="5592194" y="870256"/>
                  </a:lnTo>
                  <a:lnTo>
                    <a:pt x="5759597" y="869662"/>
                  </a:lnTo>
                  <a:lnTo>
                    <a:pt x="5759716" y="887471"/>
                  </a:lnTo>
                  <a:lnTo>
                    <a:pt x="5591482" y="888183"/>
                  </a:lnTo>
                  <a:lnTo>
                    <a:pt x="5591482" y="888183"/>
                  </a:lnTo>
                  <a:lnTo>
                    <a:pt x="5591245" y="870256"/>
                  </a:lnTo>
                  <a:close/>
                  <a:moveTo>
                    <a:pt x="5591601" y="937454"/>
                  </a:moveTo>
                  <a:lnTo>
                    <a:pt x="5759953" y="936861"/>
                  </a:lnTo>
                  <a:lnTo>
                    <a:pt x="5760072" y="954788"/>
                  </a:lnTo>
                  <a:lnTo>
                    <a:pt x="5591720" y="955382"/>
                  </a:lnTo>
                  <a:lnTo>
                    <a:pt x="5591601" y="937454"/>
                  </a:lnTo>
                  <a:close/>
                  <a:moveTo>
                    <a:pt x="5592194" y="1004771"/>
                  </a:moveTo>
                  <a:lnTo>
                    <a:pt x="5760547" y="1004059"/>
                  </a:lnTo>
                  <a:lnTo>
                    <a:pt x="5760547" y="1021987"/>
                  </a:lnTo>
                  <a:lnTo>
                    <a:pt x="5593263" y="1022699"/>
                  </a:lnTo>
                  <a:lnTo>
                    <a:pt x="5592194" y="1022699"/>
                  </a:lnTo>
                  <a:lnTo>
                    <a:pt x="5592194" y="1022699"/>
                  </a:lnTo>
                  <a:lnTo>
                    <a:pt x="5592194" y="1004771"/>
                  </a:lnTo>
                  <a:close/>
                  <a:moveTo>
                    <a:pt x="5592551" y="1071970"/>
                  </a:moveTo>
                  <a:lnTo>
                    <a:pt x="5593501" y="1071970"/>
                  </a:lnTo>
                  <a:lnTo>
                    <a:pt x="5760903" y="1071376"/>
                  </a:lnTo>
                  <a:lnTo>
                    <a:pt x="5761140" y="1089304"/>
                  </a:lnTo>
                  <a:lnTo>
                    <a:pt x="5593738" y="1089897"/>
                  </a:lnTo>
                  <a:lnTo>
                    <a:pt x="5592788" y="1089897"/>
                  </a:lnTo>
                  <a:lnTo>
                    <a:pt x="5592788" y="1089897"/>
                  </a:lnTo>
                  <a:lnTo>
                    <a:pt x="5592551" y="1071970"/>
                  </a:lnTo>
                  <a:close/>
                  <a:moveTo>
                    <a:pt x="5593144" y="1139168"/>
                  </a:moveTo>
                  <a:lnTo>
                    <a:pt x="5761497" y="1138456"/>
                  </a:lnTo>
                  <a:lnTo>
                    <a:pt x="5761497" y="1156383"/>
                  </a:lnTo>
                  <a:lnTo>
                    <a:pt x="5593144" y="1157096"/>
                  </a:lnTo>
                  <a:lnTo>
                    <a:pt x="5593144" y="1139168"/>
                  </a:lnTo>
                  <a:close/>
                  <a:moveTo>
                    <a:pt x="5593501" y="1206367"/>
                  </a:moveTo>
                  <a:lnTo>
                    <a:pt x="5761853" y="1205654"/>
                  </a:lnTo>
                  <a:lnTo>
                    <a:pt x="5762090" y="1223582"/>
                  </a:lnTo>
                  <a:lnTo>
                    <a:pt x="5761497" y="1223582"/>
                  </a:lnTo>
                  <a:lnTo>
                    <a:pt x="5751880" y="1223582"/>
                  </a:lnTo>
                  <a:lnTo>
                    <a:pt x="5750336" y="1223582"/>
                  </a:lnTo>
                  <a:lnTo>
                    <a:pt x="5735615" y="1223701"/>
                  </a:lnTo>
                  <a:lnTo>
                    <a:pt x="5593619" y="1224294"/>
                  </a:lnTo>
                  <a:lnTo>
                    <a:pt x="5593501" y="1206367"/>
                  </a:lnTo>
                  <a:close/>
                  <a:moveTo>
                    <a:pt x="5594094" y="1273565"/>
                  </a:moveTo>
                  <a:lnTo>
                    <a:pt x="5762446" y="1272972"/>
                  </a:lnTo>
                  <a:lnTo>
                    <a:pt x="5762446" y="1290899"/>
                  </a:lnTo>
                  <a:lnTo>
                    <a:pt x="5594094" y="1291493"/>
                  </a:lnTo>
                  <a:lnTo>
                    <a:pt x="5594094" y="1273565"/>
                  </a:lnTo>
                  <a:close/>
                  <a:moveTo>
                    <a:pt x="5594569" y="1340882"/>
                  </a:moveTo>
                  <a:lnTo>
                    <a:pt x="5595638" y="1340882"/>
                  </a:lnTo>
                  <a:lnTo>
                    <a:pt x="5762921" y="1340170"/>
                  </a:lnTo>
                  <a:lnTo>
                    <a:pt x="5763159" y="1358098"/>
                  </a:lnTo>
                  <a:lnTo>
                    <a:pt x="5751405" y="1358098"/>
                  </a:lnTo>
                  <a:lnTo>
                    <a:pt x="5594806" y="1358691"/>
                  </a:lnTo>
                  <a:lnTo>
                    <a:pt x="5594806" y="1358691"/>
                  </a:lnTo>
                  <a:lnTo>
                    <a:pt x="5594569" y="1340882"/>
                  </a:lnTo>
                  <a:close/>
                  <a:moveTo>
                    <a:pt x="5595044" y="1408081"/>
                  </a:moveTo>
                  <a:lnTo>
                    <a:pt x="5763277" y="1407369"/>
                  </a:lnTo>
                  <a:lnTo>
                    <a:pt x="5763515" y="1425415"/>
                  </a:lnTo>
                  <a:lnTo>
                    <a:pt x="5763040" y="1425415"/>
                  </a:lnTo>
                  <a:lnTo>
                    <a:pt x="5753780" y="1425415"/>
                  </a:lnTo>
                  <a:lnTo>
                    <a:pt x="5751761" y="1425415"/>
                  </a:lnTo>
                  <a:lnTo>
                    <a:pt x="5679101" y="1425652"/>
                  </a:lnTo>
                  <a:lnTo>
                    <a:pt x="5595044" y="1426008"/>
                  </a:lnTo>
                  <a:lnTo>
                    <a:pt x="5595044" y="1408081"/>
                  </a:lnTo>
                  <a:close/>
                  <a:moveTo>
                    <a:pt x="5595519" y="1475279"/>
                  </a:moveTo>
                  <a:lnTo>
                    <a:pt x="5596469" y="1475279"/>
                  </a:lnTo>
                  <a:lnTo>
                    <a:pt x="5763871" y="1474686"/>
                  </a:lnTo>
                  <a:lnTo>
                    <a:pt x="5763871" y="1492613"/>
                  </a:lnTo>
                  <a:lnTo>
                    <a:pt x="5762921" y="1492613"/>
                  </a:lnTo>
                  <a:lnTo>
                    <a:pt x="5595638" y="1493207"/>
                  </a:lnTo>
                  <a:lnTo>
                    <a:pt x="5595519" y="1475279"/>
                  </a:lnTo>
                  <a:close/>
                  <a:moveTo>
                    <a:pt x="5595994" y="1542478"/>
                  </a:moveTo>
                  <a:lnTo>
                    <a:pt x="5764227" y="1541765"/>
                  </a:lnTo>
                  <a:lnTo>
                    <a:pt x="5764465" y="1559693"/>
                  </a:lnTo>
                  <a:lnTo>
                    <a:pt x="5596113" y="1560405"/>
                  </a:lnTo>
                  <a:lnTo>
                    <a:pt x="5595994" y="1542478"/>
                  </a:lnTo>
                  <a:close/>
                  <a:moveTo>
                    <a:pt x="5596469" y="1609676"/>
                  </a:moveTo>
                  <a:lnTo>
                    <a:pt x="5597418" y="1609676"/>
                  </a:lnTo>
                  <a:lnTo>
                    <a:pt x="5764821" y="1609083"/>
                  </a:lnTo>
                  <a:lnTo>
                    <a:pt x="5764821" y="1627010"/>
                  </a:lnTo>
                  <a:lnTo>
                    <a:pt x="5596588" y="1627604"/>
                  </a:lnTo>
                  <a:lnTo>
                    <a:pt x="5596469" y="1609676"/>
                  </a:lnTo>
                  <a:close/>
                  <a:moveTo>
                    <a:pt x="5597062" y="1694565"/>
                  </a:moveTo>
                  <a:lnTo>
                    <a:pt x="5596825" y="1676993"/>
                  </a:lnTo>
                  <a:lnTo>
                    <a:pt x="5597893" y="1676993"/>
                  </a:lnTo>
                  <a:lnTo>
                    <a:pt x="5765177" y="1676281"/>
                  </a:lnTo>
                  <a:lnTo>
                    <a:pt x="5765414" y="1694209"/>
                  </a:lnTo>
                  <a:lnTo>
                    <a:pt x="5597062" y="1694802"/>
                  </a:lnTo>
                  <a:lnTo>
                    <a:pt x="5597062" y="1694802"/>
                  </a:lnTo>
                  <a:lnTo>
                    <a:pt x="5597062" y="1694565"/>
                  </a:lnTo>
                  <a:close/>
                  <a:moveTo>
                    <a:pt x="5597418" y="1744192"/>
                  </a:moveTo>
                  <a:lnTo>
                    <a:pt x="5598487" y="1744192"/>
                  </a:lnTo>
                  <a:lnTo>
                    <a:pt x="5765771" y="1743480"/>
                  </a:lnTo>
                  <a:lnTo>
                    <a:pt x="5765771" y="1761407"/>
                  </a:lnTo>
                  <a:lnTo>
                    <a:pt x="5754136" y="1761407"/>
                  </a:lnTo>
                  <a:lnTo>
                    <a:pt x="5597537" y="1762119"/>
                  </a:lnTo>
                  <a:lnTo>
                    <a:pt x="5597418" y="1744192"/>
                  </a:lnTo>
                  <a:close/>
                  <a:moveTo>
                    <a:pt x="5597893" y="1811272"/>
                  </a:moveTo>
                  <a:lnTo>
                    <a:pt x="5766246" y="1810678"/>
                  </a:lnTo>
                  <a:lnTo>
                    <a:pt x="5766483" y="1828606"/>
                  </a:lnTo>
                  <a:lnTo>
                    <a:pt x="5754848" y="1828606"/>
                  </a:lnTo>
                  <a:lnTo>
                    <a:pt x="5598131" y="1829199"/>
                  </a:lnTo>
                  <a:lnTo>
                    <a:pt x="5598131" y="1829199"/>
                  </a:lnTo>
                  <a:lnTo>
                    <a:pt x="5597893" y="1811272"/>
                  </a:lnTo>
                  <a:close/>
                  <a:moveTo>
                    <a:pt x="5598368" y="1878589"/>
                  </a:moveTo>
                  <a:lnTo>
                    <a:pt x="5766721" y="1877876"/>
                  </a:lnTo>
                  <a:lnTo>
                    <a:pt x="5766721" y="1895804"/>
                  </a:lnTo>
                  <a:lnTo>
                    <a:pt x="5755085" y="1895804"/>
                  </a:lnTo>
                  <a:lnTo>
                    <a:pt x="5599437" y="1896398"/>
                  </a:lnTo>
                  <a:lnTo>
                    <a:pt x="5598368" y="1896398"/>
                  </a:lnTo>
                  <a:lnTo>
                    <a:pt x="5598368" y="1878589"/>
                  </a:lnTo>
                  <a:close/>
                  <a:moveTo>
                    <a:pt x="5598843" y="1945787"/>
                  </a:moveTo>
                  <a:lnTo>
                    <a:pt x="5767196" y="1945075"/>
                  </a:lnTo>
                  <a:lnTo>
                    <a:pt x="5767433" y="1963002"/>
                  </a:lnTo>
                  <a:lnTo>
                    <a:pt x="5755798" y="1963002"/>
                  </a:lnTo>
                  <a:lnTo>
                    <a:pt x="5599081" y="1963596"/>
                  </a:lnTo>
                  <a:lnTo>
                    <a:pt x="5598843" y="1945787"/>
                  </a:lnTo>
                  <a:close/>
                  <a:moveTo>
                    <a:pt x="5599318" y="2012986"/>
                  </a:moveTo>
                  <a:lnTo>
                    <a:pt x="5767670" y="2012392"/>
                  </a:lnTo>
                  <a:lnTo>
                    <a:pt x="5767670" y="2030320"/>
                  </a:lnTo>
                  <a:lnTo>
                    <a:pt x="5766721" y="2030320"/>
                  </a:lnTo>
                  <a:lnTo>
                    <a:pt x="5756035" y="2030320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12986"/>
                  </a:lnTo>
                  <a:close/>
                  <a:moveTo>
                    <a:pt x="5601099" y="2098112"/>
                  </a:moveTo>
                  <a:lnTo>
                    <a:pt x="5600030" y="2098112"/>
                  </a:lnTo>
                  <a:lnTo>
                    <a:pt x="5600030" y="2098112"/>
                  </a:lnTo>
                  <a:lnTo>
                    <a:pt x="5599793" y="2080184"/>
                  </a:lnTo>
                  <a:lnTo>
                    <a:pt x="5600861" y="2080184"/>
                  </a:lnTo>
                  <a:lnTo>
                    <a:pt x="5768145" y="2079472"/>
                  </a:lnTo>
                  <a:lnTo>
                    <a:pt x="5768383" y="2097399"/>
                  </a:lnTo>
                  <a:lnTo>
                    <a:pt x="5601099" y="2098112"/>
                  </a:lnTo>
                  <a:close/>
                  <a:moveTo>
                    <a:pt x="6023642" y="514674"/>
                  </a:moveTo>
                  <a:lnTo>
                    <a:pt x="6142842" y="514080"/>
                  </a:lnTo>
                  <a:lnTo>
                    <a:pt x="6142960" y="540912"/>
                  </a:lnTo>
                  <a:lnTo>
                    <a:pt x="6023761" y="541387"/>
                  </a:lnTo>
                  <a:lnTo>
                    <a:pt x="6023642" y="514674"/>
                  </a:lnTo>
                  <a:close/>
                  <a:moveTo>
                    <a:pt x="6024236" y="608704"/>
                  </a:moveTo>
                  <a:lnTo>
                    <a:pt x="6143555" y="608229"/>
                  </a:lnTo>
                  <a:lnTo>
                    <a:pt x="6143673" y="635180"/>
                  </a:lnTo>
                  <a:lnTo>
                    <a:pt x="6024473" y="635655"/>
                  </a:lnTo>
                  <a:lnTo>
                    <a:pt x="6024236" y="608704"/>
                  </a:lnTo>
                  <a:close/>
                  <a:moveTo>
                    <a:pt x="6024829" y="702734"/>
                  </a:moveTo>
                  <a:lnTo>
                    <a:pt x="6144148" y="702260"/>
                  </a:lnTo>
                  <a:lnTo>
                    <a:pt x="6144267" y="729091"/>
                  </a:lnTo>
                  <a:lnTo>
                    <a:pt x="6025067" y="729566"/>
                  </a:lnTo>
                  <a:lnTo>
                    <a:pt x="6024829" y="702734"/>
                  </a:lnTo>
                  <a:close/>
                  <a:moveTo>
                    <a:pt x="6025541" y="796884"/>
                  </a:moveTo>
                  <a:lnTo>
                    <a:pt x="6143079" y="796409"/>
                  </a:lnTo>
                  <a:lnTo>
                    <a:pt x="6144742" y="796409"/>
                  </a:lnTo>
                  <a:lnTo>
                    <a:pt x="6144742" y="796409"/>
                  </a:lnTo>
                  <a:lnTo>
                    <a:pt x="6144979" y="823240"/>
                  </a:lnTo>
                  <a:lnTo>
                    <a:pt x="6144148" y="823240"/>
                  </a:lnTo>
                  <a:lnTo>
                    <a:pt x="6025660" y="823715"/>
                  </a:lnTo>
                  <a:lnTo>
                    <a:pt x="6025660" y="823359"/>
                  </a:lnTo>
                  <a:lnTo>
                    <a:pt x="6025541" y="796884"/>
                  </a:lnTo>
                  <a:close/>
                  <a:moveTo>
                    <a:pt x="6026254" y="891033"/>
                  </a:moveTo>
                  <a:lnTo>
                    <a:pt x="6026254" y="891033"/>
                  </a:lnTo>
                  <a:lnTo>
                    <a:pt x="6144742" y="890558"/>
                  </a:lnTo>
                  <a:lnTo>
                    <a:pt x="6145454" y="890558"/>
                  </a:lnTo>
                  <a:lnTo>
                    <a:pt x="6145692" y="917390"/>
                  </a:lnTo>
                  <a:lnTo>
                    <a:pt x="6026373" y="917864"/>
                  </a:lnTo>
                  <a:lnTo>
                    <a:pt x="6026373" y="917864"/>
                  </a:lnTo>
                  <a:lnTo>
                    <a:pt x="6026254" y="891033"/>
                  </a:lnTo>
                  <a:close/>
                  <a:moveTo>
                    <a:pt x="6027085" y="998479"/>
                  </a:moveTo>
                  <a:lnTo>
                    <a:pt x="6026966" y="985063"/>
                  </a:lnTo>
                  <a:lnTo>
                    <a:pt x="6145454" y="984588"/>
                  </a:lnTo>
                  <a:lnTo>
                    <a:pt x="6146166" y="984588"/>
                  </a:lnTo>
                  <a:lnTo>
                    <a:pt x="6146166" y="984588"/>
                  </a:lnTo>
                  <a:lnTo>
                    <a:pt x="6146404" y="1011539"/>
                  </a:lnTo>
                  <a:lnTo>
                    <a:pt x="6027085" y="1012014"/>
                  </a:lnTo>
                  <a:lnTo>
                    <a:pt x="6027085" y="998479"/>
                  </a:lnTo>
                  <a:close/>
                  <a:moveTo>
                    <a:pt x="6027679" y="1079212"/>
                  </a:moveTo>
                  <a:lnTo>
                    <a:pt x="6145216" y="1078737"/>
                  </a:lnTo>
                  <a:lnTo>
                    <a:pt x="6146879" y="1078737"/>
                  </a:lnTo>
                  <a:lnTo>
                    <a:pt x="6146997" y="1105688"/>
                  </a:lnTo>
                  <a:lnTo>
                    <a:pt x="6146166" y="1105688"/>
                  </a:lnTo>
                  <a:lnTo>
                    <a:pt x="6027797" y="1106163"/>
                  </a:lnTo>
                  <a:lnTo>
                    <a:pt x="6027679" y="1079212"/>
                  </a:lnTo>
                  <a:close/>
                  <a:moveTo>
                    <a:pt x="6028272" y="1173361"/>
                  </a:moveTo>
                  <a:lnTo>
                    <a:pt x="6147235" y="1172886"/>
                  </a:lnTo>
                  <a:lnTo>
                    <a:pt x="6147591" y="1172886"/>
                  </a:lnTo>
                  <a:lnTo>
                    <a:pt x="6147710" y="1199837"/>
                  </a:lnTo>
                  <a:lnTo>
                    <a:pt x="6028510" y="1200312"/>
                  </a:lnTo>
                  <a:lnTo>
                    <a:pt x="6028510" y="1200312"/>
                  </a:lnTo>
                  <a:lnTo>
                    <a:pt x="6028272" y="1173361"/>
                  </a:lnTo>
                  <a:close/>
                  <a:moveTo>
                    <a:pt x="6028866" y="1267392"/>
                  </a:moveTo>
                  <a:lnTo>
                    <a:pt x="6147591" y="1266917"/>
                  </a:lnTo>
                  <a:lnTo>
                    <a:pt x="6148303" y="1266917"/>
                  </a:lnTo>
                  <a:lnTo>
                    <a:pt x="6148422" y="1293867"/>
                  </a:lnTo>
                  <a:lnTo>
                    <a:pt x="6147710" y="1293867"/>
                  </a:lnTo>
                  <a:lnTo>
                    <a:pt x="6029222" y="1294342"/>
                  </a:lnTo>
                  <a:lnTo>
                    <a:pt x="6028866" y="1267392"/>
                  </a:lnTo>
                  <a:close/>
                  <a:moveTo>
                    <a:pt x="6029578" y="1361541"/>
                  </a:moveTo>
                  <a:lnTo>
                    <a:pt x="6148897" y="1360947"/>
                  </a:lnTo>
                  <a:lnTo>
                    <a:pt x="6149016" y="1387898"/>
                  </a:lnTo>
                  <a:lnTo>
                    <a:pt x="6148303" y="1387898"/>
                  </a:lnTo>
                  <a:lnTo>
                    <a:pt x="6029816" y="1388373"/>
                  </a:lnTo>
                  <a:lnTo>
                    <a:pt x="6029816" y="1388373"/>
                  </a:lnTo>
                  <a:lnTo>
                    <a:pt x="6029578" y="1361541"/>
                  </a:lnTo>
                  <a:close/>
                  <a:moveTo>
                    <a:pt x="6030291" y="1455690"/>
                  </a:moveTo>
                  <a:lnTo>
                    <a:pt x="6149491" y="1455215"/>
                  </a:lnTo>
                  <a:lnTo>
                    <a:pt x="6149728" y="1482047"/>
                  </a:lnTo>
                  <a:lnTo>
                    <a:pt x="6148897" y="1482047"/>
                  </a:lnTo>
                  <a:lnTo>
                    <a:pt x="6030409" y="1482522"/>
                  </a:lnTo>
                  <a:lnTo>
                    <a:pt x="6030409" y="1482522"/>
                  </a:lnTo>
                  <a:lnTo>
                    <a:pt x="6030291" y="1455690"/>
                  </a:lnTo>
                  <a:close/>
                  <a:moveTo>
                    <a:pt x="6031003" y="1549720"/>
                  </a:moveTo>
                  <a:lnTo>
                    <a:pt x="6150203" y="1549245"/>
                  </a:lnTo>
                  <a:lnTo>
                    <a:pt x="6150440" y="1576077"/>
                  </a:lnTo>
                  <a:lnTo>
                    <a:pt x="6031121" y="1576552"/>
                  </a:lnTo>
                  <a:lnTo>
                    <a:pt x="6031003" y="1549720"/>
                  </a:lnTo>
                  <a:close/>
                  <a:moveTo>
                    <a:pt x="6031715" y="1643750"/>
                  </a:moveTo>
                  <a:lnTo>
                    <a:pt x="6150916" y="1643276"/>
                  </a:lnTo>
                  <a:lnTo>
                    <a:pt x="6151034" y="1670107"/>
                  </a:lnTo>
                  <a:lnTo>
                    <a:pt x="6032546" y="1670582"/>
                  </a:lnTo>
                  <a:lnTo>
                    <a:pt x="6031834" y="1670582"/>
                  </a:lnTo>
                  <a:lnTo>
                    <a:pt x="6031834" y="1670582"/>
                  </a:lnTo>
                  <a:lnTo>
                    <a:pt x="6031715" y="1643750"/>
                  </a:lnTo>
                  <a:close/>
                  <a:moveTo>
                    <a:pt x="6032309" y="1737900"/>
                  </a:moveTo>
                  <a:lnTo>
                    <a:pt x="6151509" y="1737306"/>
                  </a:lnTo>
                  <a:lnTo>
                    <a:pt x="6151628" y="1764138"/>
                  </a:lnTo>
                  <a:lnTo>
                    <a:pt x="6033259" y="1764731"/>
                  </a:lnTo>
                  <a:lnTo>
                    <a:pt x="6032428" y="1764731"/>
                  </a:lnTo>
                  <a:lnTo>
                    <a:pt x="6032309" y="1737900"/>
                  </a:lnTo>
                  <a:close/>
                  <a:moveTo>
                    <a:pt x="6032903" y="1832049"/>
                  </a:moveTo>
                  <a:lnTo>
                    <a:pt x="6152221" y="1831574"/>
                  </a:lnTo>
                  <a:lnTo>
                    <a:pt x="6152340" y="1858406"/>
                  </a:lnTo>
                  <a:lnTo>
                    <a:pt x="6033852" y="1858881"/>
                  </a:lnTo>
                  <a:lnTo>
                    <a:pt x="6033140" y="1858881"/>
                  </a:lnTo>
                  <a:lnTo>
                    <a:pt x="6033140" y="1858881"/>
                  </a:lnTo>
                  <a:lnTo>
                    <a:pt x="6032903" y="1832049"/>
                  </a:lnTo>
                  <a:close/>
                  <a:moveTo>
                    <a:pt x="6033615" y="1926079"/>
                  </a:moveTo>
                  <a:lnTo>
                    <a:pt x="6152934" y="1925604"/>
                  </a:lnTo>
                  <a:lnTo>
                    <a:pt x="6153052" y="1952436"/>
                  </a:lnTo>
                  <a:lnTo>
                    <a:pt x="6033852" y="1952911"/>
                  </a:lnTo>
                  <a:lnTo>
                    <a:pt x="6033615" y="1926079"/>
                  </a:lnTo>
                  <a:close/>
                  <a:moveTo>
                    <a:pt x="6035277" y="2047179"/>
                  </a:moveTo>
                  <a:lnTo>
                    <a:pt x="6034446" y="2047179"/>
                  </a:lnTo>
                  <a:lnTo>
                    <a:pt x="6034327" y="2020228"/>
                  </a:lnTo>
                  <a:lnTo>
                    <a:pt x="6153646" y="2019753"/>
                  </a:lnTo>
                  <a:lnTo>
                    <a:pt x="6153765" y="2046585"/>
                  </a:lnTo>
                  <a:lnTo>
                    <a:pt x="6035277" y="2047179"/>
                  </a:lnTo>
                  <a:close/>
                  <a:moveTo>
                    <a:pt x="6412111" y="746069"/>
                  </a:moveTo>
                  <a:lnTo>
                    <a:pt x="6457464" y="745950"/>
                  </a:lnTo>
                  <a:lnTo>
                    <a:pt x="6457701" y="745950"/>
                  </a:lnTo>
                  <a:lnTo>
                    <a:pt x="6457939" y="777294"/>
                  </a:lnTo>
                  <a:lnTo>
                    <a:pt x="6457701" y="777294"/>
                  </a:lnTo>
                  <a:lnTo>
                    <a:pt x="6451646" y="777294"/>
                  </a:lnTo>
                  <a:lnTo>
                    <a:pt x="6447610" y="777294"/>
                  </a:lnTo>
                  <a:lnTo>
                    <a:pt x="6412348" y="777413"/>
                  </a:lnTo>
                  <a:lnTo>
                    <a:pt x="6412348" y="777413"/>
                  </a:lnTo>
                  <a:lnTo>
                    <a:pt x="6412111" y="746069"/>
                  </a:lnTo>
                  <a:close/>
                  <a:moveTo>
                    <a:pt x="6412586" y="804363"/>
                  </a:moveTo>
                  <a:lnTo>
                    <a:pt x="6458176" y="804244"/>
                  </a:lnTo>
                  <a:lnTo>
                    <a:pt x="6458413" y="835588"/>
                  </a:lnTo>
                  <a:lnTo>
                    <a:pt x="6452121" y="835588"/>
                  </a:lnTo>
                  <a:lnTo>
                    <a:pt x="6412823" y="835825"/>
                  </a:lnTo>
                  <a:lnTo>
                    <a:pt x="6412586" y="804363"/>
                  </a:lnTo>
                  <a:close/>
                  <a:moveTo>
                    <a:pt x="6413060" y="862657"/>
                  </a:moveTo>
                  <a:lnTo>
                    <a:pt x="6413060" y="862657"/>
                  </a:lnTo>
                  <a:lnTo>
                    <a:pt x="6458651" y="862420"/>
                  </a:lnTo>
                  <a:lnTo>
                    <a:pt x="6458889" y="893882"/>
                  </a:lnTo>
                  <a:lnTo>
                    <a:pt x="6413298" y="894001"/>
                  </a:lnTo>
                  <a:lnTo>
                    <a:pt x="6413060" y="862657"/>
                  </a:lnTo>
                  <a:close/>
                  <a:moveTo>
                    <a:pt x="6413417" y="920833"/>
                  </a:moveTo>
                  <a:lnTo>
                    <a:pt x="6459126" y="920714"/>
                  </a:lnTo>
                  <a:lnTo>
                    <a:pt x="6459482" y="952057"/>
                  </a:lnTo>
                  <a:lnTo>
                    <a:pt x="6453071" y="952057"/>
                  </a:lnTo>
                  <a:lnTo>
                    <a:pt x="6414129" y="952176"/>
                  </a:lnTo>
                  <a:lnTo>
                    <a:pt x="6413891" y="952176"/>
                  </a:lnTo>
                  <a:lnTo>
                    <a:pt x="6413891" y="952176"/>
                  </a:lnTo>
                  <a:lnTo>
                    <a:pt x="6413417" y="920833"/>
                  </a:lnTo>
                  <a:close/>
                  <a:moveTo>
                    <a:pt x="6413891" y="979008"/>
                  </a:moveTo>
                  <a:lnTo>
                    <a:pt x="6459482" y="978889"/>
                  </a:lnTo>
                  <a:lnTo>
                    <a:pt x="6459720" y="1010351"/>
                  </a:lnTo>
                  <a:lnTo>
                    <a:pt x="6414129" y="1010470"/>
                  </a:lnTo>
                  <a:lnTo>
                    <a:pt x="6413891" y="979008"/>
                  </a:lnTo>
                  <a:close/>
                  <a:moveTo>
                    <a:pt x="6414486" y="1068646"/>
                  </a:moveTo>
                  <a:lnTo>
                    <a:pt x="6414486" y="1068646"/>
                  </a:lnTo>
                  <a:lnTo>
                    <a:pt x="6414367" y="1037302"/>
                  </a:lnTo>
                  <a:lnTo>
                    <a:pt x="6459601" y="1037065"/>
                  </a:lnTo>
                  <a:lnTo>
                    <a:pt x="6459957" y="1037065"/>
                  </a:lnTo>
                  <a:lnTo>
                    <a:pt x="6460076" y="1068527"/>
                  </a:lnTo>
                  <a:lnTo>
                    <a:pt x="6427426" y="1068646"/>
                  </a:lnTo>
                  <a:lnTo>
                    <a:pt x="6422440" y="1068646"/>
                  </a:lnTo>
                  <a:lnTo>
                    <a:pt x="6417216" y="1068646"/>
                  </a:lnTo>
                  <a:lnTo>
                    <a:pt x="6416147" y="1068646"/>
                  </a:lnTo>
                  <a:lnTo>
                    <a:pt x="6414486" y="1068646"/>
                  </a:lnTo>
                  <a:lnTo>
                    <a:pt x="6414486" y="1068646"/>
                  </a:lnTo>
                  <a:close/>
                  <a:moveTo>
                    <a:pt x="6414723" y="1095596"/>
                  </a:moveTo>
                  <a:lnTo>
                    <a:pt x="6414960" y="1095596"/>
                  </a:lnTo>
                  <a:lnTo>
                    <a:pt x="6460313" y="1095477"/>
                  </a:lnTo>
                  <a:lnTo>
                    <a:pt x="6460550" y="1126821"/>
                  </a:lnTo>
                  <a:lnTo>
                    <a:pt x="6454258" y="1126821"/>
                  </a:lnTo>
                  <a:lnTo>
                    <a:pt x="6415079" y="1127058"/>
                  </a:lnTo>
                  <a:lnTo>
                    <a:pt x="6414723" y="1095596"/>
                  </a:lnTo>
                  <a:close/>
                  <a:moveTo>
                    <a:pt x="6415316" y="1185234"/>
                  </a:moveTo>
                  <a:lnTo>
                    <a:pt x="6415079" y="1153890"/>
                  </a:lnTo>
                  <a:lnTo>
                    <a:pt x="6460669" y="1153653"/>
                  </a:lnTo>
                  <a:lnTo>
                    <a:pt x="6460788" y="1185115"/>
                  </a:lnTo>
                  <a:lnTo>
                    <a:pt x="6415435" y="1185234"/>
                  </a:lnTo>
                  <a:lnTo>
                    <a:pt x="6415316" y="1185234"/>
                  </a:lnTo>
                  <a:close/>
                  <a:moveTo>
                    <a:pt x="6415554" y="1212066"/>
                  </a:moveTo>
                  <a:lnTo>
                    <a:pt x="6461145" y="1211947"/>
                  </a:lnTo>
                  <a:lnTo>
                    <a:pt x="6461381" y="1243290"/>
                  </a:lnTo>
                  <a:lnTo>
                    <a:pt x="6454971" y="1243290"/>
                  </a:lnTo>
                  <a:lnTo>
                    <a:pt x="6447729" y="1243290"/>
                  </a:lnTo>
                  <a:lnTo>
                    <a:pt x="6415673" y="1243409"/>
                  </a:lnTo>
                  <a:lnTo>
                    <a:pt x="6415554" y="1212066"/>
                  </a:lnTo>
                  <a:close/>
                  <a:moveTo>
                    <a:pt x="6415910" y="1270360"/>
                  </a:moveTo>
                  <a:lnTo>
                    <a:pt x="6461263" y="1270241"/>
                  </a:lnTo>
                  <a:lnTo>
                    <a:pt x="6461500" y="1270241"/>
                  </a:lnTo>
                  <a:lnTo>
                    <a:pt x="6461738" y="1301584"/>
                  </a:lnTo>
                  <a:lnTo>
                    <a:pt x="6455445" y="1301584"/>
                  </a:lnTo>
                  <a:lnTo>
                    <a:pt x="6416504" y="1301822"/>
                  </a:lnTo>
                  <a:lnTo>
                    <a:pt x="6416147" y="1301822"/>
                  </a:lnTo>
                  <a:lnTo>
                    <a:pt x="6415910" y="1270360"/>
                  </a:lnTo>
                  <a:close/>
                  <a:moveTo>
                    <a:pt x="6416504" y="1359997"/>
                  </a:moveTo>
                  <a:lnTo>
                    <a:pt x="6416504" y="1359997"/>
                  </a:lnTo>
                  <a:lnTo>
                    <a:pt x="6416504" y="1359641"/>
                  </a:lnTo>
                  <a:lnTo>
                    <a:pt x="6416266" y="1328654"/>
                  </a:lnTo>
                  <a:lnTo>
                    <a:pt x="6461857" y="1328416"/>
                  </a:lnTo>
                  <a:lnTo>
                    <a:pt x="6462094" y="1359878"/>
                  </a:lnTo>
                  <a:lnTo>
                    <a:pt x="6455683" y="1359878"/>
                  </a:lnTo>
                  <a:lnTo>
                    <a:pt x="6416741" y="1359997"/>
                  </a:lnTo>
                  <a:lnTo>
                    <a:pt x="6416504" y="1359997"/>
                  </a:lnTo>
                  <a:close/>
                  <a:moveTo>
                    <a:pt x="6416860" y="1386829"/>
                  </a:moveTo>
                  <a:lnTo>
                    <a:pt x="6417097" y="1386829"/>
                  </a:lnTo>
                  <a:lnTo>
                    <a:pt x="6462331" y="1386710"/>
                  </a:lnTo>
                  <a:lnTo>
                    <a:pt x="6462688" y="1418054"/>
                  </a:lnTo>
                  <a:lnTo>
                    <a:pt x="6456276" y="1418054"/>
                  </a:lnTo>
                  <a:lnTo>
                    <a:pt x="6417097" y="1418291"/>
                  </a:lnTo>
                  <a:lnTo>
                    <a:pt x="6417097" y="1418291"/>
                  </a:lnTo>
                  <a:lnTo>
                    <a:pt x="6416860" y="1386829"/>
                  </a:lnTo>
                  <a:close/>
                  <a:moveTo>
                    <a:pt x="6417216" y="1445123"/>
                  </a:moveTo>
                  <a:lnTo>
                    <a:pt x="6462806" y="1444886"/>
                  </a:lnTo>
                  <a:lnTo>
                    <a:pt x="6463044" y="1476348"/>
                  </a:lnTo>
                  <a:lnTo>
                    <a:pt x="6417572" y="1476467"/>
                  </a:lnTo>
                  <a:lnTo>
                    <a:pt x="6417216" y="1445123"/>
                  </a:lnTo>
                  <a:close/>
                  <a:moveTo>
                    <a:pt x="6417572" y="1503417"/>
                  </a:moveTo>
                  <a:lnTo>
                    <a:pt x="6463163" y="1503180"/>
                  </a:lnTo>
                  <a:lnTo>
                    <a:pt x="6463400" y="1534642"/>
                  </a:lnTo>
                  <a:lnTo>
                    <a:pt x="6417810" y="1534761"/>
                  </a:lnTo>
                  <a:lnTo>
                    <a:pt x="6417572" y="1503417"/>
                  </a:lnTo>
                  <a:close/>
                  <a:moveTo>
                    <a:pt x="6418047" y="1561593"/>
                  </a:moveTo>
                  <a:lnTo>
                    <a:pt x="6418284" y="1561593"/>
                  </a:lnTo>
                  <a:lnTo>
                    <a:pt x="6463756" y="1561474"/>
                  </a:lnTo>
                  <a:lnTo>
                    <a:pt x="6463875" y="1592817"/>
                  </a:lnTo>
                  <a:lnTo>
                    <a:pt x="6457464" y="1592817"/>
                  </a:lnTo>
                  <a:lnTo>
                    <a:pt x="6418284" y="1593055"/>
                  </a:lnTo>
                  <a:lnTo>
                    <a:pt x="6418047" y="1561593"/>
                  </a:lnTo>
                  <a:close/>
                  <a:moveTo>
                    <a:pt x="6418760" y="1650399"/>
                  </a:moveTo>
                  <a:lnTo>
                    <a:pt x="6418403" y="1619887"/>
                  </a:lnTo>
                  <a:lnTo>
                    <a:pt x="6463994" y="1619649"/>
                  </a:lnTo>
                  <a:lnTo>
                    <a:pt x="6464350" y="1651111"/>
                  </a:lnTo>
                  <a:lnTo>
                    <a:pt x="6422321" y="1651230"/>
                  </a:lnTo>
                  <a:lnTo>
                    <a:pt x="6418641" y="1651230"/>
                  </a:lnTo>
                  <a:lnTo>
                    <a:pt x="6418641" y="1651230"/>
                  </a:lnTo>
                  <a:lnTo>
                    <a:pt x="6418760" y="1650399"/>
                  </a:lnTo>
                  <a:close/>
                  <a:moveTo>
                    <a:pt x="6418997" y="1709524"/>
                  </a:moveTo>
                  <a:lnTo>
                    <a:pt x="6418997" y="1709524"/>
                  </a:lnTo>
                  <a:lnTo>
                    <a:pt x="6418878" y="1678181"/>
                  </a:lnTo>
                  <a:lnTo>
                    <a:pt x="6464468" y="1678062"/>
                  </a:lnTo>
                  <a:lnTo>
                    <a:pt x="6464706" y="1709405"/>
                  </a:lnTo>
                  <a:lnTo>
                    <a:pt x="6458413" y="1709405"/>
                  </a:lnTo>
                  <a:lnTo>
                    <a:pt x="6419234" y="1709524"/>
                  </a:lnTo>
                  <a:lnTo>
                    <a:pt x="6418997" y="1709524"/>
                  </a:lnTo>
                  <a:close/>
                  <a:moveTo>
                    <a:pt x="6419353" y="1736356"/>
                  </a:moveTo>
                  <a:lnTo>
                    <a:pt x="6464944" y="1736237"/>
                  </a:lnTo>
                  <a:lnTo>
                    <a:pt x="6465062" y="1767699"/>
                  </a:lnTo>
                  <a:lnTo>
                    <a:pt x="6458651" y="1767699"/>
                  </a:lnTo>
                  <a:lnTo>
                    <a:pt x="6419353" y="1767818"/>
                  </a:lnTo>
                  <a:lnTo>
                    <a:pt x="6419353" y="1736356"/>
                  </a:lnTo>
                  <a:close/>
                  <a:moveTo>
                    <a:pt x="6419709" y="1794650"/>
                  </a:moveTo>
                  <a:lnTo>
                    <a:pt x="6465300" y="1794413"/>
                  </a:lnTo>
                  <a:lnTo>
                    <a:pt x="6465537" y="1825875"/>
                  </a:lnTo>
                  <a:lnTo>
                    <a:pt x="6420065" y="1825994"/>
                  </a:lnTo>
                  <a:lnTo>
                    <a:pt x="6419709" y="1794650"/>
                  </a:lnTo>
                  <a:close/>
                  <a:moveTo>
                    <a:pt x="6420065" y="1852944"/>
                  </a:moveTo>
                  <a:lnTo>
                    <a:pt x="6465656" y="1852825"/>
                  </a:lnTo>
                  <a:lnTo>
                    <a:pt x="6465774" y="1884169"/>
                  </a:lnTo>
                  <a:lnTo>
                    <a:pt x="6420540" y="1884406"/>
                  </a:lnTo>
                  <a:lnTo>
                    <a:pt x="6420184" y="1884406"/>
                  </a:lnTo>
                  <a:lnTo>
                    <a:pt x="6420065" y="1852944"/>
                  </a:lnTo>
                  <a:close/>
                  <a:moveTo>
                    <a:pt x="6420540" y="1911238"/>
                  </a:moveTo>
                  <a:lnTo>
                    <a:pt x="6465774" y="1911001"/>
                  </a:lnTo>
                  <a:lnTo>
                    <a:pt x="6466131" y="1911001"/>
                  </a:lnTo>
                  <a:lnTo>
                    <a:pt x="6466368" y="1942463"/>
                  </a:lnTo>
                  <a:lnTo>
                    <a:pt x="6420778" y="1942582"/>
                  </a:lnTo>
                  <a:lnTo>
                    <a:pt x="6420778" y="1942582"/>
                  </a:lnTo>
                  <a:lnTo>
                    <a:pt x="6420540" y="1911238"/>
                  </a:lnTo>
                  <a:close/>
                  <a:moveTo>
                    <a:pt x="6420897" y="1969414"/>
                  </a:moveTo>
                  <a:lnTo>
                    <a:pt x="6466487" y="1969295"/>
                  </a:lnTo>
                  <a:lnTo>
                    <a:pt x="6466724" y="2000638"/>
                  </a:lnTo>
                  <a:lnTo>
                    <a:pt x="6421252" y="2000757"/>
                  </a:lnTo>
                  <a:lnTo>
                    <a:pt x="6420897" y="1969414"/>
                  </a:lnTo>
                  <a:close/>
                  <a:moveTo>
                    <a:pt x="6467199" y="2058814"/>
                  </a:moveTo>
                  <a:lnTo>
                    <a:pt x="6421609" y="2059051"/>
                  </a:lnTo>
                  <a:lnTo>
                    <a:pt x="6421490" y="2027589"/>
                  </a:lnTo>
                  <a:lnTo>
                    <a:pt x="6421490" y="2027589"/>
                  </a:lnTo>
                  <a:lnTo>
                    <a:pt x="6466962" y="2027470"/>
                  </a:lnTo>
                  <a:lnTo>
                    <a:pt x="6467199" y="2027470"/>
                  </a:lnTo>
                  <a:lnTo>
                    <a:pt x="6467199" y="2058814"/>
                  </a:lnTo>
                  <a:lnTo>
                    <a:pt x="6467199" y="2058814"/>
                  </a:lnTo>
                  <a:close/>
                  <a:moveTo>
                    <a:pt x="6533804" y="745594"/>
                  </a:moveTo>
                  <a:lnTo>
                    <a:pt x="6579394" y="745357"/>
                  </a:lnTo>
                  <a:lnTo>
                    <a:pt x="6579632" y="776819"/>
                  </a:lnTo>
                  <a:lnTo>
                    <a:pt x="6534160" y="776938"/>
                  </a:lnTo>
                  <a:lnTo>
                    <a:pt x="6533804" y="745594"/>
                  </a:lnTo>
                  <a:close/>
                  <a:moveTo>
                    <a:pt x="6534279" y="803888"/>
                  </a:moveTo>
                  <a:lnTo>
                    <a:pt x="6579751" y="803770"/>
                  </a:lnTo>
                  <a:lnTo>
                    <a:pt x="6579988" y="803770"/>
                  </a:lnTo>
                  <a:lnTo>
                    <a:pt x="6580107" y="835113"/>
                  </a:lnTo>
                  <a:lnTo>
                    <a:pt x="6573696" y="835113"/>
                  </a:lnTo>
                  <a:lnTo>
                    <a:pt x="6566691" y="835113"/>
                  </a:lnTo>
                  <a:lnTo>
                    <a:pt x="6534517" y="835232"/>
                  </a:lnTo>
                  <a:lnTo>
                    <a:pt x="6534279" y="803888"/>
                  </a:lnTo>
                  <a:close/>
                  <a:moveTo>
                    <a:pt x="6534754" y="862064"/>
                  </a:moveTo>
                  <a:lnTo>
                    <a:pt x="6580226" y="861945"/>
                  </a:lnTo>
                  <a:lnTo>
                    <a:pt x="6580582" y="893407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754" y="862064"/>
                  </a:lnTo>
                  <a:close/>
                  <a:moveTo>
                    <a:pt x="6534991" y="920358"/>
                  </a:moveTo>
                  <a:lnTo>
                    <a:pt x="6580582" y="920120"/>
                  </a:lnTo>
                  <a:lnTo>
                    <a:pt x="6580819" y="951582"/>
                  </a:lnTo>
                  <a:lnTo>
                    <a:pt x="6574527" y="951582"/>
                  </a:lnTo>
                  <a:lnTo>
                    <a:pt x="6535348" y="951701"/>
                  </a:lnTo>
                  <a:lnTo>
                    <a:pt x="6534991" y="920358"/>
                  </a:lnTo>
                  <a:close/>
                  <a:moveTo>
                    <a:pt x="6535466" y="978652"/>
                  </a:moveTo>
                  <a:lnTo>
                    <a:pt x="6581057" y="978533"/>
                  </a:lnTo>
                  <a:lnTo>
                    <a:pt x="6581176" y="1009877"/>
                  </a:lnTo>
                  <a:lnTo>
                    <a:pt x="6580938" y="1009877"/>
                  </a:lnTo>
                  <a:lnTo>
                    <a:pt x="6580701" y="1009877"/>
                  </a:lnTo>
                  <a:lnTo>
                    <a:pt x="6578682" y="1009877"/>
                  </a:lnTo>
                  <a:lnTo>
                    <a:pt x="6535348" y="1010114"/>
                  </a:lnTo>
                  <a:lnTo>
                    <a:pt x="6535348" y="1010114"/>
                  </a:lnTo>
                  <a:lnTo>
                    <a:pt x="6535348" y="1009758"/>
                  </a:lnTo>
                  <a:lnTo>
                    <a:pt x="6535466" y="978652"/>
                  </a:lnTo>
                  <a:close/>
                  <a:moveTo>
                    <a:pt x="6535941" y="1036946"/>
                  </a:moveTo>
                  <a:lnTo>
                    <a:pt x="6581413" y="1036708"/>
                  </a:lnTo>
                  <a:lnTo>
                    <a:pt x="6581769" y="1068171"/>
                  </a:lnTo>
                  <a:lnTo>
                    <a:pt x="6536416" y="1068289"/>
                  </a:lnTo>
                  <a:lnTo>
                    <a:pt x="6536179" y="1068289"/>
                  </a:lnTo>
                  <a:lnTo>
                    <a:pt x="6535941" y="1036946"/>
                  </a:lnTo>
                  <a:close/>
                  <a:moveTo>
                    <a:pt x="6536297" y="1095121"/>
                  </a:moveTo>
                  <a:lnTo>
                    <a:pt x="6581888" y="1095003"/>
                  </a:lnTo>
                  <a:lnTo>
                    <a:pt x="6582126" y="1126346"/>
                  </a:lnTo>
                  <a:lnTo>
                    <a:pt x="6575833" y="1126346"/>
                  </a:lnTo>
                  <a:lnTo>
                    <a:pt x="6536654" y="1126465"/>
                  </a:lnTo>
                  <a:lnTo>
                    <a:pt x="6536654" y="1126465"/>
                  </a:lnTo>
                  <a:lnTo>
                    <a:pt x="6536654" y="1125871"/>
                  </a:lnTo>
                  <a:lnTo>
                    <a:pt x="6536297" y="1095121"/>
                  </a:lnTo>
                  <a:close/>
                  <a:moveTo>
                    <a:pt x="6536772" y="1153297"/>
                  </a:moveTo>
                  <a:lnTo>
                    <a:pt x="6582362" y="1153178"/>
                  </a:lnTo>
                  <a:lnTo>
                    <a:pt x="6582481" y="1184521"/>
                  </a:lnTo>
                  <a:lnTo>
                    <a:pt x="6576070" y="1184521"/>
                  </a:lnTo>
                  <a:lnTo>
                    <a:pt x="6536891" y="1184759"/>
                  </a:lnTo>
                  <a:lnTo>
                    <a:pt x="6536891" y="1184759"/>
                  </a:lnTo>
                  <a:lnTo>
                    <a:pt x="6536772" y="1153297"/>
                  </a:lnTo>
                  <a:close/>
                  <a:moveTo>
                    <a:pt x="6537247" y="1211709"/>
                  </a:moveTo>
                  <a:lnTo>
                    <a:pt x="6582719" y="1211472"/>
                  </a:lnTo>
                  <a:lnTo>
                    <a:pt x="6583075" y="1242934"/>
                  </a:lnTo>
                  <a:lnTo>
                    <a:pt x="6537485" y="1243053"/>
                  </a:lnTo>
                  <a:lnTo>
                    <a:pt x="6537247" y="1211709"/>
                  </a:lnTo>
                  <a:close/>
                  <a:moveTo>
                    <a:pt x="6537485" y="1269885"/>
                  </a:moveTo>
                  <a:lnTo>
                    <a:pt x="6583075" y="1269766"/>
                  </a:lnTo>
                  <a:lnTo>
                    <a:pt x="6583194" y="1301109"/>
                  </a:lnTo>
                  <a:lnTo>
                    <a:pt x="6576902" y="1301109"/>
                  </a:lnTo>
                  <a:lnTo>
                    <a:pt x="6537722" y="1301228"/>
                  </a:lnTo>
                  <a:lnTo>
                    <a:pt x="6537485" y="1269885"/>
                  </a:lnTo>
                  <a:close/>
                  <a:moveTo>
                    <a:pt x="6537959" y="1328060"/>
                  </a:moveTo>
                  <a:lnTo>
                    <a:pt x="6583550" y="1327941"/>
                  </a:lnTo>
                  <a:lnTo>
                    <a:pt x="6583787" y="1359404"/>
                  </a:lnTo>
                  <a:lnTo>
                    <a:pt x="6538197" y="1359522"/>
                  </a:lnTo>
                  <a:lnTo>
                    <a:pt x="6537959" y="1328060"/>
                  </a:lnTo>
                  <a:close/>
                  <a:moveTo>
                    <a:pt x="6538434" y="1386354"/>
                  </a:moveTo>
                  <a:lnTo>
                    <a:pt x="6583906" y="1386235"/>
                  </a:lnTo>
                  <a:lnTo>
                    <a:pt x="6584263" y="1417579"/>
                  </a:lnTo>
                  <a:lnTo>
                    <a:pt x="6577851" y="1417579"/>
                  </a:lnTo>
                  <a:lnTo>
                    <a:pt x="6538672" y="1417698"/>
                  </a:lnTo>
                  <a:lnTo>
                    <a:pt x="6538672" y="1417698"/>
                  </a:lnTo>
                  <a:lnTo>
                    <a:pt x="6538672" y="1417223"/>
                  </a:lnTo>
                  <a:lnTo>
                    <a:pt x="6538434" y="1386354"/>
                  </a:lnTo>
                  <a:close/>
                  <a:moveTo>
                    <a:pt x="6538791" y="1444648"/>
                  </a:moveTo>
                  <a:lnTo>
                    <a:pt x="6584381" y="1444529"/>
                  </a:lnTo>
                  <a:lnTo>
                    <a:pt x="6584499" y="1475873"/>
                  </a:lnTo>
                  <a:lnTo>
                    <a:pt x="6539028" y="1476110"/>
                  </a:lnTo>
                  <a:lnTo>
                    <a:pt x="6538791" y="1444648"/>
                  </a:lnTo>
                  <a:close/>
                  <a:moveTo>
                    <a:pt x="6539265" y="1502942"/>
                  </a:moveTo>
                  <a:lnTo>
                    <a:pt x="6584975" y="1502705"/>
                  </a:lnTo>
                  <a:lnTo>
                    <a:pt x="6585094" y="1534167"/>
                  </a:lnTo>
                  <a:lnTo>
                    <a:pt x="6578682" y="1534167"/>
                  </a:lnTo>
                  <a:lnTo>
                    <a:pt x="6575002" y="1534167"/>
                  </a:lnTo>
                  <a:lnTo>
                    <a:pt x="6539503" y="1534286"/>
                  </a:lnTo>
                  <a:lnTo>
                    <a:pt x="6539265" y="1502942"/>
                  </a:lnTo>
                  <a:close/>
                  <a:moveTo>
                    <a:pt x="6539741" y="1561118"/>
                  </a:moveTo>
                  <a:lnTo>
                    <a:pt x="6585212" y="1560999"/>
                  </a:lnTo>
                  <a:lnTo>
                    <a:pt x="6585568" y="1592342"/>
                  </a:lnTo>
                  <a:lnTo>
                    <a:pt x="6585331" y="1592342"/>
                  </a:lnTo>
                  <a:lnTo>
                    <a:pt x="6579157" y="1592342"/>
                  </a:lnTo>
                  <a:lnTo>
                    <a:pt x="6539978" y="1592461"/>
                  </a:lnTo>
                  <a:lnTo>
                    <a:pt x="6539741" y="1561118"/>
                  </a:lnTo>
                  <a:close/>
                  <a:moveTo>
                    <a:pt x="6539978" y="1619412"/>
                  </a:moveTo>
                  <a:lnTo>
                    <a:pt x="6540215" y="1619412"/>
                  </a:lnTo>
                  <a:lnTo>
                    <a:pt x="6585568" y="1619293"/>
                  </a:lnTo>
                  <a:lnTo>
                    <a:pt x="6585806" y="1650755"/>
                  </a:lnTo>
                  <a:lnTo>
                    <a:pt x="6579513" y="1650755"/>
                  </a:lnTo>
                  <a:lnTo>
                    <a:pt x="6540453" y="1650874"/>
                  </a:lnTo>
                  <a:lnTo>
                    <a:pt x="6540215" y="1650874"/>
                  </a:lnTo>
                  <a:lnTo>
                    <a:pt x="6540215" y="1650874"/>
                  </a:lnTo>
                  <a:lnTo>
                    <a:pt x="6539978" y="1619412"/>
                  </a:lnTo>
                  <a:close/>
                  <a:moveTo>
                    <a:pt x="6540453" y="1677706"/>
                  </a:moveTo>
                  <a:lnTo>
                    <a:pt x="6586043" y="1677468"/>
                  </a:lnTo>
                  <a:lnTo>
                    <a:pt x="6586281" y="1708931"/>
                  </a:lnTo>
                  <a:lnTo>
                    <a:pt x="6540572" y="1709049"/>
                  </a:lnTo>
                  <a:lnTo>
                    <a:pt x="6540453" y="1677706"/>
                  </a:lnTo>
                  <a:close/>
                  <a:moveTo>
                    <a:pt x="6540928" y="1735881"/>
                  </a:moveTo>
                  <a:lnTo>
                    <a:pt x="6541165" y="1735881"/>
                  </a:lnTo>
                  <a:lnTo>
                    <a:pt x="6586399" y="1735762"/>
                  </a:lnTo>
                  <a:lnTo>
                    <a:pt x="6586755" y="1767106"/>
                  </a:lnTo>
                  <a:lnTo>
                    <a:pt x="6541165" y="1767343"/>
                  </a:lnTo>
                  <a:lnTo>
                    <a:pt x="6540928" y="1735881"/>
                  </a:lnTo>
                  <a:close/>
                  <a:moveTo>
                    <a:pt x="6541284" y="1794175"/>
                  </a:moveTo>
                  <a:lnTo>
                    <a:pt x="6586874" y="1793938"/>
                  </a:lnTo>
                  <a:lnTo>
                    <a:pt x="6586993" y="1825400"/>
                  </a:lnTo>
                  <a:lnTo>
                    <a:pt x="6580701" y="1825400"/>
                  </a:lnTo>
                  <a:lnTo>
                    <a:pt x="6541521" y="1825519"/>
                  </a:lnTo>
                  <a:lnTo>
                    <a:pt x="6541284" y="1794175"/>
                  </a:lnTo>
                  <a:close/>
                  <a:moveTo>
                    <a:pt x="6541759" y="1852469"/>
                  </a:moveTo>
                  <a:lnTo>
                    <a:pt x="6542233" y="1852469"/>
                  </a:lnTo>
                  <a:lnTo>
                    <a:pt x="6587468" y="1852351"/>
                  </a:lnTo>
                  <a:lnTo>
                    <a:pt x="6587705" y="1883694"/>
                  </a:lnTo>
                  <a:lnTo>
                    <a:pt x="6581294" y="1883694"/>
                  </a:lnTo>
                  <a:lnTo>
                    <a:pt x="6542115" y="1883813"/>
                  </a:lnTo>
                  <a:lnTo>
                    <a:pt x="6542115" y="1883813"/>
                  </a:lnTo>
                  <a:lnTo>
                    <a:pt x="6542115" y="1883338"/>
                  </a:lnTo>
                  <a:lnTo>
                    <a:pt x="6541759" y="1852469"/>
                  </a:lnTo>
                  <a:close/>
                  <a:moveTo>
                    <a:pt x="6542233" y="1910645"/>
                  </a:moveTo>
                  <a:lnTo>
                    <a:pt x="6587705" y="1910526"/>
                  </a:lnTo>
                  <a:lnTo>
                    <a:pt x="6588062" y="1941869"/>
                  </a:lnTo>
                  <a:lnTo>
                    <a:pt x="6542828" y="1942107"/>
                  </a:lnTo>
                  <a:lnTo>
                    <a:pt x="6542471" y="1942107"/>
                  </a:lnTo>
                  <a:lnTo>
                    <a:pt x="6542471" y="1942107"/>
                  </a:lnTo>
                  <a:lnTo>
                    <a:pt x="6542233" y="1910645"/>
                  </a:lnTo>
                  <a:close/>
                  <a:moveTo>
                    <a:pt x="6542471" y="1968939"/>
                  </a:moveTo>
                  <a:lnTo>
                    <a:pt x="6588062" y="1968701"/>
                  </a:lnTo>
                  <a:lnTo>
                    <a:pt x="6588299" y="2000163"/>
                  </a:lnTo>
                  <a:lnTo>
                    <a:pt x="6588062" y="2000163"/>
                  </a:lnTo>
                  <a:lnTo>
                    <a:pt x="6582007" y="2000163"/>
                  </a:lnTo>
                  <a:lnTo>
                    <a:pt x="6542828" y="2000282"/>
                  </a:lnTo>
                  <a:lnTo>
                    <a:pt x="6542471" y="1968939"/>
                  </a:lnTo>
                  <a:close/>
                  <a:moveTo>
                    <a:pt x="6543183" y="2058576"/>
                  </a:moveTo>
                  <a:lnTo>
                    <a:pt x="6542946" y="2027114"/>
                  </a:lnTo>
                  <a:lnTo>
                    <a:pt x="6543064" y="2027114"/>
                  </a:lnTo>
                  <a:lnTo>
                    <a:pt x="6588655" y="2026995"/>
                  </a:lnTo>
                  <a:lnTo>
                    <a:pt x="6588774" y="2058339"/>
                  </a:lnTo>
                  <a:lnTo>
                    <a:pt x="6543183" y="2058576"/>
                  </a:lnTo>
                  <a:close/>
                  <a:moveTo>
                    <a:pt x="6703462" y="438690"/>
                  </a:moveTo>
                  <a:lnTo>
                    <a:pt x="6899952" y="437977"/>
                  </a:lnTo>
                  <a:lnTo>
                    <a:pt x="6900309" y="503751"/>
                  </a:lnTo>
                  <a:lnTo>
                    <a:pt x="6706193" y="504463"/>
                  </a:lnTo>
                  <a:lnTo>
                    <a:pt x="6703819" y="504463"/>
                  </a:lnTo>
                  <a:lnTo>
                    <a:pt x="6703462" y="438690"/>
                  </a:lnTo>
                  <a:close/>
                  <a:moveTo>
                    <a:pt x="6704531" y="595526"/>
                  </a:moveTo>
                  <a:lnTo>
                    <a:pt x="6901021" y="594813"/>
                  </a:lnTo>
                  <a:lnTo>
                    <a:pt x="6901615" y="660587"/>
                  </a:lnTo>
                  <a:lnTo>
                    <a:pt x="6705125" y="661299"/>
                  </a:lnTo>
                  <a:lnTo>
                    <a:pt x="6705125" y="661299"/>
                  </a:lnTo>
                  <a:lnTo>
                    <a:pt x="6704531" y="595526"/>
                  </a:lnTo>
                  <a:close/>
                  <a:moveTo>
                    <a:pt x="6705837" y="752480"/>
                  </a:moveTo>
                  <a:lnTo>
                    <a:pt x="6902089" y="751649"/>
                  </a:lnTo>
                  <a:lnTo>
                    <a:pt x="6902684" y="817423"/>
                  </a:lnTo>
                  <a:lnTo>
                    <a:pt x="6706193" y="818135"/>
                  </a:lnTo>
                  <a:lnTo>
                    <a:pt x="6706193" y="818017"/>
                  </a:lnTo>
                  <a:lnTo>
                    <a:pt x="6705837" y="752480"/>
                  </a:lnTo>
                  <a:close/>
                  <a:moveTo>
                    <a:pt x="6706905" y="909198"/>
                  </a:moveTo>
                  <a:lnTo>
                    <a:pt x="6903396" y="908485"/>
                  </a:lnTo>
                  <a:lnTo>
                    <a:pt x="6903871" y="974259"/>
                  </a:lnTo>
                  <a:lnTo>
                    <a:pt x="6903871" y="974259"/>
                  </a:lnTo>
                  <a:lnTo>
                    <a:pt x="6707499" y="974971"/>
                  </a:lnTo>
                  <a:lnTo>
                    <a:pt x="6706905" y="909198"/>
                  </a:lnTo>
                  <a:close/>
                  <a:moveTo>
                    <a:pt x="6708093" y="1066034"/>
                  </a:moveTo>
                  <a:lnTo>
                    <a:pt x="6708093" y="1066034"/>
                  </a:lnTo>
                  <a:lnTo>
                    <a:pt x="6904345" y="1065321"/>
                  </a:lnTo>
                  <a:lnTo>
                    <a:pt x="6904821" y="1131095"/>
                  </a:lnTo>
                  <a:lnTo>
                    <a:pt x="6708330" y="1131807"/>
                  </a:lnTo>
                  <a:lnTo>
                    <a:pt x="6708093" y="1066034"/>
                  </a:lnTo>
                  <a:close/>
                  <a:moveTo>
                    <a:pt x="6709043" y="1222870"/>
                  </a:moveTo>
                  <a:lnTo>
                    <a:pt x="6905533" y="1222157"/>
                  </a:lnTo>
                  <a:lnTo>
                    <a:pt x="6905889" y="1287931"/>
                  </a:lnTo>
                  <a:lnTo>
                    <a:pt x="6709399" y="1288643"/>
                  </a:lnTo>
                  <a:lnTo>
                    <a:pt x="6709043" y="1222870"/>
                  </a:lnTo>
                  <a:close/>
                  <a:moveTo>
                    <a:pt x="6710230" y="1379706"/>
                  </a:moveTo>
                  <a:lnTo>
                    <a:pt x="6906720" y="1378993"/>
                  </a:lnTo>
                  <a:lnTo>
                    <a:pt x="6907195" y="1444767"/>
                  </a:lnTo>
                  <a:lnTo>
                    <a:pt x="6710704" y="1445479"/>
                  </a:lnTo>
                  <a:lnTo>
                    <a:pt x="6710230" y="1379706"/>
                  </a:lnTo>
                  <a:close/>
                  <a:moveTo>
                    <a:pt x="6711417" y="1536542"/>
                  </a:moveTo>
                  <a:lnTo>
                    <a:pt x="6907789" y="1535829"/>
                  </a:lnTo>
                  <a:lnTo>
                    <a:pt x="6908263" y="1601603"/>
                  </a:lnTo>
                  <a:lnTo>
                    <a:pt x="6711773" y="1602315"/>
                  </a:lnTo>
                  <a:lnTo>
                    <a:pt x="6711417" y="1536542"/>
                  </a:lnTo>
                  <a:close/>
                  <a:moveTo>
                    <a:pt x="6712486" y="1693496"/>
                  </a:moveTo>
                  <a:lnTo>
                    <a:pt x="6908976" y="1692665"/>
                  </a:lnTo>
                  <a:lnTo>
                    <a:pt x="6909569" y="1758439"/>
                  </a:lnTo>
                  <a:lnTo>
                    <a:pt x="6909569" y="1758439"/>
                  </a:lnTo>
                  <a:lnTo>
                    <a:pt x="6713079" y="1759270"/>
                  </a:lnTo>
                  <a:lnTo>
                    <a:pt x="6712486" y="1693496"/>
                  </a:lnTo>
                  <a:close/>
                  <a:moveTo>
                    <a:pt x="6713673" y="1850213"/>
                  </a:moveTo>
                  <a:lnTo>
                    <a:pt x="6910044" y="1849501"/>
                  </a:lnTo>
                  <a:lnTo>
                    <a:pt x="6910519" y="1915275"/>
                  </a:lnTo>
                  <a:lnTo>
                    <a:pt x="6714029" y="1915987"/>
                  </a:lnTo>
                  <a:lnTo>
                    <a:pt x="6713673" y="1850213"/>
                  </a:lnTo>
                  <a:close/>
                  <a:moveTo>
                    <a:pt x="6715216" y="2072823"/>
                  </a:moveTo>
                  <a:lnTo>
                    <a:pt x="6714741" y="2007050"/>
                  </a:lnTo>
                  <a:lnTo>
                    <a:pt x="6911231" y="2006337"/>
                  </a:lnTo>
                  <a:lnTo>
                    <a:pt x="6911588" y="2072111"/>
                  </a:lnTo>
                  <a:lnTo>
                    <a:pt x="6715216" y="2072823"/>
                  </a:lnTo>
                  <a:close/>
                  <a:moveTo>
                    <a:pt x="7076853" y="658331"/>
                  </a:moveTo>
                  <a:lnTo>
                    <a:pt x="7076734" y="650970"/>
                  </a:lnTo>
                  <a:lnTo>
                    <a:pt x="7277974" y="650258"/>
                  </a:lnTo>
                  <a:lnTo>
                    <a:pt x="7280111" y="650258"/>
                  </a:lnTo>
                  <a:lnTo>
                    <a:pt x="7280230" y="657500"/>
                  </a:lnTo>
                  <a:lnTo>
                    <a:pt x="7280348" y="668067"/>
                  </a:lnTo>
                  <a:lnTo>
                    <a:pt x="7280467" y="675428"/>
                  </a:lnTo>
                  <a:lnTo>
                    <a:pt x="7079347" y="676259"/>
                  </a:lnTo>
                  <a:lnTo>
                    <a:pt x="7076853" y="676259"/>
                  </a:lnTo>
                  <a:lnTo>
                    <a:pt x="7076972" y="668898"/>
                  </a:lnTo>
                  <a:lnTo>
                    <a:pt x="7076853" y="658331"/>
                  </a:lnTo>
                  <a:close/>
                  <a:moveTo>
                    <a:pt x="7077684" y="776463"/>
                  </a:moveTo>
                  <a:lnTo>
                    <a:pt x="7077566" y="765896"/>
                  </a:lnTo>
                  <a:lnTo>
                    <a:pt x="7077684" y="758535"/>
                  </a:lnTo>
                  <a:lnTo>
                    <a:pt x="7281061" y="757704"/>
                  </a:lnTo>
                  <a:lnTo>
                    <a:pt x="7281180" y="765065"/>
                  </a:lnTo>
                  <a:lnTo>
                    <a:pt x="7281180" y="775632"/>
                  </a:lnTo>
                  <a:lnTo>
                    <a:pt x="7281298" y="782993"/>
                  </a:lnTo>
                  <a:lnTo>
                    <a:pt x="7077921" y="783824"/>
                  </a:lnTo>
                  <a:lnTo>
                    <a:pt x="7077684" y="776463"/>
                  </a:lnTo>
                  <a:close/>
                  <a:moveTo>
                    <a:pt x="7078397" y="873461"/>
                  </a:moveTo>
                  <a:lnTo>
                    <a:pt x="7281773" y="872630"/>
                  </a:lnTo>
                  <a:lnTo>
                    <a:pt x="7281892" y="890558"/>
                  </a:lnTo>
                  <a:lnTo>
                    <a:pt x="7078397" y="891389"/>
                  </a:lnTo>
                  <a:lnTo>
                    <a:pt x="7078397" y="873461"/>
                  </a:lnTo>
                  <a:close/>
                  <a:moveTo>
                    <a:pt x="7079109" y="981026"/>
                  </a:moveTo>
                  <a:lnTo>
                    <a:pt x="7282604" y="980195"/>
                  </a:lnTo>
                  <a:lnTo>
                    <a:pt x="7282604" y="998123"/>
                  </a:lnTo>
                  <a:lnTo>
                    <a:pt x="7079228" y="998954"/>
                  </a:lnTo>
                  <a:lnTo>
                    <a:pt x="7079109" y="981026"/>
                  </a:lnTo>
                  <a:close/>
                  <a:moveTo>
                    <a:pt x="7079940" y="1088473"/>
                  </a:moveTo>
                  <a:lnTo>
                    <a:pt x="7283317" y="1087642"/>
                  </a:lnTo>
                  <a:lnTo>
                    <a:pt x="7283553" y="1105569"/>
                  </a:lnTo>
                  <a:lnTo>
                    <a:pt x="7080177" y="1106400"/>
                  </a:lnTo>
                  <a:lnTo>
                    <a:pt x="7079940" y="1088473"/>
                  </a:lnTo>
                  <a:close/>
                  <a:moveTo>
                    <a:pt x="7080771" y="1196038"/>
                  </a:moveTo>
                  <a:lnTo>
                    <a:pt x="7284148" y="1195207"/>
                  </a:lnTo>
                  <a:lnTo>
                    <a:pt x="7284148" y="1213134"/>
                  </a:lnTo>
                  <a:lnTo>
                    <a:pt x="7080771" y="1213965"/>
                  </a:lnTo>
                  <a:lnTo>
                    <a:pt x="7080771" y="1196038"/>
                  </a:lnTo>
                  <a:close/>
                  <a:moveTo>
                    <a:pt x="7081484" y="1303603"/>
                  </a:moveTo>
                  <a:lnTo>
                    <a:pt x="7284860" y="1302772"/>
                  </a:lnTo>
                  <a:lnTo>
                    <a:pt x="7285097" y="1320699"/>
                  </a:lnTo>
                  <a:lnTo>
                    <a:pt x="7081721" y="1321530"/>
                  </a:lnTo>
                  <a:lnTo>
                    <a:pt x="7081484" y="1303603"/>
                  </a:lnTo>
                  <a:close/>
                  <a:moveTo>
                    <a:pt x="7082315" y="1411168"/>
                  </a:moveTo>
                  <a:lnTo>
                    <a:pt x="7285690" y="1410337"/>
                  </a:lnTo>
                  <a:lnTo>
                    <a:pt x="7285690" y="1428264"/>
                  </a:lnTo>
                  <a:lnTo>
                    <a:pt x="7082315" y="1429095"/>
                  </a:lnTo>
                  <a:lnTo>
                    <a:pt x="7082315" y="1411168"/>
                  </a:lnTo>
                  <a:close/>
                  <a:moveTo>
                    <a:pt x="7083027" y="1518733"/>
                  </a:moveTo>
                  <a:lnTo>
                    <a:pt x="7286403" y="1517902"/>
                  </a:lnTo>
                  <a:lnTo>
                    <a:pt x="7286640" y="1535829"/>
                  </a:lnTo>
                  <a:lnTo>
                    <a:pt x="7083264" y="1536660"/>
                  </a:lnTo>
                  <a:lnTo>
                    <a:pt x="7083027" y="1518733"/>
                  </a:lnTo>
                  <a:close/>
                  <a:moveTo>
                    <a:pt x="7083858" y="1626179"/>
                  </a:moveTo>
                  <a:lnTo>
                    <a:pt x="7287234" y="1625348"/>
                  </a:lnTo>
                  <a:lnTo>
                    <a:pt x="7287234" y="1643276"/>
                  </a:lnTo>
                  <a:lnTo>
                    <a:pt x="7083858" y="1644107"/>
                  </a:lnTo>
                  <a:lnTo>
                    <a:pt x="7083858" y="1626179"/>
                  </a:lnTo>
                  <a:close/>
                  <a:moveTo>
                    <a:pt x="7084452" y="1733744"/>
                  </a:moveTo>
                  <a:lnTo>
                    <a:pt x="7287828" y="1732913"/>
                  </a:lnTo>
                  <a:lnTo>
                    <a:pt x="7288065" y="1750841"/>
                  </a:lnTo>
                  <a:lnTo>
                    <a:pt x="7084689" y="1751672"/>
                  </a:lnTo>
                  <a:lnTo>
                    <a:pt x="7084452" y="1733744"/>
                  </a:lnTo>
                  <a:close/>
                  <a:moveTo>
                    <a:pt x="7085401" y="1841309"/>
                  </a:moveTo>
                  <a:lnTo>
                    <a:pt x="7087895" y="1841309"/>
                  </a:lnTo>
                  <a:lnTo>
                    <a:pt x="7288777" y="1840478"/>
                  </a:lnTo>
                  <a:lnTo>
                    <a:pt x="7288777" y="1858406"/>
                  </a:lnTo>
                  <a:lnTo>
                    <a:pt x="7085401" y="1859237"/>
                  </a:lnTo>
                  <a:lnTo>
                    <a:pt x="7085401" y="1841309"/>
                  </a:lnTo>
                  <a:close/>
                  <a:moveTo>
                    <a:pt x="7085995" y="1948874"/>
                  </a:moveTo>
                  <a:lnTo>
                    <a:pt x="7289371" y="1948043"/>
                  </a:lnTo>
                  <a:lnTo>
                    <a:pt x="7289609" y="1965971"/>
                  </a:lnTo>
                  <a:lnTo>
                    <a:pt x="7086232" y="1966802"/>
                  </a:lnTo>
                  <a:lnTo>
                    <a:pt x="7085995" y="1948874"/>
                  </a:lnTo>
                  <a:close/>
                  <a:moveTo>
                    <a:pt x="7086945" y="2074367"/>
                  </a:moveTo>
                  <a:lnTo>
                    <a:pt x="7086945" y="2056439"/>
                  </a:lnTo>
                  <a:lnTo>
                    <a:pt x="7089676" y="2056439"/>
                  </a:lnTo>
                  <a:lnTo>
                    <a:pt x="7290321" y="2055608"/>
                  </a:lnTo>
                  <a:lnTo>
                    <a:pt x="7290559" y="2073536"/>
                  </a:lnTo>
                  <a:lnTo>
                    <a:pt x="7086945" y="2074367"/>
                  </a:lnTo>
                  <a:close/>
                  <a:moveTo>
                    <a:pt x="7440271" y="501733"/>
                  </a:moveTo>
                  <a:lnTo>
                    <a:pt x="7440271" y="501733"/>
                  </a:lnTo>
                  <a:lnTo>
                    <a:pt x="7440271" y="501733"/>
                  </a:lnTo>
                  <a:lnTo>
                    <a:pt x="7439559" y="501020"/>
                  </a:lnTo>
                  <a:lnTo>
                    <a:pt x="7558521" y="450681"/>
                  </a:lnTo>
                  <a:lnTo>
                    <a:pt x="7568375" y="460179"/>
                  </a:lnTo>
                  <a:lnTo>
                    <a:pt x="7568019" y="460298"/>
                  </a:lnTo>
                  <a:lnTo>
                    <a:pt x="7567663" y="460416"/>
                  </a:lnTo>
                  <a:lnTo>
                    <a:pt x="7567663" y="460416"/>
                  </a:lnTo>
                  <a:lnTo>
                    <a:pt x="7568375" y="461129"/>
                  </a:lnTo>
                  <a:lnTo>
                    <a:pt x="7449413" y="511468"/>
                  </a:lnTo>
                  <a:lnTo>
                    <a:pt x="7439559" y="501970"/>
                  </a:lnTo>
                  <a:lnTo>
                    <a:pt x="7440271" y="501733"/>
                  </a:lnTo>
                  <a:lnTo>
                    <a:pt x="7440271" y="501733"/>
                  </a:lnTo>
                  <a:close/>
                  <a:moveTo>
                    <a:pt x="7440746" y="660706"/>
                  </a:moveTo>
                  <a:lnTo>
                    <a:pt x="7559590" y="610366"/>
                  </a:lnTo>
                  <a:lnTo>
                    <a:pt x="7569444" y="619864"/>
                  </a:lnTo>
                  <a:lnTo>
                    <a:pt x="7569206" y="619983"/>
                  </a:lnTo>
                  <a:lnTo>
                    <a:pt x="7568969" y="620102"/>
                  </a:lnTo>
                  <a:lnTo>
                    <a:pt x="7568732" y="620220"/>
                  </a:lnTo>
                  <a:lnTo>
                    <a:pt x="7569444" y="620814"/>
                  </a:lnTo>
                  <a:lnTo>
                    <a:pt x="7450600" y="671154"/>
                  </a:lnTo>
                  <a:lnTo>
                    <a:pt x="7440746" y="661656"/>
                  </a:lnTo>
                  <a:lnTo>
                    <a:pt x="7440864" y="661537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0746" y="660706"/>
                  </a:lnTo>
                  <a:close/>
                  <a:moveTo>
                    <a:pt x="7441933" y="820391"/>
                  </a:moveTo>
                  <a:lnTo>
                    <a:pt x="7560777" y="770052"/>
                  </a:lnTo>
                  <a:lnTo>
                    <a:pt x="7570631" y="779550"/>
                  </a:lnTo>
                  <a:lnTo>
                    <a:pt x="7570037" y="779906"/>
                  </a:lnTo>
                  <a:lnTo>
                    <a:pt x="7570631" y="780499"/>
                  </a:lnTo>
                  <a:lnTo>
                    <a:pt x="7451788" y="830839"/>
                  </a:lnTo>
                  <a:lnTo>
                    <a:pt x="7441933" y="821341"/>
                  </a:lnTo>
                  <a:lnTo>
                    <a:pt x="7442646" y="821104"/>
                  </a:lnTo>
                  <a:lnTo>
                    <a:pt x="7442646" y="821104"/>
                  </a:lnTo>
                  <a:lnTo>
                    <a:pt x="7441933" y="820391"/>
                  </a:lnTo>
                  <a:close/>
                  <a:moveTo>
                    <a:pt x="7561964" y="930806"/>
                  </a:moveTo>
                  <a:lnTo>
                    <a:pt x="7571819" y="940304"/>
                  </a:lnTo>
                  <a:lnTo>
                    <a:pt x="7452856" y="990643"/>
                  </a:lnTo>
                  <a:lnTo>
                    <a:pt x="7443001" y="981145"/>
                  </a:lnTo>
                  <a:lnTo>
                    <a:pt x="7561964" y="930806"/>
                  </a:lnTo>
                  <a:close/>
                  <a:moveTo>
                    <a:pt x="7563033" y="1090610"/>
                  </a:moveTo>
                  <a:lnTo>
                    <a:pt x="7572887" y="1100226"/>
                  </a:lnTo>
                  <a:lnTo>
                    <a:pt x="7556621" y="1107113"/>
                  </a:lnTo>
                  <a:lnTo>
                    <a:pt x="7454043" y="1150447"/>
                  </a:lnTo>
                  <a:lnTo>
                    <a:pt x="7444189" y="1140949"/>
                  </a:lnTo>
                  <a:lnTo>
                    <a:pt x="7563033" y="1090610"/>
                  </a:lnTo>
                  <a:close/>
                  <a:moveTo>
                    <a:pt x="7512931" y="1272022"/>
                  </a:moveTo>
                  <a:lnTo>
                    <a:pt x="7564220" y="1250295"/>
                  </a:lnTo>
                  <a:lnTo>
                    <a:pt x="7574074" y="1259793"/>
                  </a:lnTo>
                  <a:lnTo>
                    <a:pt x="7484081" y="1297904"/>
                  </a:lnTo>
                  <a:lnTo>
                    <a:pt x="7455230" y="1310133"/>
                  </a:lnTo>
                  <a:lnTo>
                    <a:pt x="7445376" y="1300635"/>
                  </a:lnTo>
                  <a:lnTo>
                    <a:pt x="7512931" y="1272022"/>
                  </a:lnTo>
                  <a:close/>
                  <a:moveTo>
                    <a:pt x="7565289" y="1410099"/>
                  </a:moveTo>
                  <a:lnTo>
                    <a:pt x="7575143" y="1419597"/>
                  </a:lnTo>
                  <a:lnTo>
                    <a:pt x="7456180" y="1469937"/>
                  </a:lnTo>
                  <a:lnTo>
                    <a:pt x="7446326" y="1460439"/>
                  </a:lnTo>
                  <a:lnTo>
                    <a:pt x="7565289" y="1410099"/>
                  </a:lnTo>
                  <a:close/>
                  <a:moveTo>
                    <a:pt x="7566476" y="1569785"/>
                  </a:moveTo>
                  <a:lnTo>
                    <a:pt x="7576330" y="1579283"/>
                  </a:lnTo>
                  <a:lnTo>
                    <a:pt x="7457486" y="1629622"/>
                  </a:lnTo>
                  <a:lnTo>
                    <a:pt x="7447632" y="1620124"/>
                  </a:lnTo>
                  <a:lnTo>
                    <a:pt x="7566476" y="1569785"/>
                  </a:lnTo>
                  <a:close/>
                  <a:moveTo>
                    <a:pt x="7567545" y="1729470"/>
                  </a:moveTo>
                  <a:lnTo>
                    <a:pt x="7577517" y="1738968"/>
                  </a:lnTo>
                  <a:lnTo>
                    <a:pt x="7458554" y="1789308"/>
                  </a:lnTo>
                  <a:lnTo>
                    <a:pt x="7448701" y="1779810"/>
                  </a:lnTo>
                  <a:lnTo>
                    <a:pt x="7567545" y="1729470"/>
                  </a:lnTo>
                  <a:close/>
                  <a:moveTo>
                    <a:pt x="7459742" y="1949112"/>
                  </a:moveTo>
                  <a:lnTo>
                    <a:pt x="7449888" y="1939614"/>
                  </a:lnTo>
                  <a:lnTo>
                    <a:pt x="7568850" y="1889274"/>
                  </a:lnTo>
                  <a:lnTo>
                    <a:pt x="7578705" y="1898891"/>
                  </a:lnTo>
                  <a:lnTo>
                    <a:pt x="7459742" y="1949112"/>
                  </a:lnTo>
                  <a:close/>
                  <a:moveTo>
                    <a:pt x="7625601" y="880229"/>
                  </a:moveTo>
                  <a:lnTo>
                    <a:pt x="7688644" y="879991"/>
                  </a:lnTo>
                  <a:lnTo>
                    <a:pt x="7689594" y="996461"/>
                  </a:lnTo>
                  <a:lnTo>
                    <a:pt x="7688644" y="996461"/>
                  </a:lnTo>
                  <a:lnTo>
                    <a:pt x="7680096" y="996461"/>
                  </a:lnTo>
                  <a:lnTo>
                    <a:pt x="7626432" y="996698"/>
                  </a:lnTo>
                  <a:lnTo>
                    <a:pt x="7625601" y="880229"/>
                  </a:lnTo>
                  <a:close/>
                  <a:moveTo>
                    <a:pt x="7626670" y="1037065"/>
                  </a:moveTo>
                  <a:lnTo>
                    <a:pt x="7689831" y="1036827"/>
                  </a:lnTo>
                  <a:lnTo>
                    <a:pt x="7690544" y="1153297"/>
                  </a:lnTo>
                  <a:lnTo>
                    <a:pt x="7627501" y="1153534"/>
                  </a:lnTo>
                  <a:lnTo>
                    <a:pt x="7626670" y="1037065"/>
                  </a:lnTo>
                  <a:close/>
                  <a:moveTo>
                    <a:pt x="7627857" y="1193901"/>
                  </a:moveTo>
                  <a:lnTo>
                    <a:pt x="7690900" y="1193663"/>
                  </a:lnTo>
                  <a:lnTo>
                    <a:pt x="7691850" y="1310133"/>
                  </a:lnTo>
                  <a:lnTo>
                    <a:pt x="7628569" y="1310370"/>
                  </a:lnTo>
                  <a:lnTo>
                    <a:pt x="7627857" y="1193901"/>
                  </a:lnTo>
                  <a:close/>
                  <a:moveTo>
                    <a:pt x="7628925" y="1350737"/>
                  </a:moveTo>
                  <a:lnTo>
                    <a:pt x="7692087" y="1350499"/>
                  </a:lnTo>
                  <a:lnTo>
                    <a:pt x="7692918" y="1467087"/>
                  </a:lnTo>
                  <a:lnTo>
                    <a:pt x="7683420" y="1467087"/>
                  </a:lnTo>
                  <a:lnTo>
                    <a:pt x="7629875" y="1467325"/>
                  </a:lnTo>
                  <a:lnTo>
                    <a:pt x="7628925" y="1350737"/>
                  </a:lnTo>
                  <a:close/>
                  <a:moveTo>
                    <a:pt x="7630112" y="1507454"/>
                  </a:moveTo>
                  <a:lnTo>
                    <a:pt x="7692443" y="1507216"/>
                  </a:lnTo>
                  <a:lnTo>
                    <a:pt x="7693155" y="1507216"/>
                  </a:lnTo>
                  <a:lnTo>
                    <a:pt x="7694105" y="1623805"/>
                  </a:lnTo>
                  <a:lnTo>
                    <a:pt x="7684370" y="1623805"/>
                  </a:lnTo>
                  <a:lnTo>
                    <a:pt x="7630825" y="1624042"/>
                  </a:lnTo>
                  <a:lnTo>
                    <a:pt x="7630825" y="1624042"/>
                  </a:lnTo>
                  <a:lnTo>
                    <a:pt x="7630112" y="1507454"/>
                  </a:lnTo>
                  <a:close/>
                  <a:moveTo>
                    <a:pt x="7631181" y="1664409"/>
                  </a:moveTo>
                  <a:lnTo>
                    <a:pt x="7694224" y="1664171"/>
                  </a:lnTo>
                  <a:lnTo>
                    <a:pt x="7695174" y="1780640"/>
                  </a:lnTo>
                  <a:lnTo>
                    <a:pt x="7632012" y="1780997"/>
                  </a:lnTo>
                  <a:lnTo>
                    <a:pt x="7631181" y="1664409"/>
                  </a:lnTo>
                  <a:close/>
                  <a:moveTo>
                    <a:pt x="7695530" y="1937477"/>
                  </a:moveTo>
                  <a:lnTo>
                    <a:pt x="7686745" y="1937477"/>
                  </a:lnTo>
                  <a:lnTo>
                    <a:pt x="7633199" y="1937714"/>
                  </a:lnTo>
                  <a:lnTo>
                    <a:pt x="7632249" y="1821244"/>
                  </a:lnTo>
                  <a:lnTo>
                    <a:pt x="7632962" y="1821244"/>
                  </a:lnTo>
                  <a:lnTo>
                    <a:pt x="7695411" y="1821007"/>
                  </a:lnTo>
                  <a:lnTo>
                    <a:pt x="7696242" y="1937595"/>
                  </a:lnTo>
                  <a:lnTo>
                    <a:pt x="7695530" y="193759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3" name="Полилиния 352">
            <a:extLst>
              <a:ext uri="{FF2B5EF4-FFF2-40B4-BE49-F238E27FC236}">
                <a16:creationId xmlns:a16="http://schemas.microsoft.com/office/drawing/2014/main" id="{C1F96A7D-5457-3DD0-2701-8B919DBE61C8}"/>
              </a:ext>
            </a:extLst>
          </p:cNvPr>
          <p:cNvSpPr/>
          <p:nvPr/>
        </p:nvSpPr>
        <p:spPr>
          <a:xfrm>
            <a:off x="4702500" y="5632632"/>
            <a:ext cx="5990902" cy="1930218"/>
          </a:xfrm>
          <a:custGeom>
            <a:avLst/>
            <a:gdLst>
              <a:gd name="connsiteX0" fmla="*/ 965109 w 5202685"/>
              <a:gd name="connsiteY0" fmla="*/ 0 h 1930218"/>
              <a:gd name="connsiteX1" fmla="*/ 4237576 w 5202685"/>
              <a:gd name="connsiteY1" fmla="*/ 0 h 1930218"/>
              <a:gd name="connsiteX2" fmla="*/ 4249795 w 5202685"/>
              <a:gd name="connsiteY2" fmla="*/ 617 h 1930218"/>
              <a:gd name="connsiteX3" fmla="*/ 5202684 w 5202685"/>
              <a:gd name="connsiteY3" fmla="*/ 617 h 1930218"/>
              <a:gd name="connsiteX4" fmla="*/ 5202684 w 5202685"/>
              <a:gd name="connsiteY4" fmla="*/ 965099 h 1930218"/>
              <a:gd name="connsiteX5" fmla="*/ 5202685 w 5202685"/>
              <a:gd name="connsiteY5" fmla="*/ 965109 h 1930218"/>
              <a:gd name="connsiteX6" fmla="*/ 5202684 w 5202685"/>
              <a:gd name="connsiteY6" fmla="*/ 965109 h 1930218"/>
              <a:gd name="connsiteX7" fmla="*/ 5202684 w 5202685"/>
              <a:gd name="connsiteY7" fmla="*/ 1035783 h 1930218"/>
              <a:gd name="connsiteX8" fmla="*/ 5202684 w 5202685"/>
              <a:gd name="connsiteY8" fmla="*/ 1930216 h 1930218"/>
              <a:gd name="connsiteX9" fmla="*/ 5202684 w 5202685"/>
              <a:gd name="connsiteY9" fmla="*/ 1930217 h 1930218"/>
              <a:gd name="connsiteX10" fmla="*/ 4237595 w 5202685"/>
              <a:gd name="connsiteY10" fmla="*/ 1930217 h 1930218"/>
              <a:gd name="connsiteX11" fmla="*/ 4237575 w 5202685"/>
              <a:gd name="connsiteY11" fmla="*/ 1930218 h 1930218"/>
              <a:gd name="connsiteX12" fmla="*/ 965109 w 5202685"/>
              <a:gd name="connsiteY12" fmla="*/ 1930217 h 1930218"/>
              <a:gd name="connsiteX13" fmla="*/ 965090 w 5202685"/>
              <a:gd name="connsiteY13" fmla="*/ 1930216 h 1930218"/>
              <a:gd name="connsiteX14" fmla="*/ 684 w 5202685"/>
              <a:gd name="connsiteY14" fmla="*/ 1930216 h 1930218"/>
              <a:gd name="connsiteX15" fmla="*/ 684 w 5202685"/>
              <a:gd name="connsiteY15" fmla="*/ 1035783 h 1930218"/>
              <a:gd name="connsiteX16" fmla="*/ 7125 w 5202685"/>
              <a:gd name="connsiteY16" fmla="*/ 1035783 h 1930218"/>
              <a:gd name="connsiteX17" fmla="*/ 0 w 5202685"/>
              <a:gd name="connsiteY17" fmla="*/ 965109 h 1930218"/>
              <a:gd name="connsiteX18" fmla="*/ 19608 w 5202685"/>
              <a:gd name="connsiteY18" fmla="*/ 770606 h 1930218"/>
              <a:gd name="connsiteX19" fmla="*/ 965109 w 5202685"/>
              <a:gd name="connsiteY19" fmla="*/ 0 h 19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02685" h="1930218">
                <a:moveTo>
                  <a:pt x="965109" y="0"/>
                </a:moveTo>
                <a:lnTo>
                  <a:pt x="4237576" y="0"/>
                </a:lnTo>
                <a:lnTo>
                  <a:pt x="4249795" y="617"/>
                </a:lnTo>
                <a:lnTo>
                  <a:pt x="5202684" y="617"/>
                </a:lnTo>
                <a:lnTo>
                  <a:pt x="5202684" y="965099"/>
                </a:lnTo>
                <a:lnTo>
                  <a:pt x="5202685" y="965109"/>
                </a:lnTo>
                <a:lnTo>
                  <a:pt x="5202684" y="965109"/>
                </a:lnTo>
                <a:lnTo>
                  <a:pt x="5202684" y="1035783"/>
                </a:lnTo>
                <a:lnTo>
                  <a:pt x="5202684" y="1930216"/>
                </a:lnTo>
                <a:lnTo>
                  <a:pt x="5202684" y="1930217"/>
                </a:lnTo>
                <a:lnTo>
                  <a:pt x="4237595" y="1930217"/>
                </a:lnTo>
                <a:lnTo>
                  <a:pt x="4237575" y="1930218"/>
                </a:lnTo>
                <a:lnTo>
                  <a:pt x="965109" y="1930217"/>
                </a:lnTo>
                <a:lnTo>
                  <a:pt x="965090" y="1930216"/>
                </a:lnTo>
                <a:lnTo>
                  <a:pt x="684" y="1930216"/>
                </a:lnTo>
                <a:lnTo>
                  <a:pt x="684" y="1035783"/>
                </a:lnTo>
                <a:lnTo>
                  <a:pt x="7125" y="1035783"/>
                </a:lnTo>
                <a:lnTo>
                  <a:pt x="0" y="965109"/>
                </a:lnTo>
                <a:lnTo>
                  <a:pt x="19608" y="770606"/>
                </a:lnTo>
                <a:cubicBezTo>
                  <a:pt x="109601" y="330822"/>
                  <a:pt x="498721" y="0"/>
                  <a:pt x="965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2700000" sx="99000" sy="99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ID"/>
          </a:p>
        </p:txBody>
      </p:sp>
      <p:sp>
        <p:nvSpPr>
          <p:cNvPr id="358" name="object 57">
            <a:extLst>
              <a:ext uri="{FF2B5EF4-FFF2-40B4-BE49-F238E27FC236}">
                <a16:creationId xmlns:a16="http://schemas.microsoft.com/office/drawing/2014/main" id="{C6713A74-2A4C-93A3-BEEE-38ACAF8299D2}"/>
              </a:ext>
            </a:extLst>
          </p:cNvPr>
          <p:cNvSpPr txBox="1"/>
          <p:nvPr/>
        </p:nvSpPr>
        <p:spPr>
          <a:xfrm>
            <a:off x="5490716" y="5797649"/>
            <a:ext cx="4689553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895D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ПОТЕНЦИАЛ ИНВЕСТИЦИОННОГО РАЗВИТИЯ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895D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Скругленный прямоугольник 359">
            <a:extLst>
              <a:ext uri="{FF2B5EF4-FFF2-40B4-BE49-F238E27FC236}">
                <a16:creationId xmlns:a16="http://schemas.microsoft.com/office/drawing/2014/main" id="{0B079DC0-A8E7-0FBB-DAC4-4008EFAC9A60}"/>
              </a:ext>
            </a:extLst>
          </p:cNvPr>
          <p:cNvSpPr/>
          <p:nvPr/>
        </p:nvSpPr>
        <p:spPr>
          <a:xfrm>
            <a:off x="5513067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4BE25-D0EA-56FC-AF97-599C75580409}"/>
              </a:ext>
            </a:extLst>
          </p:cNvPr>
          <p:cNvSpPr txBox="1"/>
          <p:nvPr/>
        </p:nvSpPr>
        <p:spPr>
          <a:xfrm>
            <a:off x="298001" y="325041"/>
            <a:ext cx="908114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>
                    <a:lumMod val="75000"/>
                  </a:prst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ВЕРЕЩАГИНСКИЙ ГО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. ОБРАЗ БУДУЩЕГО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235BD38-00D2-5C8F-607A-1CD387C7F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bject 57">
            <a:extLst>
              <a:ext uri="{FF2B5EF4-FFF2-40B4-BE49-F238E27FC236}">
                <a16:creationId xmlns:a16="http://schemas.microsoft.com/office/drawing/2014/main" id="{8E10054B-1B52-89E4-DBB3-442948F1DD91}"/>
              </a:ext>
            </a:extLst>
          </p:cNvPr>
          <p:cNvSpPr txBox="1"/>
          <p:nvPr/>
        </p:nvSpPr>
        <p:spPr>
          <a:xfrm>
            <a:off x="298001" y="894433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895D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ИНЕРЦИОННОЕ РАЗВИТИЕ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895D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bject 57">
            <a:extLst>
              <a:ext uri="{FF2B5EF4-FFF2-40B4-BE49-F238E27FC236}">
                <a16:creationId xmlns:a16="http://schemas.microsoft.com/office/drawing/2014/main" id="{E9ACFDF6-430C-AC40-15D5-9B35643FB918}"/>
              </a:ext>
            </a:extLst>
          </p:cNvPr>
          <p:cNvSpPr txBox="1"/>
          <p:nvPr/>
        </p:nvSpPr>
        <p:spPr>
          <a:xfrm>
            <a:off x="284846" y="3421385"/>
            <a:ext cx="5349886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895D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ПРОРЫВНОЕ РАЗВИТИЕ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7895D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object 57">
            <a:extLst>
              <a:ext uri="{FF2B5EF4-FFF2-40B4-BE49-F238E27FC236}">
                <a16:creationId xmlns:a16="http://schemas.microsoft.com/office/drawing/2014/main" id="{E2D767D7-C2D8-514E-E524-71B3C04D29E5}"/>
              </a:ext>
            </a:extLst>
          </p:cNvPr>
          <p:cNvSpPr txBox="1"/>
          <p:nvPr/>
        </p:nvSpPr>
        <p:spPr>
          <a:xfrm>
            <a:off x="298001" y="1255333"/>
            <a:ext cx="4904682" cy="195438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Продолжение комплексного индустриального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развития территории с улучшением условий комфортного проживания: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895D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действующих промышленных предприятий, в т. ч. в направлениях машиностроения, легкой промышленности, химической промышленности;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895D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среды проживания с развитой инфраструктурой: дороги, коммунальное обеспечение, социальные сервисы;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895D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развитие АПК преимущественно в направлениях животноводства, рыбоводства и рыболовства.</a:t>
            </a:r>
          </a:p>
        </p:txBody>
      </p:sp>
      <p:sp>
        <p:nvSpPr>
          <p:cNvPr id="337" name="object 57">
            <a:extLst>
              <a:ext uri="{FF2B5EF4-FFF2-40B4-BE49-F238E27FC236}">
                <a16:creationId xmlns:a16="http://schemas.microsoft.com/office/drawing/2014/main" id="{0539DA11-591F-EAA4-0FBA-1CB484CBFB81}"/>
              </a:ext>
            </a:extLst>
          </p:cNvPr>
          <p:cNvSpPr txBox="1"/>
          <p:nvPr/>
        </p:nvSpPr>
        <p:spPr>
          <a:xfrm>
            <a:off x="278224" y="3781425"/>
            <a:ext cx="4924459" cy="103105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3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200" b="0" i="0" u="none" strike="noStrike" kern="1200" cap="none" spc="-3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Прорывными направлениями устойчивого развития территории являются: 1) организация крупного межмуниципального центра переработки вторичного сырья, получаемого из ТКО и промышленных отходов Верещагинского ГО и группы соседних МО; 2) углубление переработки агропромышленного </a:t>
            </a:r>
            <a:r>
              <a:rPr lang="ru-RU" sz="1200" spc="-30" dirty="0">
                <a:solidFill>
                  <a:srgbClr val="2929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сырья</a:t>
            </a:r>
            <a:r>
              <a:rPr kumimoji="0" lang="ru-RU" sz="1200" b="0" i="0" u="none" strike="noStrike" kern="1200" cap="none" spc="-3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1" name="object 57">
            <a:extLst>
              <a:ext uri="{FF2B5EF4-FFF2-40B4-BE49-F238E27FC236}">
                <a16:creationId xmlns:a16="http://schemas.microsoft.com/office/drawing/2014/main" id="{F1D56932-D0D0-7B05-0C7C-A4B0320FDB19}"/>
              </a:ext>
            </a:extLst>
          </p:cNvPr>
          <p:cNvSpPr txBox="1"/>
          <p:nvPr/>
        </p:nvSpPr>
        <p:spPr>
          <a:xfrm>
            <a:off x="5490719" y="892272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ФИЛЬТРЫ ОТБОРА МЕРОПРИЯТИЙ</a:t>
            </a:r>
          </a:p>
        </p:txBody>
      </p:sp>
      <p:sp>
        <p:nvSpPr>
          <p:cNvPr id="342" name="object 57">
            <a:extLst>
              <a:ext uri="{FF2B5EF4-FFF2-40B4-BE49-F238E27FC236}">
                <a16:creationId xmlns:a16="http://schemas.microsoft.com/office/drawing/2014/main" id="{9DC4C429-5BB0-A608-31FE-679DA9FD5894}"/>
              </a:ext>
            </a:extLst>
          </p:cNvPr>
          <p:cNvSpPr txBox="1"/>
          <p:nvPr/>
        </p:nvSpPr>
        <p:spPr>
          <a:xfrm>
            <a:off x="5490718" y="1253172"/>
            <a:ext cx="4904683" cy="9797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Движение к образу будущего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Реализуемость на местном уровне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Позитивное преобразование (развитие) среды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Комплексное развитие экономики (опционально)</a:t>
            </a:r>
          </a:p>
        </p:txBody>
      </p:sp>
      <p:sp>
        <p:nvSpPr>
          <p:cNvPr id="343" name="object 57">
            <a:extLst>
              <a:ext uri="{FF2B5EF4-FFF2-40B4-BE49-F238E27FC236}">
                <a16:creationId xmlns:a16="http://schemas.microsoft.com/office/drawing/2014/main" id="{24BB0315-32E7-1CD7-0719-ED621F53097F}"/>
              </a:ext>
            </a:extLst>
          </p:cNvPr>
          <p:cNvSpPr txBox="1"/>
          <p:nvPr/>
        </p:nvSpPr>
        <p:spPr>
          <a:xfrm>
            <a:off x="5490718" y="2413273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КРИТЕРИИ ВЫРАБОТКИ МЕРОПРИЯТИЙ</a:t>
            </a:r>
          </a:p>
        </p:txBody>
      </p:sp>
      <p:sp>
        <p:nvSpPr>
          <p:cNvPr id="344" name="object 57">
            <a:extLst>
              <a:ext uri="{FF2B5EF4-FFF2-40B4-BE49-F238E27FC236}">
                <a16:creationId xmlns:a16="http://schemas.microsoft.com/office/drawing/2014/main" id="{08313C40-6C27-D2EB-F2AD-C246F46A4323}"/>
              </a:ext>
            </a:extLst>
          </p:cNvPr>
          <p:cNvSpPr txBox="1"/>
          <p:nvPr/>
        </p:nvSpPr>
        <p:spPr>
          <a:xfrm>
            <a:off x="5490717" y="2774173"/>
            <a:ext cx="4904683" cy="72212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Влияние на достижение образа будущего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Влияние на привлечение инвестиций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7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Влияние на успешность действующего бизнеса </a:t>
            </a:r>
          </a:p>
        </p:txBody>
      </p:sp>
      <p:sp>
        <p:nvSpPr>
          <p:cNvPr id="345" name="object 57">
            <a:extLst>
              <a:ext uri="{FF2B5EF4-FFF2-40B4-BE49-F238E27FC236}">
                <a16:creationId xmlns:a16="http://schemas.microsoft.com/office/drawing/2014/main" id="{092298F7-6B44-7B6C-7132-F7AB3C585642}"/>
              </a:ext>
            </a:extLst>
          </p:cNvPr>
          <p:cNvSpPr txBox="1"/>
          <p:nvPr/>
        </p:nvSpPr>
        <p:spPr>
          <a:xfrm>
            <a:off x="5490717" y="3709417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МЕРОПРИЯТИЙ: 34</a:t>
            </a:r>
          </a:p>
        </p:txBody>
      </p:sp>
      <p:sp>
        <p:nvSpPr>
          <p:cNvPr id="346" name="object 57">
            <a:extLst>
              <a:ext uri="{FF2B5EF4-FFF2-40B4-BE49-F238E27FC236}">
                <a16:creationId xmlns:a16="http://schemas.microsoft.com/office/drawing/2014/main" id="{01DBAA7F-266F-6A05-266C-A6191658BDDF}"/>
              </a:ext>
            </a:extLst>
          </p:cNvPr>
          <p:cNvSpPr txBox="1"/>
          <p:nvPr/>
        </p:nvSpPr>
        <p:spPr>
          <a:xfrm>
            <a:off x="5490716" y="4070317"/>
            <a:ext cx="5189193" cy="139012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algn="l" defTabSz="914400" rtl="0" eaLnBrk="1" fontAlgn="auto" latinLnBrk="0" hangingPunct="1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11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— АПК и пищевая промышленность</a:t>
            </a:r>
          </a:p>
          <a:p>
            <a:pPr marL="12700" marR="5080" lvl="0" algn="l" defTabSz="914400" rtl="0" eaLnBrk="1" fontAlgn="auto" latinLnBrk="0" hangingPunct="1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— промышленность (машиностроение, стройматериалы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 п.)</a:t>
            </a:r>
            <a:endParaRPr kumimoji="0" lang="ru-RU" sz="1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algn="l" defTabSz="914400" rtl="0" eaLnBrk="1" fontAlgn="auto" latinLnBrk="0" hangingPunct="1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— туризм</a:t>
            </a:r>
          </a:p>
          <a:p>
            <a:pPr marL="12700" marR="5080">
              <a:lnSpc>
                <a:spcPts val="1640"/>
              </a:lnSpc>
              <a:spcBef>
                <a:spcPts val="240"/>
              </a:spcBef>
              <a:buClr>
                <a:srgbClr val="1F417B"/>
              </a:buClr>
              <a:buSzPct val="150000"/>
              <a:defRPr/>
            </a:pPr>
            <a:r>
              <a:rPr lang="ru-RU" sz="1200" b="1" dirty="0">
                <a:solidFill>
                  <a:srgbClr val="1F41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легкая промышленность</a:t>
            </a:r>
            <a:endParaRPr kumimoji="0" lang="ru-RU" sz="1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algn="l" defTabSz="914400" rtl="0" eaLnBrk="1" fontAlgn="auto" latinLnBrk="0" hangingPunct="1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— социальная среда, культура, спорт</a:t>
            </a:r>
          </a:p>
          <a:p>
            <a:pPr marL="12700" marR="5080" lvl="0" algn="l" defTabSz="914400" rtl="0" eaLnBrk="1" fontAlgn="auto" latinLnBrk="0" hangingPunct="1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 — </a:t>
            </a: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деловой климат и кадровое обеспечение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47276A36-782F-54A4-E635-C57356701518}"/>
              </a:ext>
            </a:extLst>
          </p:cNvPr>
          <p:cNvSpPr txBox="1"/>
          <p:nvPr/>
        </p:nvSpPr>
        <p:spPr>
          <a:xfrm>
            <a:off x="2570205" y="64502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ID" dirty="0"/>
          </a:p>
        </p:txBody>
      </p:sp>
      <p:sp>
        <p:nvSpPr>
          <p:cNvPr id="586" name="Скругленный прямоугольник 585">
            <a:extLst>
              <a:ext uri="{FF2B5EF4-FFF2-40B4-BE49-F238E27FC236}">
                <a16:creationId xmlns:a16="http://schemas.microsoft.com/office/drawing/2014/main" id="{43CF6DFB-A019-0CF9-F57E-1CBF48166CC9}"/>
              </a:ext>
            </a:extLst>
          </p:cNvPr>
          <p:cNvSpPr/>
          <p:nvPr/>
        </p:nvSpPr>
        <p:spPr>
          <a:xfrm>
            <a:off x="5621078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87" name="Скругленный прямоугольник 586">
            <a:extLst>
              <a:ext uri="{FF2B5EF4-FFF2-40B4-BE49-F238E27FC236}">
                <a16:creationId xmlns:a16="http://schemas.microsoft.com/office/drawing/2014/main" id="{0F8E40BD-41E3-0BDA-3874-5D57765A6266}"/>
              </a:ext>
            </a:extLst>
          </p:cNvPr>
          <p:cNvSpPr/>
          <p:nvPr/>
        </p:nvSpPr>
        <p:spPr>
          <a:xfrm>
            <a:off x="5729089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88" name="Скругленный прямоугольник 587">
            <a:extLst>
              <a:ext uri="{FF2B5EF4-FFF2-40B4-BE49-F238E27FC236}">
                <a16:creationId xmlns:a16="http://schemas.microsoft.com/office/drawing/2014/main" id="{1658CE73-BF6D-B5E6-32D8-EFE3B5EA2EA8}"/>
              </a:ext>
            </a:extLst>
          </p:cNvPr>
          <p:cNvSpPr/>
          <p:nvPr/>
        </p:nvSpPr>
        <p:spPr>
          <a:xfrm>
            <a:off x="5837100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89" name="Скругленный прямоугольник 588">
            <a:extLst>
              <a:ext uri="{FF2B5EF4-FFF2-40B4-BE49-F238E27FC236}">
                <a16:creationId xmlns:a16="http://schemas.microsoft.com/office/drawing/2014/main" id="{D609BBAD-96DF-D455-D45E-E82BD7FAB671}"/>
              </a:ext>
            </a:extLst>
          </p:cNvPr>
          <p:cNvSpPr/>
          <p:nvPr/>
        </p:nvSpPr>
        <p:spPr>
          <a:xfrm>
            <a:off x="5945111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90" name="Скругленный прямоугольник 589">
            <a:extLst>
              <a:ext uri="{FF2B5EF4-FFF2-40B4-BE49-F238E27FC236}">
                <a16:creationId xmlns:a16="http://schemas.microsoft.com/office/drawing/2014/main" id="{D88DEECE-6814-79C7-209E-A67424AD3486}"/>
              </a:ext>
            </a:extLst>
          </p:cNvPr>
          <p:cNvSpPr/>
          <p:nvPr/>
        </p:nvSpPr>
        <p:spPr>
          <a:xfrm>
            <a:off x="6053122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91" name="Скругленный прямоугольник 590">
            <a:extLst>
              <a:ext uri="{FF2B5EF4-FFF2-40B4-BE49-F238E27FC236}">
                <a16:creationId xmlns:a16="http://schemas.microsoft.com/office/drawing/2014/main" id="{FDC8545C-FD1F-DBFE-712A-C667F8A1005D}"/>
              </a:ext>
            </a:extLst>
          </p:cNvPr>
          <p:cNvSpPr/>
          <p:nvPr/>
        </p:nvSpPr>
        <p:spPr>
          <a:xfrm>
            <a:off x="6161133" y="626558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95" name="object 74">
            <a:extLst>
              <a:ext uri="{FF2B5EF4-FFF2-40B4-BE49-F238E27FC236}">
                <a16:creationId xmlns:a16="http://schemas.microsoft.com/office/drawing/2014/main" id="{C4B698FF-E11B-ED50-4B3B-22009E239768}"/>
              </a:ext>
            </a:extLst>
          </p:cNvPr>
          <p:cNvSpPr txBox="1"/>
          <p:nvPr/>
        </p:nvSpPr>
        <p:spPr>
          <a:xfrm>
            <a:off x="6612450" y="6290727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40" dirty="0">
                <a:solidFill>
                  <a:srgbClr val="231F20"/>
                </a:solidFill>
                <a:latin typeface="Calibri"/>
                <a:cs typeface="DIN Pro Medium" panose="020B0604020101020102" pitchFamily="34" charset="0"/>
              </a:rPr>
              <a:t>7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96" name="object 75">
            <a:extLst>
              <a:ext uri="{FF2B5EF4-FFF2-40B4-BE49-F238E27FC236}">
                <a16:creationId xmlns:a16="http://schemas.microsoft.com/office/drawing/2014/main" id="{00C9A072-46D0-7F64-270C-1F9FA7E3868D}"/>
              </a:ext>
            </a:extLst>
          </p:cNvPr>
          <p:cNvSpPr txBox="1"/>
          <p:nvPr/>
        </p:nvSpPr>
        <p:spPr>
          <a:xfrm>
            <a:off x="5501847" y="6094496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ПРОМЫШЛЕННОСТЬ</a:t>
            </a:r>
            <a:endParaRPr kumimoji="0" sz="7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97" name="Скругленный прямоугольник 596">
            <a:extLst>
              <a:ext uri="{FF2B5EF4-FFF2-40B4-BE49-F238E27FC236}">
                <a16:creationId xmlns:a16="http://schemas.microsoft.com/office/drawing/2014/main" id="{712B38E6-18B3-41FF-F278-3133010352FD}"/>
              </a:ext>
            </a:extLst>
          </p:cNvPr>
          <p:cNvSpPr/>
          <p:nvPr/>
        </p:nvSpPr>
        <p:spPr>
          <a:xfrm>
            <a:off x="5513067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98" name="Скругленный прямоугольник 597">
            <a:extLst>
              <a:ext uri="{FF2B5EF4-FFF2-40B4-BE49-F238E27FC236}">
                <a16:creationId xmlns:a16="http://schemas.microsoft.com/office/drawing/2014/main" id="{F8B17DAA-B7DA-BD45-6A7B-785B9D9B1E70}"/>
              </a:ext>
            </a:extLst>
          </p:cNvPr>
          <p:cNvSpPr/>
          <p:nvPr/>
        </p:nvSpPr>
        <p:spPr>
          <a:xfrm>
            <a:off x="5621078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99" name="Скругленный прямоугольник 598">
            <a:extLst>
              <a:ext uri="{FF2B5EF4-FFF2-40B4-BE49-F238E27FC236}">
                <a16:creationId xmlns:a16="http://schemas.microsoft.com/office/drawing/2014/main" id="{26F3E3F8-13D1-6DB3-42AC-3099919593FE}"/>
              </a:ext>
            </a:extLst>
          </p:cNvPr>
          <p:cNvSpPr/>
          <p:nvPr/>
        </p:nvSpPr>
        <p:spPr>
          <a:xfrm>
            <a:off x="5729089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0" name="Скругленный прямоугольник 599">
            <a:extLst>
              <a:ext uri="{FF2B5EF4-FFF2-40B4-BE49-F238E27FC236}">
                <a16:creationId xmlns:a16="http://schemas.microsoft.com/office/drawing/2014/main" id="{F34758E8-1643-E4DE-8761-404E237F5C5B}"/>
              </a:ext>
            </a:extLst>
          </p:cNvPr>
          <p:cNvSpPr/>
          <p:nvPr/>
        </p:nvSpPr>
        <p:spPr>
          <a:xfrm>
            <a:off x="5837100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4" name="Скругленный прямоугольник 603">
            <a:extLst>
              <a:ext uri="{FF2B5EF4-FFF2-40B4-BE49-F238E27FC236}">
                <a16:creationId xmlns:a16="http://schemas.microsoft.com/office/drawing/2014/main" id="{9E0DF7E2-396B-02C4-FC26-7786EBD298EC}"/>
              </a:ext>
            </a:extLst>
          </p:cNvPr>
          <p:cNvSpPr/>
          <p:nvPr/>
        </p:nvSpPr>
        <p:spPr>
          <a:xfrm>
            <a:off x="6269144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5" name="Скругленный прямоугольник 604">
            <a:extLst>
              <a:ext uri="{FF2B5EF4-FFF2-40B4-BE49-F238E27FC236}">
                <a16:creationId xmlns:a16="http://schemas.microsoft.com/office/drawing/2014/main" id="{37EFDA36-EFD9-F286-39C9-DA76AA8C33C0}"/>
              </a:ext>
            </a:extLst>
          </p:cNvPr>
          <p:cNvSpPr/>
          <p:nvPr/>
        </p:nvSpPr>
        <p:spPr>
          <a:xfrm>
            <a:off x="6377155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6" name="Скругленный прямоугольник 605">
            <a:extLst>
              <a:ext uri="{FF2B5EF4-FFF2-40B4-BE49-F238E27FC236}">
                <a16:creationId xmlns:a16="http://schemas.microsoft.com/office/drawing/2014/main" id="{47271651-CDB9-E79B-3149-4E878A92DECA}"/>
              </a:ext>
            </a:extLst>
          </p:cNvPr>
          <p:cNvSpPr/>
          <p:nvPr/>
        </p:nvSpPr>
        <p:spPr>
          <a:xfrm>
            <a:off x="6485166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7" name="object 74">
            <a:extLst>
              <a:ext uri="{FF2B5EF4-FFF2-40B4-BE49-F238E27FC236}">
                <a16:creationId xmlns:a16="http://schemas.microsoft.com/office/drawing/2014/main" id="{A07CFAE4-B3FE-3619-DF1B-3A9C6BD75A53}"/>
              </a:ext>
            </a:extLst>
          </p:cNvPr>
          <p:cNvSpPr txBox="1"/>
          <p:nvPr/>
        </p:nvSpPr>
        <p:spPr>
          <a:xfrm>
            <a:off x="6612450" y="6731849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08" name="object 75">
            <a:extLst>
              <a:ext uri="{FF2B5EF4-FFF2-40B4-BE49-F238E27FC236}">
                <a16:creationId xmlns:a16="http://schemas.microsoft.com/office/drawing/2014/main" id="{27C3C934-D1EB-C948-ACF8-5AD0E384F6C7}"/>
              </a:ext>
            </a:extLst>
          </p:cNvPr>
          <p:cNvSpPr txBox="1"/>
          <p:nvPr/>
        </p:nvSpPr>
        <p:spPr>
          <a:xfrm>
            <a:off x="5501847" y="6535618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МЕДИЦИНА</a:t>
            </a:r>
          </a:p>
        </p:txBody>
      </p:sp>
      <p:sp>
        <p:nvSpPr>
          <p:cNvPr id="609" name="Скругленный прямоугольник 608">
            <a:extLst>
              <a:ext uri="{FF2B5EF4-FFF2-40B4-BE49-F238E27FC236}">
                <a16:creationId xmlns:a16="http://schemas.microsoft.com/office/drawing/2014/main" id="{C155669D-48BB-0126-8643-2C699137D82D}"/>
              </a:ext>
            </a:extLst>
          </p:cNvPr>
          <p:cNvSpPr/>
          <p:nvPr/>
        </p:nvSpPr>
        <p:spPr>
          <a:xfrm>
            <a:off x="5513067" y="714793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10" name="Скругленный прямоугольник 609">
            <a:extLst>
              <a:ext uri="{FF2B5EF4-FFF2-40B4-BE49-F238E27FC236}">
                <a16:creationId xmlns:a16="http://schemas.microsoft.com/office/drawing/2014/main" id="{79BC3BF8-9647-B940-94D8-462989E4B076}"/>
              </a:ext>
            </a:extLst>
          </p:cNvPr>
          <p:cNvSpPr/>
          <p:nvPr/>
        </p:nvSpPr>
        <p:spPr>
          <a:xfrm>
            <a:off x="5621078" y="714793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18" name="Скругленный прямоугольник 617">
            <a:extLst>
              <a:ext uri="{FF2B5EF4-FFF2-40B4-BE49-F238E27FC236}">
                <a16:creationId xmlns:a16="http://schemas.microsoft.com/office/drawing/2014/main" id="{81993409-47A2-4D02-ADEA-AEDDFE565B92}"/>
              </a:ext>
            </a:extLst>
          </p:cNvPr>
          <p:cNvSpPr/>
          <p:nvPr/>
        </p:nvSpPr>
        <p:spPr>
          <a:xfrm>
            <a:off x="6485166" y="714793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19" name="object 74">
            <a:extLst>
              <a:ext uri="{FF2B5EF4-FFF2-40B4-BE49-F238E27FC236}">
                <a16:creationId xmlns:a16="http://schemas.microsoft.com/office/drawing/2014/main" id="{4CF40800-3E58-03FE-1F52-8A466A08AA49}"/>
              </a:ext>
            </a:extLst>
          </p:cNvPr>
          <p:cNvSpPr txBox="1"/>
          <p:nvPr/>
        </p:nvSpPr>
        <p:spPr>
          <a:xfrm>
            <a:off x="6612450" y="7173075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9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20" name="object 75">
            <a:extLst>
              <a:ext uri="{FF2B5EF4-FFF2-40B4-BE49-F238E27FC236}">
                <a16:creationId xmlns:a16="http://schemas.microsoft.com/office/drawing/2014/main" id="{EDEC424E-4F9A-B44C-0294-FCE925C77AA4}"/>
              </a:ext>
            </a:extLst>
          </p:cNvPr>
          <p:cNvSpPr txBox="1"/>
          <p:nvPr/>
        </p:nvSpPr>
        <p:spPr>
          <a:xfrm>
            <a:off x="5501847" y="6976844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АПК И ПРОДУКТЫ ПИТ.</a:t>
            </a:r>
          </a:p>
        </p:txBody>
      </p:sp>
      <p:sp>
        <p:nvSpPr>
          <p:cNvPr id="621" name="Скругленный прямоугольник 620">
            <a:extLst>
              <a:ext uri="{FF2B5EF4-FFF2-40B4-BE49-F238E27FC236}">
                <a16:creationId xmlns:a16="http://schemas.microsoft.com/office/drawing/2014/main" id="{00CD6E17-5C08-CA49-8326-93491B24B680}"/>
              </a:ext>
            </a:extLst>
          </p:cNvPr>
          <p:cNvSpPr/>
          <p:nvPr/>
        </p:nvSpPr>
        <p:spPr>
          <a:xfrm>
            <a:off x="7166773" y="626554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22" name="Скругленный прямоугольник 621">
            <a:extLst>
              <a:ext uri="{FF2B5EF4-FFF2-40B4-BE49-F238E27FC236}">
                <a16:creationId xmlns:a16="http://schemas.microsoft.com/office/drawing/2014/main" id="{B6592883-2FA3-DBD4-C92F-55B5C1EE79D9}"/>
              </a:ext>
            </a:extLst>
          </p:cNvPr>
          <p:cNvSpPr/>
          <p:nvPr/>
        </p:nvSpPr>
        <p:spPr>
          <a:xfrm>
            <a:off x="7274784" y="626554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23" name="Скругленный прямоугольник 622">
            <a:extLst>
              <a:ext uri="{FF2B5EF4-FFF2-40B4-BE49-F238E27FC236}">
                <a16:creationId xmlns:a16="http://schemas.microsoft.com/office/drawing/2014/main" id="{D8F4D35A-F23E-14C7-450C-1A89D355B335}"/>
              </a:ext>
            </a:extLst>
          </p:cNvPr>
          <p:cNvSpPr/>
          <p:nvPr/>
        </p:nvSpPr>
        <p:spPr>
          <a:xfrm>
            <a:off x="7382795" y="626554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30" name="Скругленный прямоугольник 629">
            <a:extLst>
              <a:ext uri="{FF2B5EF4-FFF2-40B4-BE49-F238E27FC236}">
                <a16:creationId xmlns:a16="http://schemas.microsoft.com/office/drawing/2014/main" id="{C5574218-3E27-E2CC-130A-6AE34842C9C2}"/>
              </a:ext>
            </a:extLst>
          </p:cNvPr>
          <p:cNvSpPr/>
          <p:nvPr/>
        </p:nvSpPr>
        <p:spPr>
          <a:xfrm>
            <a:off x="8138872" y="626554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31" name="object 74">
            <a:extLst>
              <a:ext uri="{FF2B5EF4-FFF2-40B4-BE49-F238E27FC236}">
                <a16:creationId xmlns:a16="http://schemas.microsoft.com/office/drawing/2014/main" id="{241AE376-D6DA-398C-C13F-03728AC71BFA}"/>
              </a:ext>
            </a:extLst>
          </p:cNvPr>
          <p:cNvSpPr txBox="1"/>
          <p:nvPr/>
        </p:nvSpPr>
        <p:spPr>
          <a:xfrm>
            <a:off x="8266156" y="6290685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32" name="object 75">
            <a:extLst>
              <a:ext uri="{FF2B5EF4-FFF2-40B4-BE49-F238E27FC236}">
                <a16:creationId xmlns:a16="http://schemas.microsoft.com/office/drawing/2014/main" id="{C2194F05-BD4D-0B03-20A0-D3C0716ADD7B}"/>
              </a:ext>
            </a:extLst>
          </p:cNvPr>
          <p:cNvSpPr txBox="1"/>
          <p:nvPr/>
        </p:nvSpPr>
        <p:spPr>
          <a:xfrm>
            <a:off x="7155553" y="6094454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R&amp;D</a:t>
            </a:r>
          </a:p>
        </p:txBody>
      </p:sp>
      <p:sp>
        <p:nvSpPr>
          <p:cNvPr id="633" name="Скругленный прямоугольник 632">
            <a:extLst>
              <a:ext uri="{FF2B5EF4-FFF2-40B4-BE49-F238E27FC236}">
                <a16:creationId xmlns:a16="http://schemas.microsoft.com/office/drawing/2014/main" id="{51FF670C-6BD8-3208-9147-2FDB90F8D3CE}"/>
              </a:ext>
            </a:extLst>
          </p:cNvPr>
          <p:cNvSpPr/>
          <p:nvPr/>
        </p:nvSpPr>
        <p:spPr>
          <a:xfrm>
            <a:off x="7166773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34" name="Скругленный прямоугольник 633">
            <a:extLst>
              <a:ext uri="{FF2B5EF4-FFF2-40B4-BE49-F238E27FC236}">
                <a16:creationId xmlns:a16="http://schemas.microsoft.com/office/drawing/2014/main" id="{0EE79B2B-10F6-3A02-43B1-95BF58892AB7}"/>
              </a:ext>
            </a:extLst>
          </p:cNvPr>
          <p:cNvSpPr/>
          <p:nvPr/>
        </p:nvSpPr>
        <p:spPr>
          <a:xfrm>
            <a:off x="7274784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35" name="Скругленный прямоугольник 634">
            <a:extLst>
              <a:ext uri="{FF2B5EF4-FFF2-40B4-BE49-F238E27FC236}">
                <a16:creationId xmlns:a16="http://schemas.microsoft.com/office/drawing/2014/main" id="{04282D3A-B05C-17F9-5348-FACFD3A496C3}"/>
              </a:ext>
            </a:extLst>
          </p:cNvPr>
          <p:cNvSpPr/>
          <p:nvPr/>
        </p:nvSpPr>
        <p:spPr>
          <a:xfrm>
            <a:off x="7382795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36" name="Скругленный прямоугольник 635">
            <a:extLst>
              <a:ext uri="{FF2B5EF4-FFF2-40B4-BE49-F238E27FC236}">
                <a16:creationId xmlns:a16="http://schemas.microsoft.com/office/drawing/2014/main" id="{19C7B71A-D8D9-20BE-9886-F7A72110D3B6}"/>
              </a:ext>
            </a:extLst>
          </p:cNvPr>
          <p:cNvSpPr/>
          <p:nvPr/>
        </p:nvSpPr>
        <p:spPr>
          <a:xfrm>
            <a:off x="7490806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37" name="Скругленный прямоугольник 636">
            <a:extLst>
              <a:ext uri="{FF2B5EF4-FFF2-40B4-BE49-F238E27FC236}">
                <a16:creationId xmlns:a16="http://schemas.microsoft.com/office/drawing/2014/main" id="{5D9FE012-B68C-1B26-81DF-D31506C800DD}"/>
              </a:ext>
            </a:extLst>
          </p:cNvPr>
          <p:cNvSpPr/>
          <p:nvPr/>
        </p:nvSpPr>
        <p:spPr>
          <a:xfrm>
            <a:off x="7598817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42" name="Скругленный прямоугольник 641">
            <a:extLst>
              <a:ext uri="{FF2B5EF4-FFF2-40B4-BE49-F238E27FC236}">
                <a16:creationId xmlns:a16="http://schemas.microsoft.com/office/drawing/2014/main" id="{BC938E71-3A99-F6EC-AAA1-E4A1E5738500}"/>
              </a:ext>
            </a:extLst>
          </p:cNvPr>
          <p:cNvSpPr/>
          <p:nvPr/>
        </p:nvSpPr>
        <p:spPr>
          <a:xfrm>
            <a:off x="8138872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43" name="object 74">
            <a:extLst>
              <a:ext uri="{FF2B5EF4-FFF2-40B4-BE49-F238E27FC236}">
                <a16:creationId xmlns:a16="http://schemas.microsoft.com/office/drawing/2014/main" id="{1372D0D4-46FB-793A-E3E0-5AC2837572CD}"/>
              </a:ext>
            </a:extLst>
          </p:cNvPr>
          <p:cNvSpPr txBox="1"/>
          <p:nvPr/>
        </p:nvSpPr>
        <p:spPr>
          <a:xfrm>
            <a:off x="8266156" y="6731807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10" dirty="0">
                <a:solidFill>
                  <a:srgbClr val="231F20"/>
                </a:solidFill>
                <a:latin typeface="Calibri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44" name="object 75">
            <a:extLst>
              <a:ext uri="{FF2B5EF4-FFF2-40B4-BE49-F238E27FC236}">
                <a16:creationId xmlns:a16="http://schemas.microsoft.com/office/drawing/2014/main" id="{B1F9CCC5-6C4C-CD46-1464-5BF57107D671}"/>
              </a:ext>
            </a:extLst>
          </p:cNvPr>
          <p:cNvSpPr txBox="1"/>
          <p:nvPr/>
        </p:nvSpPr>
        <p:spPr>
          <a:xfrm>
            <a:off x="7155553" y="6535576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ПРОМ.ЛОГИСТИКА</a:t>
            </a:r>
          </a:p>
        </p:txBody>
      </p:sp>
      <p:sp>
        <p:nvSpPr>
          <p:cNvPr id="645" name="Скругленный прямоугольник 644">
            <a:extLst>
              <a:ext uri="{FF2B5EF4-FFF2-40B4-BE49-F238E27FC236}">
                <a16:creationId xmlns:a16="http://schemas.microsoft.com/office/drawing/2014/main" id="{23BEE91A-CC38-154D-EB2B-4B033DB8F656}"/>
              </a:ext>
            </a:extLst>
          </p:cNvPr>
          <p:cNvSpPr/>
          <p:nvPr/>
        </p:nvSpPr>
        <p:spPr>
          <a:xfrm>
            <a:off x="7166773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46" name="Скругленный прямоугольник 645">
            <a:extLst>
              <a:ext uri="{FF2B5EF4-FFF2-40B4-BE49-F238E27FC236}">
                <a16:creationId xmlns:a16="http://schemas.microsoft.com/office/drawing/2014/main" id="{D60E60BB-5C90-4D6F-8E68-EF43082E1FEC}"/>
              </a:ext>
            </a:extLst>
          </p:cNvPr>
          <p:cNvSpPr/>
          <p:nvPr/>
        </p:nvSpPr>
        <p:spPr>
          <a:xfrm>
            <a:off x="7274784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47" name="Скругленный прямоугольник 646">
            <a:extLst>
              <a:ext uri="{FF2B5EF4-FFF2-40B4-BE49-F238E27FC236}">
                <a16:creationId xmlns:a16="http://schemas.microsoft.com/office/drawing/2014/main" id="{9CFC6194-EECF-139E-81C1-0DB306C441D4}"/>
              </a:ext>
            </a:extLst>
          </p:cNvPr>
          <p:cNvSpPr/>
          <p:nvPr/>
        </p:nvSpPr>
        <p:spPr>
          <a:xfrm>
            <a:off x="7382795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48" name="Скругленный прямоугольник 647">
            <a:extLst>
              <a:ext uri="{FF2B5EF4-FFF2-40B4-BE49-F238E27FC236}">
                <a16:creationId xmlns:a16="http://schemas.microsoft.com/office/drawing/2014/main" id="{52361667-E643-5A5A-B493-97C19F5CE640}"/>
              </a:ext>
            </a:extLst>
          </p:cNvPr>
          <p:cNvSpPr/>
          <p:nvPr/>
        </p:nvSpPr>
        <p:spPr>
          <a:xfrm>
            <a:off x="7490806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49" name="Скругленный прямоугольник 648">
            <a:extLst>
              <a:ext uri="{FF2B5EF4-FFF2-40B4-BE49-F238E27FC236}">
                <a16:creationId xmlns:a16="http://schemas.microsoft.com/office/drawing/2014/main" id="{1AA13806-8C67-0F50-6A1E-62155E573BBF}"/>
              </a:ext>
            </a:extLst>
          </p:cNvPr>
          <p:cNvSpPr/>
          <p:nvPr/>
        </p:nvSpPr>
        <p:spPr>
          <a:xfrm>
            <a:off x="7598817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0" name="Скругленный прямоугольник 649">
            <a:extLst>
              <a:ext uri="{FF2B5EF4-FFF2-40B4-BE49-F238E27FC236}">
                <a16:creationId xmlns:a16="http://schemas.microsoft.com/office/drawing/2014/main" id="{E35876CD-1683-780F-0A95-7C74E2141E49}"/>
              </a:ext>
            </a:extLst>
          </p:cNvPr>
          <p:cNvSpPr/>
          <p:nvPr/>
        </p:nvSpPr>
        <p:spPr>
          <a:xfrm>
            <a:off x="7706828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1" name="Скругленный прямоугольник 650">
            <a:extLst>
              <a:ext uri="{FF2B5EF4-FFF2-40B4-BE49-F238E27FC236}">
                <a16:creationId xmlns:a16="http://schemas.microsoft.com/office/drawing/2014/main" id="{981BA4E3-39EC-1AE3-22F4-53752B936A81}"/>
              </a:ext>
            </a:extLst>
          </p:cNvPr>
          <p:cNvSpPr/>
          <p:nvPr/>
        </p:nvSpPr>
        <p:spPr>
          <a:xfrm>
            <a:off x="7814839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2" name="Скругленный прямоугольник 651">
            <a:extLst>
              <a:ext uri="{FF2B5EF4-FFF2-40B4-BE49-F238E27FC236}">
                <a16:creationId xmlns:a16="http://schemas.microsoft.com/office/drawing/2014/main" id="{35CDE83C-A596-C7A1-0F94-C78A0A19211D}"/>
              </a:ext>
            </a:extLst>
          </p:cNvPr>
          <p:cNvSpPr/>
          <p:nvPr/>
        </p:nvSpPr>
        <p:spPr>
          <a:xfrm>
            <a:off x="7922850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3" name="Скругленный прямоугольник 652">
            <a:extLst>
              <a:ext uri="{FF2B5EF4-FFF2-40B4-BE49-F238E27FC236}">
                <a16:creationId xmlns:a16="http://schemas.microsoft.com/office/drawing/2014/main" id="{46BE4464-E281-B8F3-A2C5-BE4EE5B21D2E}"/>
              </a:ext>
            </a:extLst>
          </p:cNvPr>
          <p:cNvSpPr/>
          <p:nvPr/>
        </p:nvSpPr>
        <p:spPr>
          <a:xfrm>
            <a:off x="8030861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4" name="Скругленный прямоугольник 653">
            <a:extLst>
              <a:ext uri="{FF2B5EF4-FFF2-40B4-BE49-F238E27FC236}">
                <a16:creationId xmlns:a16="http://schemas.microsoft.com/office/drawing/2014/main" id="{8955F79D-64A8-ABAD-7CE7-1823AB8859CF}"/>
              </a:ext>
            </a:extLst>
          </p:cNvPr>
          <p:cNvSpPr/>
          <p:nvPr/>
        </p:nvSpPr>
        <p:spPr>
          <a:xfrm>
            <a:off x="8138872" y="7147889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5" name="object 74">
            <a:extLst>
              <a:ext uri="{FF2B5EF4-FFF2-40B4-BE49-F238E27FC236}">
                <a16:creationId xmlns:a16="http://schemas.microsoft.com/office/drawing/2014/main" id="{F0E73544-F44A-579B-92EA-4B28CC409889}"/>
              </a:ext>
            </a:extLst>
          </p:cNvPr>
          <p:cNvSpPr txBox="1"/>
          <p:nvPr/>
        </p:nvSpPr>
        <p:spPr>
          <a:xfrm>
            <a:off x="8266156" y="7173033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56" name="object 75">
            <a:extLst>
              <a:ext uri="{FF2B5EF4-FFF2-40B4-BE49-F238E27FC236}">
                <a16:creationId xmlns:a16="http://schemas.microsoft.com/office/drawing/2014/main" id="{7F48C18B-9D4F-B40A-C659-7D0F5EB82FAC}"/>
              </a:ext>
            </a:extLst>
          </p:cNvPr>
          <p:cNvSpPr txBox="1"/>
          <p:nvPr/>
        </p:nvSpPr>
        <p:spPr>
          <a:xfrm>
            <a:off x="7155553" y="6976802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ПОДГОТОВКА КАДРОВ</a:t>
            </a:r>
          </a:p>
        </p:txBody>
      </p:sp>
      <p:sp>
        <p:nvSpPr>
          <p:cNvPr id="657" name="Скругленный прямоугольник 656">
            <a:extLst>
              <a:ext uri="{FF2B5EF4-FFF2-40B4-BE49-F238E27FC236}">
                <a16:creationId xmlns:a16="http://schemas.microsoft.com/office/drawing/2014/main" id="{C5FDC3F6-445B-A600-9403-A0A8A8D11F43}"/>
              </a:ext>
            </a:extLst>
          </p:cNvPr>
          <p:cNvSpPr/>
          <p:nvPr/>
        </p:nvSpPr>
        <p:spPr>
          <a:xfrm>
            <a:off x="8828334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8" name="Скругленный прямоугольник 657">
            <a:extLst>
              <a:ext uri="{FF2B5EF4-FFF2-40B4-BE49-F238E27FC236}">
                <a16:creationId xmlns:a16="http://schemas.microsoft.com/office/drawing/2014/main" id="{F9068A6D-C4F0-83AE-482E-26F2D0B2DA9B}"/>
              </a:ext>
            </a:extLst>
          </p:cNvPr>
          <p:cNvSpPr/>
          <p:nvPr/>
        </p:nvSpPr>
        <p:spPr>
          <a:xfrm>
            <a:off x="8936345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59" name="Скругленный прямоугольник 658">
            <a:extLst>
              <a:ext uri="{FF2B5EF4-FFF2-40B4-BE49-F238E27FC236}">
                <a16:creationId xmlns:a16="http://schemas.microsoft.com/office/drawing/2014/main" id="{2AAE6F9A-B07B-13A0-BDD6-BFD60FCC8A41}"/>
              </a:ext>
            </a:extLst>
          </p:cNvPr>
          <p:cNvSpPr/>
          <p:nvPr/>
        </p:nvSpPr>
        <p:spPr>
          <a:xfrm>
            <a:off x="9044356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60" name="Скругленный прямоугольник 659">
            <a:extLst>
              <a:ext uri="{FF2B5EF4-FFF2-40B4-BE49-F238E27FC236}">
                <a16:creationId xmlns:a16="http://schemas.microsoft.com/office/drawing/2014/main" id="{93CE2EBF-2613-790C-0D6B-C5D36E848262}"/>
              </a:ext>
            </a:extLst>
          </p:cNvPr>
          <p:cNvSpPr/>
          <p:nvPr/>
        </p:nvSpPr>
        <p:spPr>
          <a:xfrm>
            <a:off x="9152367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61" name="Скругленный прямоугольник 660">
            <a:extLst>
              <a:ext uri="{FF2B5EF4-FFF2-40B4-BE49-F238E27FC236}">
                <a16:creationId xmlns:a16="http://schemas.microsoft.com/office/drawing/2014/main" id="{420A33B4-6920-9AA2-A5AF-3BC42B99F9BF}"/>
              </a:ext>
            </a:extLst>
          </p:cNvPr>
          <p:cNvSpPr/>
          <p:nvPr/>
        </p:nvSpPr>
        <p:spPr>
          <a:xfrm>
            <a:off x="9260378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65" name="Скругленный прямоугольник 664">
            <a:extLst>
              <a:ext uri="{FF2B5EF4-FFF2-40B4-BE49-F238E27FC236}">
                <a16:creationId xmlns:a16="http://schemas.microsoft.com/office/drawing/2014/main" id="{F5A95AE0-E5F7-BE82-7ED1-62371F8985E6}"/>
              </a:ext>
            </a:extLst>
          </p:cNvPr>
          <p:cNvSpPr/>
          <p:nvPr/>
        </p:nvSpPr>
        <p:spPr>
          <a:xfrm>
            <a:off x="9692422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66" name="Скругленный прямоугольник 665">
            <a:extLst>
              <a:ext uri="{FF2B5EF4-FFF2-40B4-BE49-F238E27FC236}">
                <a16:creationId xmlns:a16="http://schemas.microsoft.com/office/drawing/2014/main" id="{8D8CDF78-1A89-1AE7-DA52-6428CE05AA02}"/>
              </a:ext>
            </a:extLst>
          </p:cNvPr>
          <p:cNvSpPr/>
          <p:nvPr/>
        </p:nvSpPr>
        <p:spPr>
          <a:xfrm>
            <a:off x="9800433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67" name="object 74">
            <a:extLst>
              <a:ext uri="{FF2B5EF4-FFF2-40B4-BE49-F238E27FC236}">
                <a16:creationId xmlns:a16="http://schemas.microsoft.com/office/drawing/2014/main" id="{3F4CD9A9-A976-D525-8D8D-1C6C6A7D080C}"/>
              </a:ext>
            </a:extLst>
          </p:cNvPr>
          <p:cNvSpPr txBox="1"/>
          <p:nvPr/>
        </p:nvSpPr>
        <p:spPr>
          <a:xfrm>
            <a:off x="9927717" y="6287600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68" name="object 75">
            <a:extLst>
              <a:ext uri="{FF2B5EF4-FFF2-40B4-BE49-F238E27FC236}">
                <a16:creationId xmlns:a16="http://schemas.microsoft.com/office/drawing/2014/main" id="{9FA086E9-1BE1-5694-663D-77B8CBC20959}"/>
              </a:ext>
            </a:extLst>
          </p:cNvPr>
          <p:cNvSpPr txBox="1"/>
          <p:nvPr/>
        </p:nvSpPr>
        <p:spPr>
          <a:xfrm>
            <a:off x="8817114" y="6091369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ТУРИЗМ</a:t>
            </a:r>
          </a:p>
        </p:txBody>
      </p:sp>
      <p:sp>
        <p:nvSpPr>
          <p:cNvPr id="669" name="Скругленный прямоугольник 668">
            <a:extLst>
              <a:ext uri="{FF2B5EF4-FFF2-40B4-BE49-F238E27FC236}">
                <a16:creationId xmlns:a16="http://schemas.microsoft.com/office/drawing/2014/main" id="{5C807E29-D259-F5BF-772F-90A4AF7D8146}"/>
              </a:ext>
            </a:extLst>
          </p:cNvPr>
          <p:cNvSpPr/>
          <p:nvPr/>
        </p:nvSpPr>
        <p:spPr>
          <a:xfrm>
            <a:off x="8828334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0" name="Скругленный прямоугольник 669">
            <a:extLst>
              <a:ext uri="{FF2B5EF4-FFF2-40B4-BE49-F238E27FC236}">
                <a16:creationId xmlns:a16="http://schemas.microsoft.com/office/drawing/2014/main" id="{B0FA13B7-6940-2FDA-3843-4FA6BE19C9E4}"/>
              </a:ext>
            </a:extLst>
          </p:cNvPr>
          <p:cNvSpPr/>
          <p:nvPr/>
        </p:nvSpPr>
        <p:spPr>
          <a:xfrm>
            <a:off x="8936345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1" name="Скругленный прямоугольник 670">
            <a:extLst>
              <a:ext uri="{FF2B5EF4-FFF2-40B4-BE49-F238E27FC236}">
                <a16:creationId xmlns:a16="http://schemas.microsoft.com/office/drawing/2014/main" id="{43F52B0B-A1FF-2006-4B5D-958743DAA310}"/>
              </a:ext>
            </a:extLst>
          </p:cNvPr>
          <p:cNvSpPr/>
          <p:nvPr/>
        </p:nvSpPr>
        <p:spPr>
          <a:xfrm>
            <a:off x="9044356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2" name="Скругленный прямоугольник 671">
            <a:extLst>
              <a:ext uri="{FF2B5EF4-FFF2-40B4-BE49-F238E27FC236}">
                <a16:creationId xmlns:a16="http://schemas.microsoft.com/office/drawing/2014/main" id="{2C617109-087A-C930-8783-7B37D7E03757}"/>
              </a:ext>
            </a:extLst>
          </p:cNvPr>
          <p:cNvSpPr/>
          <p:nvPr/>
        </p:nvSpPr>
        <p:spPr>
          <a:xfrm>
            <a:off x="9152367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3" name="Скругленный прямоугольник 672">
            <a:extLst>
              <a:ext uri="{FF2B5EF4-FFF2-40B4-BE49-F238E27FC236}">
                <a16:creationId xmlns:a16="http://schemas.microsoft.com/office/drawing/2014/main" id="{C1100028-E08B-2724-0142-DA857B1441F8}"/>
              </a:ext>
            </a:extLst>
          </p:cNvPr>
          <p:cNvSpPr/>
          <p:nvPr/>
        </p:nvSpPr>
        <p:spPr>
          <a:xfrm>
            <a:off x="9260378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4" name="Скругленный прямоугольник 673">
            <a:extLst>
              <a:ext uri="{FF2B5EF4-FFF2-40B4-BE49-F238E27FC236}">
                <a16:creationId xmlns:a16="http://schemas.microsoft.com/office/drawing/2014/main" id="{E2366B9D-336F-FE12-2BAA-E006C2DDA8CC}"/>
              </a:ext>
            </a:extLst>
          </p:cNvPr>
          <p:cNvSpPr/>
          <p:nvPr/>
        </p:nvSpPr>
        <p:spPr>
          <a:xfrm>
            <a:off x="9368389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5" name="Скругленный прямоугольник 674">
            <a:extLst>
              <a:ext uri="{FF2B5EF4-FFF2-40B4-BE49-F238E27FC236}">
                <a16:creationId xmlns:a16="http://schemas.microsoft.com/office/drawing/2014/main" id="{C3510968-194F-393C-1409-11F94540FC14}"/>
              </a:ext>
            </a:extLst>
          </p:cNvPr>
          <p:cNvSpPr/>
          <p:nvPr/>
        </p:nvSpPr>
        <p:spPr>
          <a:xfrm>
            <a:off x="9476400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6" name="Скругленный прямоугольник 675">
            <a:extLst>
              <a:ext uri="{FF2B5EF4-FFF2-40B4-BE49-F238E27FC236}">
                <a16:creationId xmlns:a16="http://schemas.microsoft.com/office/drawing/2014/main" id="{2AB9028B-3452-58EB-A7BE-634ECBF09B4A}"/>
              </a:ext>
            </a:extLst>
          </p:cNvPr>
          <p:cNvSpPr/>
          <p:nvPr/>
        </p:nvSpPr>
        <p:spPr>
          <a:xfrm>
            <a:off x="9584411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7" name="Скругленный прямоугольник 676">
            <a:extLst>
              <a:ext uri="{FF2B5EF4-FFF2-40B4-BE49-F238E27FC236}">
                <a16:creationId xmlns:a16="http://schemas.microsoft.com/office/drawing/2014/main" id="{F3D030E9-D55A-5C38-4897-08D46828A91E}"/>
              </a:ext>
            </a:extLst>
          </p:cNvPr>
          <p:cNvSpPr/>
          <p:nvPr/>
        </p:nvSpPr>
        <p:spPr>
          <a:xfrm>
            <a:off x="9692422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8" name="Скругленный прямоугольник 677">
            <a:extLst>
              <a:ext uri="{FF2B5EF4-FFF2-40B4-BE49-F238E27FC236}">
                <a16:creationId xmlns:a16="http://schemas.microsoft.com/office/drawing/2014/main" id="{6F35D139-C1F9-8E15-57DB-5DA956E53A86}"/>
              </a:ext>
            </a:extLst>
          </p:cNvPr>
          <p:cNvSpPr/>
          <p:nvPr/>
        </p:nvSpPr>
        <p:spPr>
          <a:xfrm>
            <a:off x="9800433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79" name="object 74">
            <a:extLst>
              <a:ext uri="{FF2B5EF4-FFF2-40B4-BE49-F238E27FC236}">
                <a16:creationId xmlns:a16="http://schemas.microsoft.com/office/drawing/2014/main" id="{F75ADA33-9294-C801-B35F-336539C9FF09}"/>
              </a:ext>
            </a:extLst>
          </p:cNvPr>
          <p:cNvSpPr txBox="1"/>
          <p:nvPr/>
        </p:nvSpPr>
        <p:spPr>
          <a:xfrm>
            <a:off x="9927717" y="6728722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80" name="object 75">
            <a:extLst>
              <a:ext uri="{FF2B5EF4-FFF2-40B4-BE49-F238E27FC236}">
                <a16:creationId xmlns:a16="http://schemas.microsoft.com/office/drawing/2014/main" id="{C0ED34B9-7301-92F8-B550-B20F8E67C15C}"/>
              </a:ext>
            </a:extLst>
          </p:cNvPr>
          <p:cNvSpPr txBox="1"/>
          <p:nvPr/>
        </p:nvSpPr>
        <p:spPr>
          <a:xfrm>
            <a:off x="8817114" y="6532491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КОМФОРТНАЯ СРЕДА</a:t>
            </a:r>
          </a:p>
        </p:txBody>
      </p:sp>
      <p:sp>
        <p:nvSpPr>
          <p:cNvPr id="681" name="Скругленный прямоугольник 680">
            <a:extLst>
              <a:ext uri="{FF2B5EF4-FFF2-40B4-BE49-F238E27FC236}">
                <a16:creationId xmlns:a16="http://schemas.microsoft.com/office/drawing/2014/main" id="{499A94FC-0865-B2F4-51A6-7D3D35AA0A9B}"/>
              </a:ext>
            </a:extLst>
          </p:cNvPr>
          <p:cNvSpPr/>
          <p:nvPr/>
        </p:nvSpPr>
        <p:spPr>
          <a:xfrm>
            <a:off x="8828334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2" name="Скругленный прямоугольник 681">
            <a:extLst>
              <a:ext uri="{FF2B5EF4-FFF2-40B4-BE49-F238E27FC236}">
                <a16:creationId xmlns:a16="http://schemas.microsoft.com/office/drawing/2014/main" id="{35FE7EE4-F639-4422-B1A9-C17A13C1FF9D}"/>
              </a:ext>
            </a:extLst>
          </p:cNvPr>
          <p:cNvSpPr/>
          <p:nvPr/>
        </p:nvSpPr>
        <p:spPr>
          <a:xfrm>
            <a:off x="8936345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3" name="Скругленный прямоугольник 682">
            <a:extLst>
              <a:ext uri="{FF2B5EF4-FFF2-40B4-BE49-F238E27FC236}">
                <a16:creationId xmlns:a16="http://schemas.microsoft.com/office/drawing/2014/main" id="{95C20BA0-C12B-BF09-C2AF-35BF5A5359A5}"/>
              </a:ext>
            </a:extLst>
          </p:cNvPr>
          <p:cNvSpPr/>
          <p:nvPr/>
        </p:nvSpPr>
        <p:spPr>
          <a:xfrm>
            <a:off x="9044356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4" name="Скругленный прямоугольник 683">
            <a:extLst>
              <a:ext uri="{FF2B5EF4-FFF2-40B4-BE49-F238E27FC236}">
                <a16:creationId xmlns:a16="http://schemas.microsoft.com/office/drawing/2014/main" id="{C8BFDF85-5BE3-6F9B-C883-FD72CD8B63F0}"/>
              </a:ext>
            </a:extLst>
          </p:cNvPr>
          <p:cNvSpPr/>
          <p:nvPr/>
        </p:nvSpPr>
        <p:spPr>
          <a:xfrm>
            <a:off x="9152367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5" name="Скругленный прямоугольник 684">
            <a:extLst>
              <a:ext uri="{FF2B5EF4-FFF2-40B4-BE49-F238E27FC236}">
                <a16:creationId xmlns:a16="http://schemas.microsoft.com/office/drawing/2014/main" id="{276B8606-83E4-7D1E-D19C-D20DCC28C7C8}"/>
              </a:ext>
            </a:extLst>
          </p:cNvPr>
          <p:cNvSpPr/>
          <p:nvPr/>
        </p:nvSpPr>
        <p:spPr>
          <a:xfrm>
            <a:off x="9260378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6" name="Скругленный прямоугольник 685">
            <a:extLst>
              <a:ext uri="{FF2B5EF4-FFF2-40B4-BE49-F238E27FC236}">
                <a16:creationId xmlns:a16="http://schemas.microsoft.com/office/drawing/2014/main" id="{30D0A4F4-F2A1-1B54-AC6A-6617D7C2A91A}"/>
              </a:ext>
            </a:extLst>
          </p:cNvPr>
          <p:cNvSpPr/>
          <p:nvPr/>
        </p:nvSpPr>
        <p:spPr>
          <a:xfrm>
            <a:off x="9368389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7" name="Скругленный прямоугольник 686">
            <a:extLst>
              <a:ext uri="{FF2B5EF4-FFF2-40B4-BE49-F238E27FC236}">
                <a16:creationId xmlns:a16="http://schemas.microsoft.com/office/drawing/2014/main" id="{F361A105-DFBE-E5A5-8D7F-EA8968BE5CC8}"/>
              </a:ext>
            </a:extLst>
          </p:cNvPr>
          <p:cNvSpPr/>
          <p:nvPr/>
        </p:nvSpPr>
        <p:spPr>
          <a:xfrm>
            <a:off x="9476400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8" name="Скругленный прямоугольник 687">
            <a:extLst>
              <a:ext uri="{FF2B5EF4-FFF2-40B4-BE49-F238E27FC236}">
                <a16:creationId xmlns:a16="http://schemas.microsoft.com/office/drawing/2014/main" id="{04365141-F646-DB6B-B8A8-8E7C7696FA10}"/>
              </a:ext>
            </a:extLst>
          </p:cNvPr>
          <p:cNvSpPr/>
          <p:nvPr/>
        </p:nvSpPr>
        <p:spPr>
          <a:xfrm>
            <a:off x="9584411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89" name="Скругленный прямоугольник 688">
            <a:extLst>
              <a:ext uri="{FF2B5EF4-FFF2-40B4-BE49-F238E27FC236}">
                <a16:creationId xmlns:a16="http://schemas.microsoft.com/office/drawing/2014/main" id="{06828E5C-E782-C6CB-55B2-F9419CF0EEFA}"/>
              </a:ext>
            </a:extLst>
          </p:cNvPr>
          <p:cNvSpPr/>
          <p:nvPr/>
        </p:nvSpPr>
        <p:spPr>
          <a:xfrm>
            <a:off x="9692422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90" name="Скругленный прямоугольник 689">
            <a:extLst>
              <a:ext uri="{FF2B5EF4-FFF2-40B4-BE49-F238E27FC236}">
                <a16:creationId xmlns:a16="http://schemas.microsoft.com/office/drawing/2014/main" id="{A2ED9C25-F4E4-9B92-1717-E288E65DCCEF}"/>
              </a:ext>
            </a:extLst>
          </p:cNvPr>
          <p:cNvSpPr/>
          <p:nvPr/>
        </p:nvSpPr>
        <p:spPr>
          <a:xfrm>
            <a:off x="9800433" y="7144804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91" name="object 74">
            <a:extLst>
              <a:ext uri="{FF2B5EF4-FFF2-40B4-BE49-F238E27FC236}">
                <a16:creationId xmlns:a16="http://schemas.microsoft.com/office/drawing/2014/main" id="{4E198358-E739-E8C4-6F06-CA62865122DB}"/>
              </a:ext>
            </a:extLst>
          </p:cNvPr>
          <p:cNvSpPr txBox="1"/>
          <p:nvPr/>
        </p:nvSpPr>
        <p:spPr>
          <a:xfrm>
            <a:off x="9927717" y="7169948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92" name="object 75">
            <a:extLst>
              <a:ext uri="{FF2B5EF4-FFF2-40B4-BE49-F238E27FC236}">
                <a16:creationId xmlns:a16="http://schemas.microsoft.com/office/drawing/2014/main" id="{EA7904E4-82E7-2B1E-1261-DA6C31349573}"/>
              </a:ext>
            </a:extLst>
          </p:cNvPr>
          <p:cNvSpPr txBox="1"/>
          <p:nvPr/>
        </p:nvSpPr>
        <p:spPr>
          <a:xfrm>
            <a:off x="8817114" y="6973717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ЭКОЛОГИЯ</a:t>
            </a:r>
          </a:p>
        </p:txBody>
      </p:sp>
      <p:sp>
        <p:nvSpPr>
          <p:cNvPr id="223" name="Скругленный прямоугольник 603">
            <a:extLst>
              <a:ext uri="{FF2B5EF4-FFF2-40B4-BE49-F238E27FC236}">
                <a16:creationId xmlns:a16="http://schemas.microsoft.com/office/drawing/2014/main" id="{A08754C4-6F5C-4A10-9D7E-DBC5686403DC}"/>
              </a:ext>
            </a:extLst>
          </p:cNvPr>
          <p:cNvSpPr/>
          <p:nvPr/>
        </p:nvSpPr>
        <p:spPr>
          <a:xfrm>
            <a:off x="6264244" y="626992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4" name="Скругленный прямоугольник 604">
            <a:extLst>
              <a:ext uri="{FF2B5EF4-FFF2-40B4-BE49-F238E27FC236}">
                <a16:creationId xmlns:a16="http://schemas.microsoft.com/office/drawing/2014/main" id="{C1051302-1DB3-402D-B721-490AF0617FB0}"/>
              </a:ext>
            </a:extLst>
          </p:cNvPr>
          <p:cNvSpPr/>
          <p:nvPr/>
        </p:nvSpPr>
        <p:spPr>
          <a:xfrm>
            <a:off x="6372255" y="626992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5" name="Скругленный прямоугольник 605">
            <a:extLst>
              <a:ext uri="{FF2B5EF4-FFF2-40B4-BE49-F238E27FC236}">
                <a16:creationId xmlns:a16="http://schemas.microsoft.com/office/drawing/2014/main" id="{1D3D453C-883B-43B1-B991-9DA3554F4049}"/>
              </a:ext>
            </a:extLst>
          </p:cNvPr>
          <p:cNvSpPr/>
          <p:nvPr/>
        </p:nvSpPr>
        <p:spPr>
          <a:xfrm>
            <a:off x="6480266" y="626992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6" name="Скругленный прямоугольник 603">
            <a:extLst>
              <a:ext uri="{FF2B5EF4-FFF2-40B4-BE49-F238E27FC236}">
                <a16:creationId xmlns:a16="http://schemas.microsoft.com/office/drawing/2014/main" id="{5C0A47F3-4966-4EDD-BFFB-90A03C802C14}"/>
              </a:ext>
            </a:extLst>
          </p:cNvPr>
          <p:cNvSpPr/>
          <p:nvPr/>
        </p:nvSpPr>
        <p:spPr>
          <a:xfrm>
            <a:off x="5945670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7" name="Скругленный прямоугольник 604">
            <a:extLst>
              <a:ext uri="{FF2B5EF4-FFF2-40B4-BE49-F238E27FC236}">
                <a16:creationId xmlns:a16="http://schemas.microsoft.com/office/drawing/2014/main" id="{7C8EC67C-10D8-4E70-B934-0426A342470B}"/>
              </a:ext>
            </a:extLst>
          </p:cNvPr>
          <p:cNvSpPr/>
          <p:nvPr/>
        </p:nvSpPr>
        <p:spPr>
          <a:xfrm>
            <a:off x="6053681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8" name="Скругленный прямоугольник 605">
            <a:extLst>
              <a:ext uri="{FF2B5EF4-FFF2-40B4-BE49-F238E27FC236}">
                <a16:creationId xmlns:a16="http://schemas.microsoft.com/office/drawing/2014/main" id="{807FDC12-921A-49CD-9303-2A538C746A97}"/>
              </a:ext>
            </a:extLst>
          </p:cNvPr>
          <p:cNvSpPr/>
          <p:nvPr/>
        </p:nvSpPr>
        <p:spPr>
          <a:xfrm>
            <a:off x="6161692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9" name="Скругленный прямоугольник 620">
            <a:extLst>
              <a:ext uri="{FF2B5EF4-FFF2-40B4-BE49-F238E27FC236}">
                <a16:creationId xmlns:a16="http://schemas.microsoft.com/office/drawing/2014/main" id="{1E59B333-1D8A-4495-ACBB-F88BC72ABCD7}"/>
              </a:ext>
            </a:extLst>
          </p:cNvPr>
          <p:cNvSpPr/>
          <p:nvPr/>
        </p:nvSpPr>
        <p:spPr>
          <a:xfrm>
            <a:off x="5726129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30" name="Скругленный прямоугольник 621">
            <a:extLst>
              <a:ext uri="{FF2B5EF4-FFF2-40B4-BE49-F238E27FC236}">
                <a16:creationId xmlns:a16="http://schemas.microsoft.com/office/drawing/2014/main" id="{50E921E8-89E1-46B3-83B1-76C0DC70EC8A}"/>
              </a:ext>
            </a:extLst>
          </p:cNvPr>
          <p:cNvSpPr/>
          <p:nvPr/>
        </p:nvSpPr>
        <p:spPr>
          <a:xfrm>
            <a:off x="5834140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31" name="Скругленный прямоугольник 622">
            <a:extLst>
              <a:ext uri="{FF2B5EF4-FFF2-40B4-BE49-F238E27FC236}">
                <a16:creationId xmlns:a16="http://schemas.microsoft.com/office/drawing/2014/main" id="{037DFAEF-5ED3-4182-A2BB-6FA30409C3D3}"/>
              </a:ext>
            </a:extLst>
          </p:cNvPr>
          <p:cNvSpPr/>
          <p:nvPr/>
        </p:nvSpPr>
        <p:spPr>
          <a:xfrm>
            <a:off x="5942151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32" name="Скругленный прямоугольник 623">
            <a:extLst>
              <a:ext uri="{FF2B5EF4-FFF2-40B4-BE49-F238E27FC236}">
                <a16:creationId xmlns:a16="http://schemas.microsoft.com/office/drawing/2014/main" id="{9D96C806-C494-4CA2-968D-B4384ADD064B}"/>
              </a:ext>
            </a:extLst>
          </p:cNvPr>
          <p:cNvSpPr/>
          <p:nvPr/>
        </p:nvSpPr>
        <p:spPr>
          <a:xfrm>
            <a:off x="6050162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33" name="Скругленный прямоугольник 624">
            <a:extLst>
              <a:ext uri="{FF2B5EF4-FFF2-40B4-BE49-F238E27FC236}">
                <a16:creationId xmlns:a16="http://schemas.microsoft.com/office/drawing/2014/main" id="{0287ABC8-A90F-4AA2-A4A4-0A54D8562113}"/>
              </a:ext>
            </a:extLst>
          </p:cNvPr>
          <p:cNvSpPr/>
          <p:nvPr/>
        </p:nvSpPr>
        <p:spPr>
          <a:xfrm>
            <a:off x="6158173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34" name="Скругленный прямоугольник 625">
            <a:extLst>
              <a:ext uri="{FF2B5EF4-FFF2-40B4-BE49-F238E27FC236}">
                <a16:creationId xmlns:a16="http://schemas.microsoft.com/office/drawing/2014/main" id="{39E53237-F767-4EF8-B4B3-EA8A0F1AB572}"/>
              </a:ext>
            </a:extLst>
          </p:cNvPr>
          <p:cNvSpPr/>
          <p:nvPr/>
        </p:nvSpPr>
        <p:spPr>
          <a:xfrm>
            <a:off x="6266184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35" name="Скругленный прямоугольник 626">
            <a:extLst>
              <a:ext uri="{FF2B5EF4-FFF2-40B4-BE49-F238E27FC236}">
                <a16:creationId xmlns:a16="http://schemas.microsoft.com/office/drawing/2014/main" id="{22FF930D-A1DE-4248-9AB8-0D61D612D173}"/>
              </a:ext>
            </a:extLst>
          </p:cNvPr>
          <p:cNvSpPr/>
          <p:nvPr/>
        </p:nvSpPr>
        <p:spPr>
          <a:xfrm>
            <a:off x="6374195" y="7146240"/>
            <a:ext cx="72008" cy="197589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2" name="Скругленный прямоугольник 603">
            <a:extLst>
              <a:ext uri="{FF2B5EF4-FFF2-40B4-BE49-F238E27FC236}">
                <a16:creationId xmlns:a16="http://schemas.microsoft.com/office/drawing/2014/main" id="{1EA47645-600A-46BD-8E71-7F4BD9C8FFA3}"/>
              </a:ext>
            </a:extLst>
          </p:cNvPr>
          <p:cNvSpPr/>
          <p:nvPr/>
        </p:nvSpPr>
        <p:spPr>
          <a:xfrm>
            <a:off x="7813462" y="626992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3" name="Скругленный прямоугольник 604">
            <a:extLst>
              <a:ext uri="{FF2B5EF4-FFF2-40B4-BE49-F238E27FC236}">
                <a16:creationId xmlns:a16="http://schemas.microsoft.com/office/drawing/2014/main" id="{8E7FD82A-2917-4862-B66E-91C9FF2BFE2D}"/>
              </a:ext>
            </a:extLst>
          </p:cNvPr>
          <p:cNvSpPr/>
          <p:nvPr/>
        </p:nvSpPr>
        <p:spPr>
          <a:xfrm>
            <a:off x="7921473" y="626992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4" name="Скругленный прямоугольник 605">
            <a:extLst>
              <a:ext uri="{FF2B5EF4-FFF2-40B4-BE49-F238E27FC236}">
                <a16:creationId xmlns:a16="http://schemas.microsoft.com/office/drawing/2014/main" id="{4980B032-FEC7-484C-987B-A7AC467E8257}"/>
              </a:ext>
            </a:extLst>
          </p:cNvPr>
          <p:cNvSpPr/>
          <p:nvPr/>
        </p:nvSpPr>
        <p:spPr>
          <a:xfrm>
            <a:off x="8029484" y="626992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5" name="Скругленный прямоугольник 603">
            <a:extLst>
              <a:ext uri="{FF2B5EF4-FFF2-40B4-BE49-F238E27FC236}">
                <a16:creationId xmlns:a16="http://schemas.microsoft.com/office/drawing/2014/main" id="{AA9645EC-CD70-4469-8EB0-BB8CAF7874E9}"/>
              </a:ext>
            </a:extLst>
          </p:cNvPr>
          <p:cNvSpPr/>
          <p:nvPr/>
        </p:nvSpPr>
        <p:spPr>
          <a:xfrm>
            <a:off x="7489988" y="626679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6" name="Скругленный прямоугольник 604">
            <a:extLst>
              <a:ext uri="{FF2B5EF4-FFF2-40B4-BE49-F238E27FC236}">
                <a16:creationId xmlns:a16="http://schemas.microsoft.com/office/drawing/2014/main" id="{19C449CE-E197-4F5B-8509-A2CE51DA3B21}"/>
              </a:ext>
            </a:extLst>
          </p:cNvPr>
          <p:cNvSpPr/>
          <p:nvPr/>
        </p:nvSpPr>
        <p:spPr>
          <a:xfrm>
            <a:off x="7597999" y="626679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7" name="Скругленный прямоугольник 605">
            <a:extLst>
              <a:ext uri="{FF2B5EF4-FFF2-40B4-BE49-F238E27FC236}">
                <a16:creationId xmlns:a16="http://schemas.microsoft.com/office/drawing/2014/main" id="{2F6EA22C-2C88-4DC2-B8EB-028529075688}"/>
              </a:ext>
            </a:extLst>
          </p:cNvPr>
          <p:cNvSpPr/>
          <p:nvPr/>
        </p:nvSpPr>
        <p:spPr>
          <a:xfrm>
            <a:off x="7706010" y="626679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8" name="Скругленный прямоугольник 649">
            <a:extLst>
              <a:ext uri="{FF2B5EF4-FFF2-40B4-BE49-F238E27FC236}">
                <a16:creationId xmlns:a16="http://schemas.microsoft.com/office/drawing/2014/main" id="{C3112FC0-57C3-4C4D-8020-6B05FDEAD36D}"/>
              </a:ext>
            </a:extLst>
          </p:cNvPr>
          <p:cNvSpPr/>
          <p:nvPr/>
        </p:nvSpPr>
        <p:spPr>
          <a:xfrm>
            <a:off x="7707238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49" name="Скругленный прямоугольник 650">
            <a:extLst>
              <a:ext uri="{FF2B5EF4-FFF2-40B4-BE49-F238E27FC236}">
                <a16:creationId xmlns:a16="http://schemas.microsoft.com/office/drawing/2014/main" id="{EBB0A354-772C-48BA-963E-88D6C15A6822}"/>
              </a:ext>
            </a:extLst>
          </p:cNvPr>
          <p:cNvSpPr/>
          <p:nvPr/>
        </p:nvSpPr>
        <p:spPr>
          <a:xfrm>
            <a:off x="7815249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0" name="Скругленный прямоугольник 651">
            <a:extLst>
              <a:ext uri="{FF2B5EF4-FFF2-40B4-BE49-F238E27FC236}">
                <a16:creationId xmlns:a16="http://schemas.microsoft.com/office/drawing/2014/main" id="{710D8EE0-45D0-4A08-84F9-850FC4D949E3}"/>
              </a:ext>
            </a:extLst>
          </p:cNvPr>
          <p:cNvSpPr/>
          <p:nvPr/>
        </p:nvSpPr>
        <p:spPr>
          <a:xfrm>
            <a:off x="7923260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1" name="Скругленный прямоугольник 652">
            <a:extLst>
              <a:ext uri="{FF2B5EF4-FFF2-40B4-BE49-F238E27FC236}">
                <a16:creationId xmlns:a16="http://schemas.microsoft.com/office/drawing/2014/main" id="{30BB08A0-96D2-4E2E-953B-7401480D772E}"/>
              </a:ext>
            </a:extLst>
          </p:cNvPr>
          <p:cNvSpPr/>
          <p:nvPr/>
        </p:nvSpPr>
        <p:spPr>
          <a:xfrm>
            <a:off x="8031271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2" name="Скругленный прямоугольник 673">
            <a:extLst>
              <a:ext uri="{FF2B5EF4-FFF2-40B4-BE49-F238E27FC236}">
                <a16:creationId xmlns:a16="http://schemas.microsoft.com/office/drawing/2014/main" id="{C90B0977-70AC-4032-B03F-E8AFC466E05F}"/>
              </a:ext>
            </a:extLst>
          </p:cNvPr>
          <p:cNvSpPr/>
          <p:nvPr/>
        </p:nvSpPr>
        <p:spPr>
          <a:xfrm>
            <a:off x="9372361" y="626555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3" name="Скругленный прямоугольник 674">
            <a:extLst>
              <a:ext uri="{FF2B5EF4-FFF2-40B4-BE49-F238E27FC236}">
                <a16:creationId xmlns:a16="http://schemas.microsoft.com/office/drawing/2014/main" id="{ACE8AE92-F449-4727-9197-6363AFDD3BA6}"/>
              </a:ext>
            </a:extLst>
          </p:cNvPr>
          <p:cNvSpPr/>
          <p:nvPr/>
        </p:nvSpPr>
        <p:spPr>
          <a:xfrm>
            <a:off x="9480372" y="626555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4" name="Скругленный прямоугольник 675">
            <a:extLst>
              <a:ext uri="{FF2B5EF4-FFF2-40B4-BE49-F238E27FC236}">
                <a16:creationId xmlns:a16="http://schemas.microsoft.com/office/drawing/2014/main" id="{8279B065-651E-4D4D-AED2-42E5676940EA}"/>
              </a:ext>
            </a:extLst>
          </p:cNvPr>
          <p:cNvSpPr/>
          <p:nvPr/>
        </p:nvSpPr>
        <p:spPr>
          <a:xfrm>
            <a:off x="9588383" y="626555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30574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CA36EA-1DED-4806-B259-669A306E2C8A}"/>
              </a:ext>
            </a:extLst>
          </p:cNvPr>
          <p:cNvSpPr txBox="1"/>
          <p:nvPr/>
        </p:nvSpPr>
        <p:spPr bwMode="auto">
          <a:xfrm>
            <a:off x="297999" y="325041"/>
            <a:ext cx="10138785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15" dirty="0">
                <a:solidFill>
                  <a:srgbClr val="C0C1C2"/>
                </a:solidFill>
                <a:latin typeface="Arial Black" panose="020B0A04020102020204" pitchFamily="34" charset="0"/>
              </a:rPr>
              <a:t>МОДЕЛЬ ФУНКЦИОНИРОВАНИЯ КЛЮЧЕВОЙ ТОЧКИ РОСТА: организация крупного перерабатывающего производства вторичного сырья</a:t>
            </a:r>
            <a:endParaRPr kumimoji="0" lang="ru-RU" sz="1600" b="1" i="0" u="none" strike="noStrike" kern="0" cap="none" spc="15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AFD6FE-CAED-4AFB-9FF2-37EC4769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9" y="926961"/>
            <a:ext cx="10223500" cy="56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3">
            <a:extLst>
              <a:ext uri="{FF2B5EF4-FFF2-40B4-BE49-F238E27FC236}">
                <a16:creationId xmlns:a16="http://schemas.microsoft.com/office/drawing/2014/main" id="{D0743743-FB1B-4D9A-9CF0-3AA54CF6DAA1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4" name="object 4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Рисунок 19">
            <a:extLst>
              <a:ext uri="{FF2B5EF4-FFF2-40B4-BE49-F238E27FC236}">
                <a16:creationId xmlns:a16="http://schemas.microsoft.com/office/drawing/2014/main" id="{9D3EB1A4-A029-46E7-A07E-48F86EA349DA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F5C845C-BE83-42F5-B31D-789AB373B36E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5A51BFC0-A99C-4456-9AC6-4B75D25238E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35BA1C9-E595-4CC3-858A-056A04C73D90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88329C4-EF43-4C39-93E1-7DDD216035E8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CF6C87D8-D0AF-454C-A19D-43FB17B4FC3A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8A3BD04-694F-4F83-A184-F5297DC867ED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8615B22-D433-4486-8A98-ECEBB88EA838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7BF82740-B447-4FFC-AC37-C4FC83955339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5B40767C-A02F-44AA-A0F9-8475CF45A7BA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77E4A94A-0C59-4958-B0AB-6C86E7642F38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D820DA73-E86B-401D-8DC5-C8C0B4363E2D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9B4812B1-7F27-4B8E-805E-954F085CE6B6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0E2C3C69-69AE-49CF-A7F4-8EB3F462B1A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88844EF-2EE6-48F9-BAEE-57B9BB850B2C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D8947A3B-0F67-46F7-86DE-4771D7F8CD54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94584196-22BB-4218-927D-586FB7DAE436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2090C53-AF34-4C07-94AA-376CFF094625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91E48405-8C7F-499C-AF62-3F60ADCD8EE5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6BD6C68-1442-49D8-96C9-18CF973A5AF9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C7E04BC0-8C7B-4183-A202-321EA53A607E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E9690453-5B39-4387-B43E-11F1DC390C3C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ADB3CE62-1D5A-49B1-B345-5A849AE42E14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DE26B0B9-16AD-4927-BC3D-2781A63EF75C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77E3A171-CCF7-4DC8-849D-771BB3DF9C05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228CF77-1D4A-405D-BA0C-440E951474AB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</p:grpSp>
      <p:sp>
        <p:nvSpPr>
          <p:cNvPr id="49" name="object 22">
            <a:extLst>
              <a:ext uri="{FF2B5EF4-FFF2-40B4-BE49-F238E27FC236}">
                <a16:creationId xmlns:a16="http://schemas.microsoft.com/office/drawing/2014/main" id="{7A1CE990-86EF-E7B6-1F93-180A3E829919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id="{5A53363C-8416-E6E4-079C-CC285B38E327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898498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ИСХОДНЫЕ ДАННЫЕ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ИНВЕСТИЦИОННОГО ПРОФИЛЯ</a:t>
            </a: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7FD268CF-BA61-210D-1ED5-2B599FB6B522}"/>
              </a:ext>
            </a:extLst>
          </p:cNvPr>
          <p:cNvSpPr txBox="1"/>
          <p:nvPr/>
        </p:nvSpPr>
        <p:spPr>
          <a:xfrm>
            <a:off x="6420841" y="3508009"/>
            <a:ext cx="3514725" cy="1631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Arial Black" panose="020B0A04020102020204" pitchFamily="34" charset="0"/>
                <a:cs typeface="Montserrat"/>
              </a:rPr>
              <a:t>2 часть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Arial Black" panose="020B0A04020102020204" pitchFamily="34" charset="0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Montserrat"/>
              </a:rPr>
              <a:t>Обоснование Инвестиционного профиля муниципального образования (канва профиля)</a:t>
            </a:r>
          </a:p>
        </p:txBody>
      </p:sp>
      <p:sp>
        <p:nvSpPr>
          <p:cNvPr id="52" name="Номер слайда 2">
            <a:extLst>
              <a:ext uri="{FF2B5EF4-FFF2-40B4-BE49-F238E27FC236}">
                <a16:creationId xmlns:a16="http://schemas.microsoft.com/office/drawing/2014/main" id="{56BEC799-558E-C406-6BFE-052BFFE33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1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bject 20">
            <a:extLst>
              <a:ext uri="{FF2B5EF4-FFF2-40B4-BE49-F238E27FC236}">
                <a16:creationId xmlns:a16="http://schemas.microsoft.com/office/drawing/2014/main" id="{DF517CEE-2A5B-4EB0-8561-F9CBE818FB7C}"/>
              </a:ext>
            </a:extLst>
          </p:cNvPr>
          <p:cNvSpPr txBox="1"/>
          <p:nvPr/>
        </p:nvSpPr>
        <p:spPr>
          <a:xfrm>
            <a:off x="6236208" y="648245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Инфраструктура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8" name="object 20">
            <a:extLst>
              <a:ext uri="{FF2B5EF4-FFF2-40B4-BE49-F238E27FC236}">
                <a16:creationId xmlns:a16="http://schemas.microsoft.com/office/drawing/2014/main" id="{C850E488-DEE3-4EA7-9620-6CAECBB51057}"/>
              </a:ext>
            </a:extLst>
          </p:cNvPr>
          <p:cNvSpPr txBox="1"/>
          <p:nvPr/>
        </p:nvSpPr>
        <p:spPr>
          <a:xfrm>
            <a:off x="1228837" y="293599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Природные ресурсы*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cxnSp>
        <p:nvCxnSpPr>
          <p:cNvPr id="225" name="Прямая со стрелкой 224"/>
          <p:cNvCxnSpPr>
            <a:cxnSpLocks/>
          </p:cNvCxnSpPr>
          <p:nvPr/>
        </p:nvCxnSpPr>
        <p:spPr>
          <a:xfrm>
            <a:off x="6915963" y="2981113"/>
            <a:ext cx="908050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bject 54"/>
          <p:cNvSpPr txBox="1"/>
          <p:nvPr/>
        </p:nvSpPr>
        <p:spPr>
          <a:xfrm>
            <a:off x="6480531" y="3064322"/>
            <a:ext cx="1259025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1413" algn="l"/>
              </a:tabLst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 ExtraBold"/>
                <a:cs typeface="Arial" panose="020B0604020202020204" pitchFamily="34" charset="0"/>
              </a:rPr>
              <a:t>г. Пермь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ontserrat ExtraBold"/>
              <a:cs typeface="Arial" panose="020B0604020202020204" pitchFamily="34" charset="0"/>
            </a:endParaRPr>
          </a:p>
        </p:txBody>
      </p:sp>
      <p:sp>
        <p:nvSpPr>
          <p:cNvPr id="239" name="object 55"/>
          <p:cNvSpPr txBox="1"/>
          <p:nvPr/>
        </p:nvSpPr>
        <p:spPr>
          <a:xfrm>
            <a:off x="8963736" y="3051189"/>
            <a:ext cx="990600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 ExtraBold"/>
                <a:cs typeface="Arial" panose="020B0604020202020204" pitchFamily="34" charset="0"/>
              </a:rPr>
              <a:t>г. Ижевск</a:t>
            </a:r>
          </a:p>
        </p:txBody>
      </p:sp>
      <p:sp>
        <p:nvSpPr>
          <p:cNvPr id="244" name="object 55"/>
          <p:cNvSpPr txBox="1"/>
          <p:nvPr/>
        </p:nvSpPr>
        <p:spPr>
          <a:xfrm>
            <a:off x="7323315" y="3051189"/>
            <a:ext cx="1501613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 ExtraBold"/>
                <a:cs typeface="Arial" panose="020B0604020202020204" pitchFamily="34" charset="0"/>
              </a:rPr>
              <a:t>г. Верещагино</a:t>
            </a:r>
          </a:p>
        </p:txBody>
      </p:sp>
      <p:cxnSp>
        <p:nvCxnSpPr>
          <p:cNvPr id="246" name="Прямая со стрелкой 245"/>
          <p:cNvCxnSpPr>
            <a:cxnSpLocks/>
          </p:cNvCxnSpPr>
          <p:nvPr/>
        </p:nvCxnSpPr>
        <p:spPr>
          <a:xfrm flipH="1">
            <a:off x="8363763" y="2974989"/>
            <a:ext cx="801688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bject 72"/>
          <p:cNvSpPr txBox="1"/>
          <p:nvPr/>
        </p:nvSpPr>
        <p:spPr>
          <a:xfrm>
            <a:off x="8513643" y="2794727"/>
            <a:ext cx="536575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 ExtraBold"/>
                <a:cs typeface="Arial" panose="020B0604020202020204" pitchFamily="34" charset="0"/>
              </a:rPr>
              <a:t>204 км</a:t>
            </a:r>
          </a:p>
        </p:txBody>
      </p:sp>
      <p:sp>
        <p:nvSpPr>
          <p:cNvPr id="248" name="object 72"/>
          <p:cNvSpPr txBox="1"/>
          <p:nvPr/>
        </p:nvSpPr>
        <p:spPr>
          <a:xfrm>
            <a:off x="7110167" y="2804867"/>
            <a:ext cx="538162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ntserrat ExtraBold"/>
                <a:cs typeface="Arial" panose="020B0604020202020204" pitchFamily="34" charset="0"/>
              </a:rPr>
              <a:t>134 км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ontserrat ExtraBold"/>
              <a:cs typeface="Arial" panose="020B0604020202020204" pitchFamily="34" charset="0"/>
            </a:endParaRPr>
          </a:p>
        </p:txBody>
      </p:sp>
      <p:sp>
        <p:nvSpPr>
          <p:cNvPr id="204" name="Скругленный прямоугольник 203">
            <a:extLst>
              <a:ext uri="{FF2B5EF4-FFF2-40B4-BE49-F238E27FC236}">
                <a16:creationId xmlns:a16="http://schemas.microsoft.com/office/drawing/2014/main" id="{1F98135F-ACE1-22DE-577C-7CD3BCDE8ACB}"/>
              </a:ext>
            </a:extLst>
          </p:cNvPr>
          <p:cNvSpPr/>
          <p:nvPr/>
        </p:nvSpPr>
        <p:spPr bwMode="auto">
          <a:xfrm>
            <a:off x="1726722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:a16="http://schemas.microsoft.com/office/drawing/2014/main" id="{9118C14A-F0B6-729F-E4A1-FCF627448569}"/>
              </a:ext>
            </a:extLst>
          </p:cNvPr>
          <p:cNvSpPr/>
          <p:nvPr/>
        </p:nvSpPr>
        <p:spPr bwMode="auto">
          <a:xfrm>
            <a:off x="1882142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Скругленный прямоугольник 205">
            <a:extLst>
              <a:ext uri="{FF2B5EF4-FFF2-40B4-BE49-F238E27FC236}">
                <a16:creationId xmlns:a16="http://schemas.microsoft.com/office/drawing/2014/main" id="{A311B6CA-2AC8-BBE7-35A7-A936C7714A3A}"/>
              </a:ext>
            </a:extLst>
          </p:cNvPr>
          <p:cNvSpPr/>
          <p:nvPr/>
        </p:nvSpPr>
        <p:spPr bwMode="auto">
          <a:xfrm>
            <a:off x="2037564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Скругленный прямоугольник 206">
            <a:extLst>
              <a:ext uri="{FF2B5EF4-FFF2-40B4-BE49-F238E27FC236}">
                <a16:creationId xmlns:a16="http://schemas.microsoft.com/office/drawing/2014/main" id="{DAD23353-CBCD-081D-3A8F-D9AE948FBC19}"/>
              </a:ext>
            </a:extLst>
          </p:cNvPr>
          <p:cNvSpPr/>
          <p:nvPr/>
        </p:nvSpPr>
        <p:spPr bwMode="auto">
          <a:xfrm>
            <a:off x="2192984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Скругленный прямоугольник 208">
            <a:extLst>
              <a:ext uri="{FF2B5EF4-FFF2-40B4-BE49-F238E27FC236}">
                <a16:creationId xmlns:a16="http://schemas.microsoft.com/office/drawing/2014/main" id="{CAF48345-B035-C73E-D9F6-A40765E11273}"/>
              </a:ext>
            </a:extLst>
          </p:cNvPr>
          <p:cNvSpPr/>
          <p:nvPr/>
        </p:nvSpPr>
        <p:spPr bwMode="auto">
          <a:xfrm>
            <a:off x="2348404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Скругленный прямоугольник 209">
            <a:extLst>
              <a:ext uri="{FF2B5EF4-FFF2-40B4-BE49-F238E27FC236}">
                <a16:creationId xmlns:a16="http://schemas.microsoft.com/office/drawing/2014/main" id="{49EE4075-8D57-958B-F12C-FF9BD21D138D}"/>
              </a:ext>
            </a:extLst>
          </p:cNvPr>
          <p:cNvSpPr/>
          <p:nvPr/>
        </p:nvSpPr>
        <p:spPr bwMode="auto">
          <a:xfrm>
            <a:off x="2503825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Скругленный прямоугольник 210">
            <a:extLst>
              <a:ext uri="{FF2B5EF4-FFF2-40B4-BE49-F238E27FC236}">
                <a16:creationId xmlns:a16="http://schemas.microsoft.com/office/drawing/2014/main" id="{99BAB31E-9F5E-3AAB-DBDF-FEAF9875655E}"/>
              </a:ext>
            </a:extLst>
          </p:cNvPr>
          <p:cNvSpPr/>
          <p:nvPr/>
        </p:nvSpPr>
        <p:spPr bwMode="auto">
          <a:xfrm>
            <a:off x="2659245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Скругленный прямоугольник 211">
            <a:extLst>
              <a:ext uri="{FF2B5EF4-FFF2-40B4-BE49-F238E27FC236}">
                <a16:creationId xmlns:a16="http://schemas.microsoft.com/office/drawing/2014/main" id="{21EFE07E-305B-F08C-8275-4EFADFA7FD65}"/>
              </a:ext>
            </a:extLst>
          </p:cNvPr>
          <p:cNvSpPr/>
          <p:nvPr/>
        </p:nvSpPr>
        <p:spPr bwMode="auto">
          <a:xfrm>
            <a:off x="2814665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Скругленный прямоугольник 212">
            <a:extLst>
              <a:ext uri="{FF2B5EF4-FFF2-40B4-BE49-F238E27FC236}">
                <a16:creationId xmlns:a16="http://schemas.microsoft.com/office/drawing/2014/main" id="{4DB6650A-C539-95E9-5BF8-2D2E7FA26253}"/>
              </a:ext>
            </a:extLst>
          </p:cNvPr>
          <p:cNvSpPr/>
          <p:nvPr/>
        </p:nvSpPr>
        <p:spPr bwMode="auto">
          <a:xfrm>
            <a:off x="2970086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Скругленный прямоугольник 213">
            <a:extLst>
              <a:ext uri="{FF2B5EF4-FFF2-40B4-BE49-F238E27FC236}">
                <a16:creationId xmlns:a16="http://schemas.microsoft.com/office/drawing/2014/main" id="{AA7FF408-15FD-D5C1-418E-7637D5FE126F}"/>
              </a:ext>
            </a:extLst>
          </p:cNvPr>
          <p:cNvSpPr/>
          <p:nvPr/>
        </p:nvSpPr>
        <p:spPr bwMode="auto">
          <a:xfrm>
            <a:off x="3125507" y="1744507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74">
            <a:extLst>
              <a:ext uri="{FF2B5EF4-FFF2-40B4-BE49-F238E27FC236}">
                <a16:creationId xmlns:a16="http://schemas.microsoft.com/office/drawing/2014/main" id="{BC1D08B4-C94A-89D3-C48D-0F50E30356EE}"/>
              </a:ext>
            </a:extLst>
          </p:cNvPr>
          <p:cNvSpPr txBox="1"/>
          <p:nvPr/>
        </p:nvSpPr>
        <p:spPr bwMode="auto">
          <a:xfrm>
            <a:off x="3308660" y="1806931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bject 75">
            <a:extLst>
              <a:ext uri="{FF2B5EF4-FFF2-40B4-BE49-F238E27FC236}">
                <a16:creationId xmlns:a16="http://schemas.microsoft.com/office/drawing/2014/main" id="{EAAD7373-45BE-5407-6E92-A489F2480928}"/>
              </a:ext>
            </a:extLst>
          </p:cNvPr>
          <p:cNvSpPr txBox="1"/>
          <p:nvPr/>
        </p:nvSpPr>
        <p:spPr bwMode="auto">
          <a:xfrm>
            <a:off x="1710577" y="1419225"/>
            <a:ext cx="2264523" cy="36420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Верещагинский городской округ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— 39,1 ТЫС. ЧЕЛОВЕК</a:t>
            </a:r>
          </a:p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pic>
        <p:nvPicPr>
          <p:cNvPr id="217" name="Рисунок 216" descr="Пользователи контур">
            <a:extLst>
              <a:ext uri="{FF2B5EF4-FFF2-40B4-BE49-F238E27FC236}">
                <a16:creationId xmlns:a16="http://schemas.microsoft.com/office/drawing/2014/main" id="{C2EB1AD6-AACE-61F9-EED5-1609DBFAA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2328220" y="546395"/>
            <a:ext cx="351480" cy="351480"/>
          </a:xfrm>
          <a:prstGeom prst="rect">
            <a:avLst/>
          </a:prstGeom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34083E99-EB24-4B41-8610-993AD46544AB}"/>
              </a:ext>
            </a:extLst>
          </p:cNvPr>
          <p:cNvSpPr txBox="1"/>
          <p:nvPr/>
        </p:nvSpPr>
        <p:spPr bwMode="auto">
          <a:xfrm>
            <a:off x="823760" y="207422"/>
            <a:ext cx="36085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ТРУДОВЫЕ РЕСУРСЫ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19" name="Рисунок 218" descr="Маркер контур">
            <a:extLst>
              <a:ext uri="{FF2B5EF4-FFF2-40B4-BE49-F238E27FC236}">
                <a16:creationId xmlns:a16="http://schemas.microsoft.com/office/drawing/2014/main" id="{F43DD0BF-6A16-1E5C-6E0D-A5EFC34E4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7869749" y="504825"/>
            <a:ext cx="372551" cy="372551"/>
          </a:xfrm>
          <a:prstGeom prst="rect">
            <a:avLst/>
          </a:prstGeom>
        </p:spPr>
      </p:pic>
      <p:sp>
        <p:nvSpPr>
          <p:cNvPr id="220" name="TextBox 219">
            <a:extLst>
              <a:ext uri="{FF2B5EF4-FFF2-40B4-BE49-F238E27FC236}">
                <a16:creationId xmlns:a16="http://schemas.microsoft.com/office/drawing/2014/main" id="{34083E99-EB24-4B41-8610-993AD46544AB}"/>
              </a:ext>
            </a:extLst>
          </p:cNvPr>
          <p:cNvSpPr txBox="1"/>
          <p:nvPr/>
        </p:nvSpPr>
        <p:spPr bwMode="auto">
          <a:xfrm>
            <a:off x="6233960" y="200025"/>
            <a:ext cx="36085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СОСТОЯНИЕ ЛОГИСТИКИ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44033687-7F78-481B-C6D7-013283C583BD}"/>
              </a:ext>
            </a:extLst>
          </p:cNvPr>
          <p:cNvSpPr/>
          <p:nvPr/>
        </p:nvSpPr>
        <p:spPr bwMode="auto">
          <a:xfrm rot="10800000" flipV="1">
            <a:off x="5880099" y="925403"/>
            <a:ext cx="4495799" cy="4546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  <a:effectLst>
            <a:outerShdw blurRad="1524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инфраструктура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44033687-7F78-481B-C6D7-013283C583BD}"/>
              </a:ext>
            </a:extLst>
          </p:cNvPr>
          <p:cNvSpPr/>
          <p:nvPr/>
        </p:nvSpPr>
        <p:spPr bwMode="auto">
          <a:xfrm rot="10800000" flipV="1">
            <a:off x="317500" y="925404"/>
            <a:ext cx="4648200" cy="4501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  <a:effectLst>
            <a:outerShdw blurRad="1524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трудоспособное население, 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% от общей численности</a:t>
            </a:r>
          </a:p>
        </p:txBody>
      </p:sp>
      <p:sp>
        <p:nvSpPr>
          <p:cNvPr id="223" name="object 20">
            <a:extLst>
              <a:ext uri="{FF2B5EF4-FFF2-40B4-BE49-F238E27FC236}">
                <a16:creationId xmlns:a16="http://schemas.microsoft.com/office/drawing/2014/main" id="{825C5B4D-39FA-4965-90B1-6B0AD1A5BDDD}"/>
              </a:ext>
            </a:extLst>
          </p:cNvPr>
          <p:cNvSpPr txBox="1"/>
          <p:nvPr/>
        </p:nvSpPr>
        <p:spPr bwMode="auto">
          <a:xfrm>
            <a:off x="6355282" y="1563710"/>
            <a:ext cx="4841075" cy="109260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Площадь территории 1619 кв. км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Дорога федерального значения М7 Волга</a:t>
            </a:r>
          </a:p>
          <a:p>
            <a:pPr marL="12700" marR="5080" lvl="0" indent="0" algn="l" defTabSz="914400" rtl="0" eaLnBrk="1" fontAlgn="auto" latinLnBrk="0" hangingPunct="1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Ж.-д. станция Верещагино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pic>
        <p:nvPicPr>
          <p:cNvPr id="224" name="Рисунок 223" descr="Переместить контур">
            <a:extLst>
              <a:ext uri="{FF2B5EF4-FFF2-40B4-BE49-F238E27FC236}">
                <a16:creationId xmlns:a16="http://schemas.microsoft.com/office/drawing/2014/main" id="{5AD737F4-F605-7B42-225C-C742C69D9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auto">
          <a:xfrm>
            <a:off x="5864332" y="1467467"/>
            <a:ext cx="457200" cy="457200"/>
          </a:xfrm>
          <a:prstGeom prst="rect">
            <a:avLst/>
          </a:prstGeom>
        </p:spPr>
      </p:pic>
      <p:pic>
        <p:nvPicPr>
          <p:cNvPr id="226" name="Рисунок 225" descr="Указатель контур">
            <a:extLst>
              <a:ext uri="{FF2B5EF4-FFF2-40B4-BE49-F238E27FC236}">
                <a16:creationId xmlns:a16="http://schemas.microsoft.com/office/drawing/2014/main" id="{FDD6CFD3-ED04-7A49-39E3-6F62121BB6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 bwMode="auto">
          <a:xfrm>
            <a:off x="5900421" y="1876425"/>
            <a:ext cx="379258" cy="379258"/>
          </a:xfrm>
          <a:prstGeom prst="rect">
            <a:avLst/>
          </a:prstGeom>
        </p:spPr>
      </p:pic>
      <p:pic>
        <p:nvPicPr>
          <p:cNvPr id="227" name="Рисунок 226" descr="Поезд контур">
            <a:extLst>
              <a:ext uri="{FF2B5EF4-FFF2-40B4-BE49-F238E27FC236}">
                <a16:creationId xmlns:a16="http://schemas.microsoft.com/office/drawing/2014/main" id="{A1D20F87-C3B0-27D8-B0F1-6F8FB2CAC5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auto">
          <a:xfrm>
            <a:off x="5916862" y="2257425"/>
            <a:ext cx="345207" cy="345207"/>
          </a:xfrm>
          <a:prstGeom prst="rect">
            <a:avLst/>
          </a:prstGeom>
        </p:spPr>
      </p:pic>
      <p:sp>
        <p:nvSpPr>
          <p:cNvPr id="228" name="Скругленный прямоугольник 227">
            <a:extLst>
              <a:ext uri="{FF2B5EF4-FFF2-40B4-BE49-F238E27FC236}">
                <a16:creationId xmlns:a16="http://schemas.microsoft.com/office/drawing/2014/main" id="{1F98135F-ACE1-22DE-577C-7CD3BCDE8ACB}"/>
              </a:ext>
            </a:extLst>
          </p:cNvPr>
          <p:cNvSpPr/>
          <p:nvPr/>
        </p:nvSpPr>
        <p:spPr bwMode="auto">
          <a:xfrm>
            <a:off x="338821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Скругленный прямоугольник 228">
            <a:extLst>
              <a:ext uri="{FF2B5EF4-FFF2-40B4-BE49-F238E27FC236}">
                <a16:creationId xmlns:a16="http://schemas.microsoft.com/office/drawing/2014/main" id="{9118C14A-F0B6-729F-E4A1-FCF627448569}"/>
              </a:ext>
            </a:extLst>
          </p:cNvPr>
          <p:cNvSpPr/>
          <p:nvPr/>
        </p:nvSpPr>
        <p:spPr bwMode="auto">
          <a:xfrm>
            <a:off x="494241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Скругленный прямоугольник 229">
            <a:extLst>
              <a:ext uri="{FF2B5EF4-FFF2-40B4-BE49-F238E27FC236}">
                <a16:creationId xmlns:a16="http://schemas.microsoft.com/office/drawing/2014/main" id="{A311B6CA-2AC8-BBE7-35A7-A936C7714A3A}"/>
              </a:ext>
            </a:extLst>
          </p:cNvPr>
          <p:cNvSpPr/>
          <p:nvPr/>
        </p:nvSpPr>
        <p:spPr bwMode="auto">
          <a:xfrm>
            <a:off x="649663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Скругленный прямоугольник 230">
            <a:extLst>
              <a:ext uri="{FF2B5EF4-FFF2-40B4-BE49-F238E27FC236}">
                <a16:creationId xmlns:a16="http://schemas.microsoft.com/office/drawing/2014/main" id="{DAD23353-CBCD-081D-3A8F-D9AE948FBC19}"/>
              </a:ext>
            </a:extLst>
          </p:cNvPr>
          <p:cNvSpPr/>
          <p:nvPr/>
        </p:nvSpPr>
        <p:spPr bwMode="auto">
          <a:xfrm>
            <a:off x="805083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Скругленный прямоугольник 231">
            <a:extLst>
              <a:ext uri="{FF2B5EF4-FFF2-40B4-BE49-F238E27FC236}">
                <a16:creationId xmlns:a16="http://schemas.microsoft.com/office/drawing/2014/main" id="{CAF48345-B035-C73E-D9F6-A40765E11273}"/>
              </a:ext>
            </a:extLst>
          </p:cNvPr>
          <p:cNvSpPr/>
          <p:nvPr/>
        </p:nvSpPr>
        <p:spPr bwMode="auto">
          <a:xfrm>
            <a:off x="960503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Скругленный прямоугольник 232">
            <a:extLst>
              <a:ext uri="{FF2B5EF4-FFF2-40B4-BE49-F238E27FC236}">
                <a16:creationId xmlns:a16="http://schemas.microsoft.com/office/drawing/2014/main" id="{49EE4075-8D57-958B-F12C-FF9BD21D138D}"/>
              </a:ext>
            </a:extLst>
          </p:cNvPr>
          <p:cNvSpPr/>
          <p:nvPr/>
        </p:nvSpPr>
        <p:spPr bwMode="auto">
          <a:xfrm>
            <a:off x="1115924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Скругленный прямоугольник 233">
            <a:extLst>
              <a:ext uri="{FF2B5EF4-FFF2-40B4-BE49-F238E27FC236}">
                <a16:creationId xmlns:a16="http://schemas.microsoft.com/office/drawing/2014/main" id="{99BAB31E-9F5E-3AAB-DBDF-FEAF9875655E}"/>
              </a:ext>
            </a:extLst>
          </p:cNvPr>
          <p:cNvSpPr/>
          <p:nvPr/>
        </p:nvSpPr>
        <p:spPr bwMode="auto">
          <a:xfrm>
            <a:off x="1271344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Скругленный прямоугольник 234">
            <a:extLst>
              <a:ext uri="{FF2B5EF4-FFF2-40B4-BE49-F238E27FC236}">
                <a16:creationId xmlns:a16="http://schemas.microsoft.com/office/drawing/2014/main" id="{21EFE07E-305B-F08C-8275-4EFADFA7FD65}"/>
              </a:ext>
            </a:extLst>
          </p:cNvPr>
          <p:cNvSpPr/>
          <p:nvPr/>
        </p:nvSpPr>
        <p:spPr bwMode="auto">
          <a:xfrm>
            <a:off x="1426764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Скругленный прямоугольник 235">
            <a:extLst>
              <a:ext uri="{FF2B5EF4-FFF2-40B4-BE49-F238E27FC236}">
                <a16:creationId xmlns:a16="http://schemas.microsoft.com/office/drawing/2014/main" id="{4DB6650A-C539-95E9-5BF8-2D2E7FA26253}"/>
              </a:ext>
            </a:extLst>
          </p:cNvPr>
          <p:cNvSpPr/>
          <p:nvPr/>
        </p:nvSpPr>
        <p:spPr bwMode="auto">
          <a:xfrm>
            <a:off x="1582185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Скругленный прямоугольник 237">
            <a:extLst>
              <a:ext uri="{FF2B5EF4-FFF2-40B4-BE49-F238E27FC236}">
                <a16:creationId xmlns:a16="http://schemas.microsoft.com/office/drawing/2014/main" id="{AA7FF408-15FD-D5C1-418E-7637D5FE126F}"/>
              </a:ext>
            </a:extLst>
          </p:cNvPr>
          <p:cNvSpPr/>
          <p:nvPr/>
        </p:nvSpPr>
        <p:spPr bwMode="auto">
          <a:xfrm>
            <a:off x="1737606" y="694064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74">
            <a:extLst>
              <a:ext uri="{FF2B5EF4-FFF2-40B4-BE49-F238E27FC236}">
                <a16:creationId xmlns:a16="http://schemas.microsoft.com/office/drawing/2014/main" id="{BC1D08B4-C94A-89D3-C48D-0F50E30356EE}"/>
              </a:ext>
            </a:extLst>
          </p:cNvPr>
          <p:cNvSpPr txBox="1"/>
          <p:nvPr/>
        </p:nvSpPr>
        <p:spPr bwMode="auto">
          <a:xfrm>
            <a:off x="1920759" y="7003066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bject 75">
            <a:extLst>
              <a:ext uri="{FF2B5EF4-FFF2-40B4-BE49-F238E27FC236}">
                <a16:creationId xmlns:a16="http://schemas.microsoft.com/office/drawing/2014/main" id="{EAAD7373-45BE-5407-6E92-A489F2480928}"/>
              </a:ext>
            </a:extLst>
          </p:cNvPr>
          <p:cNvSpPr txBox="1"/>
          <p:nvPr/>
        </p:nvSpPr>
        <p:spPr bwMode="auto">
          <a:xfrm>
            <a:off x="322677" y="6524625"/>
            <a:ext cx="1758196" cy="33599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ПРОТЯЖЕННОСТЬ ДОРОГ       МЕСТНОГО ЗНАЧЕНИЯ 774 КМ,      ДОЛЯ С ТВЕРДЫМ ПОКРЫТИЕМ</a:t>
            </a:r>
          </a:p>
        </p:txBody>
      </p:sp>
      <p:sp>
        <p:nvSpPr>
          <p:cNvPr id="242" name="Скругленный прямоугольник 241">
            <a:extLst>
              <a:ext uri="{FF2B5EF4-FFF2-40B4-BE49-F238E27FC236}">
                <a16:creationId xmlns:a16="http://schemas.microsoft.com/office/drawing/2014/main" id="{6072E927-6480-652F-6796-0C0B58202E4D}"/>
              </a:ext>
            </a:extLst>
          </p:cNvPr>
          <p:cNvSpPr/>
          <p:nvPr/>
        </p:nvSpPr>
        <p:spPr bwMode="auto">
          <a:xfrm>
            <a:off x="2581554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Скругленный прямоугольник 242">
            <a:extLst>
              <a:ext uri="{FF2B5EF4-FFF2-40B4-BE49-F238E27FC236}">
                <a16:creationId xmlns:a16="http://schemas.microsoft.com/office/drawing/2014/main" id="{710B1653-7BCA-5A3D-666A-6E5E34592DBE}"/>
              </a:ext>
            </a:extLst>
          </p:cNvPr>
          <p:cNvSpPr/>
          <p:nvPr/>
        </p:nvSpPr>
        <p:spPr bwMode="auto">
          <a:xfrm>
            <a:off x="2736975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Скругленный прямоугольник 244">
            <a:extLst>
              <a:ext uri="{FF2B5EF4-FFF2-40B4-BE49-F238E27FC236}">
                <a16:creationId xmlns:a16="http://schemas.microsoft.com/office/drawing/2014/main" id="{9392E7C6-3808-FD84-A14E-59B5BC94BACB}"/>
              </a:ext>
            </a:extLst>
          </p:cNvPr>
          <p:cNvSpPr/>
          <p:nvPr/>
        </p:nvSpPr>
        <p:spPr bwMode="auto">
          <a:xfrm>
            <a:off x="2892396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0E0964F4-2C16-2DCA-5BDA-2FFD109E8B37}"/>
              </a:ext>
            </a:extLst>
          </p:cNvPr>
          <p:cNvSpPr/>
          <p:nvPr/>
        </p:nvSpPr>
        <p:spPr bwMode="auto">
          <a:xfrm>
            <a:off x="3047816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028D1BDF-AEBE-BCF2-64DE-3CA55D4D6FE2}"/>
              </a:ext>
            </a:extLst>
          </p:cNvPr>
          <p:cNvSpPr/>
          <p:nvPr/>
        </p:nvSpPr>
        <p:spPr bwMode="auto">
          <a:xfrm>
            <a:off x="3203237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Скругленный прямоугольник 250">
            <a:extLst>
              <a:ext uri="{FF2B5EF4-FFF2-40B4-BE49-F238E27FC236}">
                <a16:creationId xmlns:a16="http://schemas.microsoft.com/office/drawing/2014/main" id="{734FF826-96B0-7675-3276-46F4522254E6}"/>
              </a:ext>
            </a:extLst>
          </p:cNvPr>
          <p:cNvSpPr/>
          <p:nvPr/>
        </p:nvSpPr>
        <p:spPr bwMode="auto">
          <a:xfrm>
            <a:off x="3358657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Скругленный прямоугольник 251">
            <a:extLst>
              <a:ext uri="{FF2B5EF4-FFF2-40B4-BE49-F238E27FC236}">
                <a16:creationId xmlns:a16="http://schemas.microsoft.com/office/drawing/2014/main" id="{B56D54F8-301A-A7C1-1C7B-44C17563DC05}"/>
              </a:ext>
            </a:extLst>
          </p:cNvPr>
          <p:cNvSpPr/>
          <p:nvPr/>
        </p:nvSpPr>
        <p:spPr bwMode="auto">
          <a:xfrm>
            <a:off x="3514077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Скругленный прямоугольник 252">
            <a:extLst>
              <a:ext uri="{FF2B5EF4-FFF2-40B4-BE49-F238E27FC236}">
                <a16:creationId xmlns:a16="http://schemas.microsoft.com/office/drawing/2014/main" id="{A7335939-C83A-D43C-E7D5-B591E4F6F810}"/>
              </a:ext>
            </a:extLst>
          </p:cNvPr>
          <p:cNvSpPr/>
          <p:nvPr/>
        </p:nvSpPr>
        <p:spPr bwMode="auto">
          <a:xfrm>
            <a:off x="3669498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Скругленный прямоугольник 253">
            <a:extLst>
              <a:ext uri="{FF2B5EF4-FFF2-40B4-BE49-F238E27FC236}">
                <a16:creationId xmlns:a16="http://schemas.microsoft.com/office/drawing/2014/main" id="{2B2F141E-726A-CCED-CC60-3FC433809F1F}"/>
              </a:ext>
            </a:extLst>
          </p:cNvPr>
          <p:cNvSpPr/>
          <p:nvPr/>
        </p:nvSpPr>
        <p:spPr bwMode="auto">
          <a:xfrm>
            <a:off x="3824919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Скругленный прямоугольник 254">
            <a:extLst>
              <a:ext uri="{FF2B5EF4-FFF2-40B4-BE49-F238E27FC236}">
                <a16:creationId xmlns:a16="http://schemas.microsoft.com/office/drawing/2014/main" id="{05A16584-0B66-74FD-525E-A4FEF576270E}"/>
              </a:ext>
            </a:extLst>
          </p:cNvPr>
          <p:cNvSpPr/>
          <p:nvPr/>
        </p:nvSpPr>
        <p:spPr bwMode="auto">
          <a:xfrm>
            <a:off x="3980340" y="384952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74">
            <a:extLst>
              <a:ext uri="{FF2B5EF4-FFF2-40B4-BE49-F238E27FC236}">
                <a16:creationId xmlns:a16="http://schemas.microsoft.com/office/drawing/2014/main" id="{7C3635B0-25D2-4EB8-3FF4-56E92ABD7F36}"/>
              </a:ext>
            </a:extLst>
          </p:cNvPr>
          <p:cNvSpPr txBox="1"/>
          <p:nvPr/>
        </p:nvSpPr>
        <p:spPr bwMode="auto">
          <a:xfrm>
            <a:off x="4125382" y="4692915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bject 75">
            <a:extLst>
              <a:ext uri="{FF2B5EF4-FFF2-40B4-BE49-F238E27FC236}">
                <a16:creationId xmlns:a16="http://schemas.microsoft.com/office/drawing/2014/main" id="{EBF4FD16-0331-3D0E-FFC2-35D703F77664}"/>
              </a:ext>
            </a:extLst>
          </p:cNvPr>
          <p:cNvSpPr txBox="1"/>
          <p:nvPr/>
        </p:nvSpPr>
        <p:spPr bwMode="auto">
          <a:xfrm>
            <a:off x="2564465" y="3499608"/>
            <a:ext cx="1414930" cy="24109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ПАХОТНЫЕ ЗЕМЛИ —</a:t>
            </a:r>
          </a:p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56,3 ТЫС. ГА</a:t>
            </a:r>
          </a:p>
        </p:txBody>
      </p:sp>
      <p:sp>
        <p:nvSpPr>
          <p:cNvPr id="258" name="Скругленный прямоугольник 257">
            <a:extLst>
              <a:ext uri="{FF2B5EF4-FFF2-40B4-BE49-F238E27FC236}">
                <a16:creationId xmlns:a16="http://schemas.microsoft.com/office/drawing/2014/main" id="{8040CA4D-8E9D-1556-DAED-8D87774ECFF1}"/>
              </a:ext>
            </a:extLst>
          </p:cNvPr>
          <p:cNvSpPr/>
          <p:nvPr/>
        </p:nvSpPr>
        <p:spPr bwMode="auto">
          <a:xfrm>
            <a:off x="2593671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Скругленный прямоугольник 258">
            <a:extLst>
              <a:ext uri="{FF2B5EF4-FFF2-40B4-BE49-F238E27FC236}">
                <a16:creationId xmlns:a16="http://schemas.microsoft.com/office/drawing/2014/main" id="{17368221-3E1F-7666-728D-E89977F83CBC}"/>
              </a:ext>
            </a:extLst>
          </p:cNvPr>
          <p:cNvSpPr/>
          <p:nvPr/>
        </p:nvSpPr>
        <p:spPr bwMode="auto">
          <a:xfrm>
            <a:off x="2749092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Скругленный прямоугольник 259">
            <a:extLst>
              <a:ext uri="{FF2B5EF4-FFF2-40B4-BE49-F238E27FC236}">
                <a16:creationId xmlns:a16="http://schemas.microsoft.com/office/drawing/2014/main" id="{23E32B43-11F0-E1DD-8F92-3AF8A65E733B}"/>
              </a:ext>
            </a:extLst>
          </p:cNvPr>
          <p:cNvSpPr/>
          <p:nvPr/>
        </p:nvSpPr>
        <p:spPr bwMode="auto">
          <a:xfrm>
            <a:off x="2904513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Скругленный прямоугольник 260">
            <a:extLst>
              <a:ext uri="{FF2B5EF4-FFF2-40B4-BE49-F238E27FC236}">
                <a16:creationId xmlns:a16="http://schemas.microsoft.com/office/drawing/2014/main" id="{92E00331-888E-48EF-CA58-094A26D3B323}"/>
              </a:ext>
            </a:extLst>
          </p:cNvPr>
          <p:cNvSpPr/>
          <p:nvPr/>
        </p:nvSpPr>
        <p:spPr bwMode="auto">
          <a:xfrm>
            <a:off x="3059933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Скругленный прямоугольник 261">
            <a:extLst>
              <a:ext uri="{FF2B5EF4-FFF2-40B4-BE49-F238E27FC236}">
                <a16:creationId xmlns:a16="http://schemas.microsoft.com/office/drawing/2014/main" id="{B382D9A4-0788-E254-6698-9A531564845A}"/>
              </a:ext>
            </a:extLst>
          </p:cNvPr>
          <p:cNvSpPr/>
          <p:nvPr/>
        </p:nvSpPr>
        <p:spPr bwMode="auto">
          <a:xfrm>
            <a:off x="3215354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Скругленный прямоугольник 262">
            <a:extLst>
              <a:ext uri="{FF2B5EF4-FFF2-40B4-BE49-F238E27FC236}">
                <a16:creationId xmlns:a16="http://schemas.microsoft.com/office/drawing/2014/main" id="{DCABB439-42BA-FFE9-4506-202E58788F61}"/>
              </a:ext>
            </a:extLst>
          </p:cNvPr>
          <p:cNvSpPr/>
          <p:nvPr/>
        </p:nvSpPr>
        <p:spPr bwMode="auto">
          <a:xfrm>
            <a:off x="3370774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Скругленный прямоугольник 263">
            <a:extLst>
              <a:ext uri="{FF2B5EF4-FFF2-40B4-BE49-F238E27FC236}">
                <a16:creationId xmlns:a16="http://schemas.microsoft.com/office/drawing/2014/main" id="{47C0E821-6E4B-0DB5-57D3-942334428167}"/>
              </a:ext>
            </a:extLst>
          </p:cNvPr>
          <p:cNvSpPr/>
          <p:nvPr/>
        </p:nvSpPr>
        <p:spPr bwMode="auto">
          <a:xfrm>
            <a:off x="3526194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Скругленный прямоугольник 267">
            <a:extLst>
              <a:ext uri="{FF2B5EF4-FFF2-40B4-BE49-F238E27FC236}">
                <a16:creationId xmlns:a16="http://schemas.microsoft.com/office/drawing/2014/main" id="{401914E9-8313-5539-19B1-FF5F9A207432}"/>
              </a:ext>
            </a:extLst>
          </p:cNvPr>
          <p:cNvSpPr/>
          <p:nvPr/>
        </p:nvSpPr>
        <p:spPr bwMode="auto">
          <a:xfrm>
            <a:off x="3681615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Скругленный прямоугольник 268">
            <a:extLst>
              <a:ext uri="{FF2B5EF4-FFF2-40B4-BE49-F238E27FC236}">
                <a16:creationId xmlns:a16="http://schemas.microsoft.com/office/drawing/2014/main" id="{84B6E2A8-93E3-6A6C-8FB8-0B33CB519F4F}"/>
              </a:ext>
            </a:extLst>
          </p:cNvPr>
          <p:cNvSpPr/>
          <p:nvPr/>
        </p:nvSpPr>
        <p:spPr bwMode="auto">
          <a:xfrm>
            <a:off x="3837036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Скругленный прямоугольник 269">
            <a:extLst>
              <a:ext uri="{FF2B5EF4-FFF2-40B4-BE49-F238E27FC236}">
                <a16:creationId xmlns:a16="http://schemas.microsoft.com/office/drawing/2014/main" id="{4C6209D0-371C-C5C2-DD5D-710F959B8769}"/>
              </a:ext>
            </a:extLst>
          </p:cNvPr>
          <p:cNvSpPr/>
          <p:nvPr/>
        </p:nvSpPr>
        <p:spPr bwMode="auto">
          <a:xfrm>
            <a:off x="3992457" y="46347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75">
            <a:extLst>
              <a:ext uri="{FF2B5EF4-FFF2-40B4-BE49-F238E27FC236}">
                <a16:creationId xmlns:a16="http://schemas.microsoft.com/office/drawing/2014/main" id="{CF0910FC-B433-35F1-0C6C-21294802FB06}"/>
              </a:ext>
            </a:extLst>
          </p:cNvPr>
          <p:cNvSpPr txBox="1"/>
          <p:nvPr/>
        </p:nvSpPr>
        <p:spPr bwMode="auto">
          <a:xfrm>
            <a:off x="2571886" y="4251551"/>
            <a:ext cx="1524186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ПАСТБИЩА — 5,3 ТЫС. ГА</a:t>
            </a:r>
          </a:p>
        </p:txBody>
      </p:sp>
      <p:sp>
        <p:nvSpPr>
          <p:cNvPr id="280" name="Скругленный прямоугольник 279">
            <a:extLst>
              <a:ext uri="{FF2B5EF4-FFF2-40B4-BE49-F238E27FC236}">
                <a16:creationId xmlns:a16="http://schemas.microsoft.com/office/drawing/2014/main" id="{9B35229A-0A9A-5043-2F05-EE1E1A967B01}"/>
              </a:ext>
            </a:extLst>
          </p:cNvPr>
          <p:cNvSpPr/>
          <p:nvPr/>
        </p:nvSpPr>
        <p:spPr bwMode="auto">
          <a:xfrm>
            <a:off x="2600762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Скругленный прямоугольник 286">
            <a:extLst>
              <a:ext uri="{FF2B5EF4-FFF2-40B4-BE49-F238E27FC236}">
                <a16:creationId xmlns:a16="http://schemas.microsoft.com/office/drawing/2014/main" id="{A7239AD0-520C-D5DA-51D7-36EE0D67CC4F}"/>
              </a:ext>
            </a:extLst>
          </p:cNvPr>
          <p:cNvSpPr/>
          <p:nvPr/>
        </p:nvSpPr>
        <p:spPr bwMode="auto">
          <a:xfrm>
            <a:off x="2756183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Скругленный прямоугольник 287">
            <a:extLst>
              <a:ext uri="{FF2B5EF4-FFF2-40B4-BE49-F238E27FC236}">
                <a16:creationId xmlns:a16="http://schemas.microsoft.com/office/drawing/2014/main" id="{06A3C734-18AB-0D3A-C2D8-751CE3A44B82}"/>
              </a:ext>
            </a:extLst>
          </p:cNvPr>
          <p:cNvSpPr/>
          <p:nvPr/>
        </p:nvSpPr>
        <p:spPr bwMode="auto">
          <a:xfrm>
            <a:off x="2911604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Скругленный прямоугольник 288">
            <a:extLst>
              <a:ext uri="{FF2B5EF4-FFF2-40B4-BE49-F238E27FC236}">
                <a16:creationId xmlns:a16="http://schemas.microsoft.com/office/drawing/2014/main" id="{5D0879FE-4AD8-3A1C-0C3D-3A7E316B860A}"/>
              </a:ext>
            </a:extLst>
          </p:cNvPr>
          <p:cNvSpPr/>
          <p:nvPr/>
        </p:nvSpPr>
        <p:spPr bwMode="auto">
          <a:xfrm>
            <a:off x="3067024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Скругленный прямоугольник 289">
            <a:extLst>
              <a:ext uri="{FF2B5EF4-FFF2-40B4-BE49-F238E27FC236}">
                <a16:creationId xmlns:a16="http://schemas.microsoft.com/office/drawing/2014/main" id="{33079FCB-E169-C03E-46AC-BF3BB1266982}"/>
              </a:ext>
            </a:extLst>
          </p:cNvPr>
          <p:cNvSpPr/>
          <p:nvPr/>
        </p:nvSpPr>
        <p:spPr bwMode="auto">
          <a:xfrm>
            <a:off x="3222445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Скругленный прямоугольник 290">
            <a:extLst>
              <a:ext uri="{FF2B5EF4-FFF2-40B4-BE49-F238E27FC236}">
                <a16:creationId xmlns:a16="http://schemas.microsoft.com/office/drawing/2014/main" id="{63A2A4D0-6DF8-9BDF-1717-5DFF02FE7754}"/>
              </a:ext>
            </a:extLst>
          </p:cNvPr>
          <p:cNvSpPr/>
          <p:nvPr/>
        </p:nvSpPr>
        <p:spPr bwMode="auto">
          <a:xfrm>
            <a:off x="3377865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Скругленный прямоугольник 291">
            <a:extLst>
              <a:ext uri="{FF2B5EF4-FFF2-40B4-BE49-F238E27FC236}">
                <a16:creationId xmlns:a16="http://schemas.microsoft.com/office/drawing/2014/main" id="{E3706479-7915-D73D-5799-6110ADFE19A1}"/>
              </a:ext>
            </a:extLst>
          </p:cNvPr>
          <p:cNvSpPr/>
          <p:nvPr/>
        </p:nvSpPr>
        <p:spPr bwMode="auto">
          <a:xfrm>
            <a:off x="3533285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Скругленный прямоугольник 292">
            <a:extLst>
              <a:ext uri="{FF2B5EF4-FFF2-40B4-BE49-F238E27FC236}">
                <a16:creationId xmlns:a16="http://schemas.microsoft.com/office/drawing/2014/main" id="{3DC2AFE6-8E09-04EA-E77F-DFFF484D475F}"/>
              </a:ext>
            </a:extLst>
          </p:cNvPr>
          <p:cNvSpPr/>
          <p:nvPr/>
        </p:nvSpPr>
        <p:spPr bwMode="auto">
          <a:xfrm>
            <a:off x="3688706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Скругленный прямоугольник 293">
            <a:extLst>
              <a:ext uri="{FF2B5EF4-FFF2-40B4-BE49-F238E27FC236}">
                <a16:creationId xmlns:a16="http://schemas.microsoft.com/office/drawing/2014/main" id="{31D53761-C11C-DBD6-0207-F5AB512D6AB4}"/>
              </a:ext>
            </a:extLst>
          </p:cNvPr>
          <p:cNvSpPr/>
          <p:nvPr/>
        </p:nvSpPr>
        <p:spPr bwMode="auto">
          <a:xfrm>
            <a:off x="3844127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Скругленный прямоугольник 294">
            <a:extLst>
              <a:ext uri="{FF2B5EF4-FFF2-40B4-BE49-F238E27FC236}">
                <a16:creationId xmlns:a16="http://schemas.microsoft.com/office/drawing/2014/main" id="{0B6B3347-5896-497B-05B1-22048DD7F5FE}"/>
              </a:ext>
            </a:extLst>
          </p:cNvPr>
          <p:cNvSpPr/>
          <p:nvPr/>
        </p:nvSpPr>
        <p:spPr bwMode="auto">
          <a:xfrm>
            <a:off x="3999548" y="53807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75">
            <a:extLst>
              <a:ext uri="{FF2B5EF4-FFF2-40B4-BE49-F238E27FC236}">
                <a16:creationId xmlns:a16="http://schemas.microsoft.com/office/drawing/2014/main" id="{26FB28FB-4058-0BDC-2DEE-EE4F9693DB17}"/>
              </a:ext>
            </a:extLst>
          </p:cNvPr>
          <p:cNvSpPr txBox="1"/>
          <p:nvPr/>
        </p:nvSpPr>
        <p:spPr bwMode="auto">
          <a:xfrm>
            <a:off x="2582774" y="4995552"/>
            <a:ext cx="1518544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СЕНОКОСЫ — 3,9 ТЫС. ГА</a:t>
            </a:r>
          </a:p>
        </p:txBody>
      </p:sp>
      <p:sp>
        <p:nvSpPr>
          <p:cNvPr id="298" name="Скругленный прямоугольник 297">
            <a:extLst>
              <a:ext uri="{FF2B5EF4-FFF2-40B4-BE49-F238E27FC236}">
                <a16:creationId xmlns:a16="http://schemas.microsoft.com/office/drawing/2014/main" id="{66144715-F7A7-877C-5605-F5D6AE74BDA7}"/>
              </a:ext>
            </a:extLst>
          </p:cNvPr>
          <p:cNvSpPr/>
          <p:nvPr/>
        </p:nvSpPr>
        <p:spPr bwMode="auto">
          <a:xfrm>
            <a:off x="2569908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Скругленный прямоугольник 298">
            <a:extLst>
              <a:ext uri="{FF2B5EF4-FFF2-40B4-BE49-F238E27FC236}">
                <a16:creationId xmlns:a16="http://schemas.microsoft.com/office/drawing/2014/main" id="{4BFBC876-E71B-71BC-62C4-9E7994E081EE}"/>
              </a:ext>
            </a:extLst>
          </p:cNvPr>
          <p:cNvSpPr/>
          <p:nvPr/>
        </p:nvSpPr>
        <p:spPr bwMode="auto">
          <a:xfrm>
            <a:off x="2725329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Скругленный прямоугольник 299">
            <a:extLst>
              <a:ext uri="{FF2B5EF4-FFF2-40B4-BE49-F238E27FC236}">
                <a16:creationId xmlns:a16="http://schemas.microsoft.com/office/drawing/2014/main" id="{D97253D3-0EFF-E2B1-A060-0B34E66D5E43}"/>
              </a:ext>
            </a:extLst>
          </p:cNvPr>
          <p:cNvSpPr/>
          <p:nvPr/>
        </p:nvSpPr>
        <p:spPr bwMode="auto">
          <a:xfrm>
            <a:off x="2880750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Скругленный прямоугольник 300">
            <a:extLst>
              <a:ext uri="{FF2B5EF4-FFF2-40B4-BE49-F238E27FC236}">
                <a16:creationId xmlns:a16="http://schemas.microsoft.com/office/drawing/2014/main" id="{E932CA0E-00BD-86CD-75DA-574199C9F9B6}"/>
              </a:ext>
            </a:extLst>
          </p:cNvPr>
          <p:cNvSpPr/>
          <p:nvPr/>
        </p:nvSpPr>
        <p:spPr bwMode="auto">
          <a:xfrm>
            <a:off x="3036171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Скругленный прямоугольник 301">
            <a:extLst>
              <a:ext uri="{FF2B5EF4-FFF2-40B4-BE49-F238E27FC236}">
                <a16:creationId xmlns:a16="http://schemas.microsoft.com/office/drawing/2014/main" id="{9991DA20-99CE-FE32-D1A3-82A74EEC1C47}"/>
              </a:ext>
            </a:extLst>
          </p:cNvPr>
          <p:cNvSpPr/>
          <p:nvPr/>
        </p:nvSpPr>
        <p:spPr bwMode="auto">
          <a:xfrm>
            <a:off x="3191591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Скругленный прямоугольник 302">
            <a:extLst>
              <a:ext uri="{FF2B5EF4-FFF2-40B4-BE49-F238E27FC236}">
                <a16:creationId xmlns:a16="http://schemas.microsoft.com/office/drawing/2014/main" id="{0EEAB0A7-1846-0CC4-408E-87F3312DA2A4}"/>
              </a:ext>
            </a:extLst>
          </p:cNvPr>
          <p:cNvSpPr/>
          <p:nvPr/>
        </p:nvSpPr>
        <p:spPr bwMode="auto">
          <a:xfrm>
            <a:off x="3347011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Скругленный прямоугольник 303">
            <a:extLst>
              <a:ext uri="{FF2B5EF4-FFF2-40B4-BE49-F238E27FC236}">
                <a16:creationId xmlns:a16="http://schemas.microsoft.com/office/drawing/2014/main" id="{80865AEC-A06E-1ABD-2395-82F6CBA344F0}"/>
              </a:ext>
            </a:extLst>
          </p:cNvPr>
          <p:cNvSpPr/>
          <p:nvPr/>
        </p:nvSpPr>
        <p:spPr bwMode="auto">
          <a:xfrm>
            <a:off x="3502432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Скругленный прямоугольник 304">
            <a:extLst>
              <a:ext uri="{FF2B5EF4-FFF2-40B4-BE49-F238E27FC236}">
                <a16:creationId xmlns:a16="http://schemas.microsoft.com/office/drawing/2014/main" id="{6A8029F0-EEC5-89A9-027F-AA7290D55281}"/>
              </a:ext>
            </a:extLst>
          </p:cNvPr>
          <p:cNvSpPr/>
          <p:nvPr/>
        </p:nvSpPr>
        <p:spPr bwMode="auto">
          <a:xfrm>
            <a:off x="3657852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Скругленный прямоугольник 305">
            <a:extLst>
              <a:ext uri="{FF2B5EF4-FFF2-40B4-BE49-F238E27FC236}">
                <a16:creationId xmlns:a16="http://schemas.microsoft.com/office/drawing/2014/main" id="{6A33E176-EF98-8D5A-B3A8-146564A55B2E}"/>
              </a:ext>
            </a:extLst>
          </p:cNvPr>
          <p:cNvSpPr/>
          <p:nvPr/>
        </p:nvSpPr>
        <p:spPr bwMode="auto">
          <a:xfrm>
            <a:off x="3813273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Скругленный прямоугольник 306">
            <a:extLst>
              <a:ext uri="{FF2B5EF4-FFF2-40B4-BE49-F238E27FC236}">
                <a16:creationId xmlns:a16="http://schemas.microsoft.com/office/drawing/2014/main" id="{5E36BFFC-CBB5-74DE-26B2-5C72EA7FFA45}"/>
              </a:ext>
            </a:extLst>
          </p:cNvPr>
          <p:cNvSpPr/>
          <p:nvPr/>
        </p:nvSpPr>
        <p:spPr bwMode="auto">
          <a:xfrm>
            <a:off x="3968694" y="6926414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74">
            <a:extLst>
              <a:ext uri="{FF2B5EF4-FFF2-40B4-BE49-F238E27FC236}">
                <a16:creationId xmlns:a16="http://schemas.microsoft.com/office/drawing/2014/main" id="{8F685AD5-0FD5-A283-1340-96C2B0BF75CF}"/>
              </a:ext>
            </a:extLst>
          </p:cNvPr>
          <p:cNvSpPr txBox="1"/>
          <p:nvPr/>
        </p:nvSpPr>
        <p:spPr bwMode="auto">
          <a:xfrm>
            <a:off x="4151847" y="6988838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bject 75">
            <a:extLst>
              <a:ext uri="{FF2B5EF4-FFF2-40B4-BE49-F238E27FC236}">
                <a16:creationId xmlns:a16="http://schemas.microsoft.com/office/drawing/2014/main" id="{A5BDA38A-5B4F-A70A-0611-91B2D07D50DD}"/>
              </a:ext>
            </a:extLst>
          </p:cNvPr>
          <p:cNvSpPr txBox="1"/>
          <p:nvPr/>
        </p:nvSpPr>
        <p:spPr bwMode="auto">
          <a:xfrm>
            <a:off x="2553764" y="6588331"/>
            <a:ext cx="1571617" cy="22827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ДОСТУПНЫЕ МОЩНОСТИ**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— 64,9 ТЫС. КВТ</a:t>
            </a:r>
          </a:p>
        </p:txBody>
      </p:sp>
      <p:sp>
        <p:nvSpPr>
          <p:cNvPr id="310" name="Скругленный прямоугольник 309">
            <a:extLst>
              <a:ext uri="{FF2B5EF4-FFF2-40B4-BE49-F238E27FC236}">
                <a16:creationId xmlns:a16="http://schemas.microsoft.com/office/drawing/2014/main" id="{7E9B4E0D-C7E2-8277-FBF5-0B92E5ECD5F8}"/>
              </a:ext>
            </a:extLst>
          </p:cNvPr>
          <p:cNvSpPr/>
          <p:nvPr/>
        </p:nvSpPr>
        <p:spPr bwMode="auto">
          <a:xfrm>
            <a:off x="342400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Скругленный прямоугольник 310">
            <a:extLst>
              <a:ext uri="{FF2B5EF4-FFF2-40B4-BE49-F238E27FC236}">
                <a16:creationId xmlns:a16="http://schemas.microsoft.com/office/drawing/2014/main" id="{875E0C4E-7422-3C74-07EC-A66486B37DFA}"/>
              </a:ext>
            </a:extLst>
          </p:cNvPr>
          <p:cNvSpPr/>
          <p:nvPr/>
        </p:nvSpPr>
        <p:spPr bwMode="auto">
          <a:xfrm>
            <a:off x="497821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Скругленный прямоугольник 311">
            <a:extLst>
              <a:ext uri="{FF2B5EF4-FFF2-40B4-BE49-F238E27FC236}">
                <a16:creationId xmlns:a16="http://schemas.microsoft.com/office/drawing/2014/main" id="{7F39C002-0DE0-E426-91C9-544B6A57947C}"/>
              </a:ext>
            </a:extLst>
          </p:cNvPr>
          <p:cNvSpPr/>
          <p:nvPr/>
        </p:nvSpPr>
        <p:spPr bwMode="auto">
          <a:xfrm>
            <a:off x="653242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Скругленный прямоугольник 312">
            <a:extLst>
              <a:ext uri="{FF2B5EF4-FFF2-40B4-BE49-F238E27FC236}">
                <a16:creationId xmlns:a16="http://schemas.microsoft.com/office/drawing/2014/main" id="{261DD4E3-C222-63A1-8EC6-F4696B687E11}"/>
              </a:ext>
            </a:extLst>
          </p:cNvPr>
          <p:cNvSpPr/>
          <p:nvPr/>
        </p:nvSpPr>
        <p:spPr bwMode="auto">
          <a:xfrm>
            <a:off x="808662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Скругленный прямоугольник 313">
            <a:extLst>
              <a:ext uri="{FF2B5EF4-FFF2-40B4-BE49-F238E27FC236}">
                <a16:creationId xmlns:a16="http://schemas.microsoft.com/office/drawing/2014/main" id="{F8672116-B008-348A-388F-8C86B7F3BF87}"/>
              </a:ext>
            </a:extLst>
          </p:cNvPr>
          <p:cNvSpPr/>
          <p:nvPr/>
        </p:nvSpPr>
        <p:spPr bwMode="auto">
          <a:xfrm>
            <a:off x="964083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Скругленный прямоугольник 314">
            <a:extLst>
              <a:ext uri="{FF2B5EF4-FFF2-40B4-BE49-F238E27FC236}">
                <a16:creationId xmlns:a16="http://schemas.microsoft.com/office/drawing/2014/main" id="{E582CD69-EC9C-6571-E716-086B3AE5F548}"/>
              </a:ext>
            </a:extLst>
          </p:cNvPr>
          <p:cNvSpPr/>
          <p:nvPr/>
        </p:nvSpPr>
        <p:spPr bwMode="auto">
          <a:xfrm>
            <a:off x="1119503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Скругленный прямоугольник 315">
            <a:extLst>
              <a:ext uri="{FF2B5EF4-FFF2-40B4-BE49-F238E27FC236}">
                <a16:creationId xmlns:a16="http://schemas.microsoft.com/office/drawing/2014/main" id="{CF1BA0CB-2303-A0FC-04E2-A59AF7687147}"/>
              </a:ext>
            </a:extLst>
          </p:cNvPr>
          <p:cNvSpPr/>
          <p:nvPr/>
        </p:nvSpPr>
        <p:spPr bwMode="auto">
          <a:xfrm>
            <a:off x="1274923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Скругленный прямоугольник 316">
            <a:extLst>
              <a:ext uri="{FF2B5EF4-FFF2-40B4-BE49-F238E27FC236}">
                <a16:creationId xmlns:a16="http://schemas.microsoft.com/office/drawing/2014/main" id="{80A6CC16-9961-2981-2EF5-36380ED64D8D}"/>
              </a:ext>
            </a:extLst>
          </p:cNvPr>
          <p:cNvSpPr/>
          <p:nvPr/>
        </p:nvSpPr>
        <p:spPr bwMode="auto">
          <a:xfrm>
            <a:off x="1430344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Скругленный прямоугольник 317">
            <a:extLst>
              <a:ext uri="{FF2B5EF4-FFF2-40B4-BE49-F238E27FC236}">
                <a16:creationId xmlns:a16="http://schemas.microsoft.com/office/drawing/2014/main" id="{E37F880E-513F-54EB-BB06-FE525651CF79}"/>
              </a:ext>
            </a:extLst>
          </p:cNvPr>
          <p:cNvSpPr/>
          <p:nvPr/>
        </p:nvSpPr>
        <p:spPr bwMode="auto">
          <a:xfrm>
            <a:off x="1585765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Скругленный прямоугольник 318">
            <a:extLst>
              <a:ext uri="{FF2B5EF4-FFF2-40B4-BE49-F238E27FC236}">
                <a16:creationId xmlns:a16="http://schemas.microsoft.com/office/drawing/2014/main" id="{390C82CC-4714-41E7-9346-57183BF227C8}"/>
              </a:ext>
            </a:extLst>
          </p:cNvPr>
          <p:cNvSpPr/>
          <p:nvPr/>
        </p:nvSpPr>
        <p:spPr bwMode="auto">
          <a:xfrm>
            <a:off x="1741186" y="615442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75">
            <a:extLst>
              <a:ext uri="{FF2B5EF4-FFF2-40B4-BE49-F238E27FC236}">
                <a16:creationId xmlns:a16="http://schemas.microsoft.com/office/drawing/2014/main" id="{C47A9D2A-4BE0-1228-0896-0A63B4E7185F}"/>
              </a:ext>
            </a:extLst>
          </p:cNvPr>
          <p:cNvSpPr txBox="1"/>
          <p:nvPr/>
        </p:nvSpPr>
        <p:spPr bwMode="auto">
          <a:xfrm>
            <a:off x="326257" y="5792485"/>
            <a:ext cx="1490546" cy="24109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ГЛИНЫ КИРПИЧНЫЕ —</a:t>
            </a:r>
          </a:p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6923 ТЫС. </a:t>
            </a:r>
            <a:r>
              <a:rPr lang="ru-RU" sz="700" dirty="0">
                <a:latin typeface="Arial Black" panose="020B0A04020102020204" pitchFamily="34" charset="0"/>
              </a:rPr>
              <a:t>М</a:t>
            </a:r>
            <a:r>
              <a:rPr lang="ru-RU" sz="700" baseline="30000" dirty="0">
                <a:latin typeface="Arial Black" panose="020B0A04020102020204" pitchFamily="34" charset="0"/>
              </a:rPr>
              <a:t>3</a:t>
            </a:r>
            <a:endParaRPr lang="ru-RU" sz="700" b="1" dirty="0">
              <a:solidFill>
                <a:prstClr val="black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41" name="Скругленный прямоугольник 440">
            <a:extLst>
              <a:ext uri="{FF2B5EF4-FFF2-40B4-BE49-F238E27FC236}">
                <a16:creationId xmlns:a16="http://schemas.microsoft.com/office/drawing/2014/main" id="{802CF8B7-6993-4383-AA9B-D9CD006700F0}"/>
              </a:ext>
            </a:extLst>
          </p:cNvPr>
          <p:cNvSpPr/>
          <p:nvPr/>
        </p:nvSpPr>
        <p:spPr bwMode="auto">
          <a:xfrm>
            <a:off x="333643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Скругленный прямоугольник 441">
            <a:extLst>
              <a:ext uri="{FF2B5EF4-FFF2-40B4-BE49-F238E27FC236}">
                <a16:creationId xmlns:a16="http://schemas.microsoft.com/office/drawing/2014/main" id="{4B360E41-0B03-18C8-87DC-6FAB8EDA960B}"/>
              </a:ext>
            </a:extLst>
          </p:cNvPr>
          <p:cNvSpPr/>
          <p:nvPr/>
        </p:nvSpPr>
        <p:spPr bwMode="auto">
          <a:xfrm>
            <a:off x="489064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Скругленный прямоугольник 442">
            <a:extLst>
              <a:ext uri="{FF2B5EF4-FFF2-40B4-BE49-F238E27FC236}">
                <a16:creationId xmlns:a16="http://schemas.microsoft.com/office/drawing/2014/main" id="{0C1B177B-A5B9-26F5-2FF4-0F23C81DCFFA}"/>
              </a:ext>
            </a:extLst>
          </p:cNvPr>
          <p:cNvSpPr/>
          <p:nvPr/>
        </p:nvSpPr>
        <p:spPr bwMode="auto">
          <a:xfrm>
            <a:off x="644485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Скругленный прямоугольник 443">
            <a:extLst>
              <a:ext uri="{FF2B5EF4-FFF2-40B4-BE49-F238E27FC236}">
                <a16:creationId xmlns:a16="http://schemas.microsoft.com/office/drawing/2014/main" id="{6EF53B43-4756-C0AD-2AAB-D0095826AD80}"/>
              </a:ext>
            </a:extLst>
          </p:cNvPr>
          <p:cNvSpPr/>
          <p:nvPr/>
        </p:nvSpPr>
        <p:spPr bwMode="auto">
          <a:xfrm>
            <a:off x="799906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Скругленный прямоугольник 444">
            <a:extLst>
              <a:ext uri="{FF2B5EF4-FFF2-40B4-BE49-F238E27FC236}">
                <a16:creationId xmlns:a16="http://schemas.microsoft.com/office/drawing/2014/main" id="{46EA48A1-AC6B-9EC0-CDBD-556D4626E939}"/>
              </a:ext>
            </a:extLst>
          </p:cNvPr>
          <p:cNvSpPr/>
          <p:nvPr/>
        </p:nvSpPr>
        <p:spPr bwMode="auto">
          <a:xfrm>
            <a:off x="955326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Скругленный прямоугольник 445">
            <a:extLst>
              <a:ext uri="{FF2B5EF4-FFF2-40B4-BE49-F238E27FC236}">
                <a16:creationId xmlns:a16="http://schemas.microsoft.com/office/drawing/2014/main" id="{78D0A63D-9A00-3196-59AA-EB3A7BBBF6D5}"/>
              </a:ext>
            </a:extLst>
          </p:cNvPr>
          <p:cNvSpPr/>
          <p:nvPr/>
        </p:nvSpPr>
        <p:spPr bwMode="auto">
          <a:xfrm>
            <a:off x="1110746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Скругленный прямоугольник 446">
            <a:extLst>
              <a:ext uri="{FF2B5EF4-FFF2-40B4-BE49-F238E27FC236}">
                <a16:creationId xmlns:a16="http://schemas.microsoft.com/office/drawing/2014/main" id="{56F13659-9974-522A-6AB8-112D01A3AB55}"/>
              </a:ext>
            </a:extLst>
          </p:cNvPr>
          <p:cNvSpPr/>
          <p:nvPr/>
        </p:nvSpPr>
        <p:spPr bwMode="auto">
          <a:xfrm>
            <a:off x="1266167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Скругленный прямоугольник 447">
            <a:extLst>
              <a:ext uri="{FF2B5EF4-FFF2-40B4-BE49-F238E27FC236}">
                <a16:creationId xmlns:a16="http://schemas.microsoft.com/office/drawing/2014/main" id="{155D7836-F08E-5C46-0DD6-6DAED94EEDD7}"/>
              </a:ext>
            </a:extLst>
          </p:cNvPr>
          <p:cNvSpPr/>
          <p:nvPr/>
        </p:nvSpPr>
        <p:spPr bwMode="auto">
          <a:xfrm>
            <a:off x="1421587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Скругленный прямоугольник 448">
            <a:extLst>
              <a:ext uri="{FF2B5EF4-FFF2-40B4-BE49-F238E27FC236}">
                <a16:creationId xmlns:a16="http://schemas.microsoft.com/office/drawing/2014/main" id="{4B499C2F-DEC2-EA78-4E49-988C183DFE40}"/>
              </a:ext>
            </a:extLst>
          </p:cNvPr>
          <p:cNvSpPr/>
          <p:nvPr/>
        </p:nvSpPr>
        <p:spPr bwMode="auto">
          <a:xfrm>
            <a:off x="1577008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Скругленный прямоугольник 449">
            <a:extLst>
              <a:ext uri="{FF2B5EF4-FFF2-40B4-BE49-F238E27FC236}">
                <a16:creationId xmlns:a16="http://schemas.microsoft.com/office/drawing/2014/main" id="{14DC5F60-32A9-27CC-B04F-42F962355D6B}"/>
              </a:ext>
            </a:extLst>
          </p:cNvPr>
          <p:cNvSpPr/>
          <p:nvPr/>
        </p:nvSpPr>
        <p:spPr bwMode="auto">
          <a:xfrm>
            <a:off x="1732429" y="386342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74">
            <a:extLst>
              <a:ext uri="{FF2B5EF4-FFF2-40B4-BE49-F238E27FC236}">
                <a16:creationId xmlns:a16="http://schemas.microsoft.com/office/drawing/2014/main" id="{46BA1ECE-544A-23B9-7416-BFDF83126B70}"/>
              </a:ext>
            </a:extLst>
          </p:cNvPr>
          <p:cNvSpPr txBox="1"/>
          <p:nvPr/>
        </p:nvSpPr>
        <p:spPr bwMode="auto">
          <a:xfrm>
            <a:off x="1915582" y="3925853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39%*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object 75">
            <a:extLst>
              <a:ext uri="{FF2B5EF4-FFF2-40B4-BE49-F238E27FC236}">
                <a16:creationId xmlns:a16="http://schemas.microsoft.com/office/drawing/2014/main" id="{0F29FA41-E4C9-AFC9-CC25-D02F25A90279}"/>
              </a:ext>
            </a:extLst>
          </p:cNvPr>
          <p:cNvSpPr txBox="1"/>
          <p:nvPr/>
        </p:nvSpPr>
        <p:spPr bwMode="auto">
          <a:xfrm>
            <a:off x="317501" y="3475742"/>
            <a:ext cx="1979098" cy="22827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defTabSz="914217">
              <a:spcBef>
                <a:spcPts val="100"/>
              </a:spcBef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ИСПОЛЬЗОВАНИЕ РАСЧЕТНОЙ ЛЕСОСЕКИ — 1212,5 ТЫС. </a:t>
            </a:r>
            <a:r>
              <a:rPr lang="ru-RU" sz="700" dirty="0">
                <a:latin typeface="Arial Black" panose="020B0A04020102020204" pitchFamily="34" charset="0"/>
              </a:rPr>
              <a:t>М</a:t>
            </a:r>
            <a:r>
              <a:rPr lang="ru-RU" sz="700" baseline="30000" dirty="0">
                <a:latin typeface="Arial Black" panose="020B0A04020102020204" pitchFamily="34" charset="0"/>
              </a:rPr>
              <a:t>3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(2023 Г.)</a:t>
            </a:r>
          </a:p>
        </p:txBody>
      </p:sp>
      <p:pic>
        <p:nvPicPr>
          <p:cNvPr id="453" name="Рисунок 452" descr="Сельское хозяйство контур">
            <a:extLst>
              <a:ext uri="{FF2B5EF4-FFF2-40B4-BE49-F238E27FC236}">
                <a16:creationId xmlns:a16="http://schemas.microsoft.com/office/drawing/2014/main" id="{0B6DE9D0-5F01-65B9-674A-5396FD7415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 bwMode="auto">
          <a:xfrm>
            <a:off x="2404420" y="2541584"/>
            <a:ext cx="351480" cy="351480"/>
          </a:xfrm>
          <a:prstGeom prst="rect">
            <a:avLst/>
          </a:prstGeom>
        </p:spPr>
      </p:pic>
      <p:sp>
        <p:nvSpPr>
          <p:cNvPr id="454" name="Скругленный прямоугольник 453">
            <a:extLst>
              <a:ext uri="{FF2B5EF4-FFF2-40B4-BE49-F238E27FC236}">
                <a16:creationId xmlns:a16="http://schemas.microsoft.com/office/drawing/2014/main" id="{44033687-7F78-481B-C6D7-013283C583BD}"/>
              </a:ext>
            </a:extLst>
          </p:cNvPr>
          <p:cNvSpPr/>
          <p:nvPr/>
        </p:nvSpPr>
        <p:spPr bwMode="auto">
          <a:xfrm rot="10800000" flipV="1">
            <a:off x="317500" y="2919013"/>
            <a:ext cx="4648200" cy="426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  <a:effectLst>
            <a:outerShdw blurRad="1524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природные ресурсы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34083E99-EB24-4B41-8610-993AD46544AB}"/>
              </a:ext>
            </a:extLst>
          </p:cNvPr>
          <p:cNvSpPr txBox="1"/>
          <p:nvPr/>
        </p:nvSpPr>
        <p:spPr bwMode="auto">
          <a:xfrm>
            <a:off x="469900" y="2257425"/>
            <a:ext cx="432861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БАЗА КЛЮЧЕВЫХ РЕСУРСОВ</a:t>
            </a:r>
          </a:p>
        </p:txBody>
      </p:sp>
      <p:sp>
        <p:nvSpPr>
          <p:cNvPr id="468" name="Скругленный прямоугольник 467">
            <a:extLst>
              <a:ext uri="{FF2B5EF4-FFF2-40B4-BE49-F238E27FC236}">
                <a16:creationId xmlns:a16="http://schemas.microsoft.com/office/drawing/2014/main" id="{4753EC96-BDF4-F2AA-6C9C-00F306254AC9}"/>
              </a:ext>
            </a:extLst>
          </p:cNvPr>
          <p:cNvSpPr/>
          <p:nvPr/>
        </p:nvSpPr>
        <p:spPr bwMode="auto">
          <a:xfrm>
            <a:off x="341160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Скругленный прямоугольник 468">
            <a:extLst>
              <a:ext uri="{FF2B5EF4-FFF2-40B4-BE49-F238E27FC236}">
                <a16:creationId xmlns:a16="http://schemas.microsoft.com/office/drawing/2014/main" id="{C7BAD179-AB0B-EBD4-D44C-C6782055E0A9}"/>
              </a:ext>
            </a:extLst>
          </p:cNvPr>
          <p:cNvSpPr/>
          <p:nvPr/>
        </p:nvSpPr>
        <p:spPr bwMode="auto">
          <a:xfrm>
            <a:off x="496580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Скругленный прямоугольник 469">
            <a:extLst>
              <a:ext uri="{FF2B5EF4-FFF2-40B4-BE49-F238E27FC236}">
                <a16:creationId xmlns:a16="http://schemas.microsoft.com/office/drawing/2014/main" id="{02468DCC-E247-8FF7-0A18-E216BAF10E36}"/>
              </a:ext>
            </a:extLst>
          </p:cNvPr>
          <p:cNvSpPr/>
          <p:nvPr/>
        </p:nvSpPr>
        <p:spPr bwMode="auto">
          <a:xfrm>
            <a:off x="652002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Скругленный прямоугольник 470">
            <a:extLst>
              <a:ext uri="{FF2B5EF4-FFF2-40B4-BE49-F238E27FC236}">
                <a16:creationId xmlns:a16="http://schemas.microsoft.com/office/drawing/2014/main" id="{CE121FC9-D2F4-F9DC-6FA0-271E94E04F66}"/>
              </a:ext>
            </a:extLst>
          </p:cNvPr>
          <p:cNvSpPr/>
          <p:nvPr/>
        </p:nvSpPr>
        <p:spPr bwMode="auto">
          <a:xfrm>
            <a:off x="807422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Скругленный прямоугольник 471">
            <a:extLst>
              <a:ext uri="{FF2B5EF4-FFF2-40B4-BE49-F238E27FC236}">
                <a16:creationId xmlns:a16="http://schemas.microsoft.com/office/drawing/2014/main" id="{02ACBBD2-ADA6-D47E-318A-411538D255A0}"/>
              </a:ext>
            </a:extLst>
          </p:cNvPr>
          <p:cNvSpPr/>
          <p:nvPr/>
        </p:nvSpPr>
        <p:spPr bwMode="auto">
          <a:xfrm>
            <a:off x="962842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Скругленный прямоугольник 472">
            <a:extLst>
              <a:ext uri="{FF2B5EF4-FFF2-40B4-BE49-F238E27FC236}">
                <a16:creationId xmlns:a16="http://schemas.microsoft.com/office/drawing/2014/main" id="{B2B95647-A4EA-F4E3-756C-8664D7CAEB6F}"/>
              </a:ext>
            </a:extLst>
          </p:cNvPr>
          <p:cNvSpPr/>
          <p:nvPr/>
        </p:nvSpPr>
        <p:spPr bwMode="auto">
          <a:xfrm>
            <a:off x="1118263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Скругленный прямоугольник 473">
            <a:extLst>
              <a:ext uri="{FF2B5EF4-FFF2-40B4-BE49-F238E27FC236}">
                <a16:creationId xmlns:a16="http://schemas.microsoft.com/office/drawing/2014/main" id="{84D7A722-B54A-D003-A535-68D05AF2ED3F}"/>
              </a:ext>
            </a:extLst>
          </p:cNvPr>
          <p:cNvSpPr/>
          <p:nvPr/>
        </p:nvSpPr>
        <p:spPr bwMode="auto">
          <a:xfrm>
            <a:off x="1273683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Скругленный прямоугольник 474">
            <a:extLst>
              <a:ext uri="{FF2B5EF4-FFF2-40B4-BE49-F238E27FC236}">
                <a16:creationId xmlns:a16="http://schemas.microsoft.com/office/drawing/2014/main" id="{35A1B538-A1D8-8FA7-E421-7762D3A0C1EF}"/>
              </a:ext>
            </a:extLst>
          </p:cNvPr>
          <p:cNvSpPr/>
          <p:nvPr/>
        </p:nvSpPr>
        <p:spPr bwMode="auto">
          <a:xfrm>
            <a:off x="1429103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Скругленный прямоугольник 475">
            <a:extLst>
              <a:ext uri="{FF2B5EF4-FFF2-40B4-BE49-F238E27FC236}">
                <a16:creationId xmlns:a16="http://schemas.microsoft.com/office/drawing/2014/main" id="{A6317C38-17F2-FD0A-3189-B0261E31CAF4}"/>
              </a:ext>
            </a:extLst>
          </p:cNvPr>
          <p:cNvSpPr/>
          <p:nvPr/>
        </p:nvSpPr>
        <p:spPr bwMode="auto">
          <a:xfrm>
            <a:off x="1584524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Скругленный прямоугольник 476">
            <a:extLst>
              <a:ext uri="{FF2B5EF4-FFF2-40B4-BE49-F238E27FC236}">
                <a16:creationId xmlns:a16="http://schemas.microsoft.com/office/drawing/2014/main" id="{714A0F62-52CD-D335-8EFB-4E149F1365A6}"/>
              </a:ext>
            </a:extLst>
          </p:cNvPr>
          <p:cNvSpPr/>
          <p:nvPr/>
        </p:nvSpPr>
        <p:spPr bwMode="auto">
          <a:xfrm>
            <a:off x="1739945" y="4630792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75">
            <a:extLst>
              <a:ext uri="{FF2B5EF4-FFF2-40B4-BE49-F238E27FC236}">
                <a16:creationId xmlns:a16="http://schemas.microsoft.com/office/drawing/2014/main" id="{913A53C2-084C-7628-C46F-E031CC633938}"/>
              </a:ext>
            </a:extLst>
          </p:cNvPr>
          <p:cNvSpPr txBox="1"/>
          <p:nvPr/>
        </p:nvSpPr>
        <p:spPr bwMode="auto">
          <a:xfrm>
            <a:off x="325016" y="4231480"/>
            <a:ext cx="1518544" cy="22827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ПЕСОК СТРОИТЕЛЬНЫЙ — 742 ТЫС. </a:t>
            </a:r>
            <a:r>
              <a:rPr lang="ru-RU" sz="700" dirty="0">
                <a:latin typeface="Arial Black" panose="020B0A04020102020204" pitchFamily="34" charset="0"/>
              </a:rPr>
              <a:t>М</a:t>
            </a:r>
            <a:r>
              <a:rPr lang="ru-RU" sz="700" baseline="30000" dirty="0">
                <a:latin typeface="Arial Black" panose="020B0A04020102020204" pitchFamily="34" charset="0"/>
              </a:rPr>
              <a:t>3</a:t>
            </a:r>
            <a:endParaRPr lang="ru-RU" sz="700" b="1" dirty="0">
              <a:solidFill>
                <a:prstClr val="black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80" name="Скругленный прямоугольник 479">
            <a:extLst>
              <a:ext uri="{FF2B5EF4-FFF2-40B4-BE49-F238E27FC236}">
                <a16:creationId xmlns:a16="http://schemas.microsoft.com/office/drawing/2014/main" id="{D32A84D5-25B9-FC10-BEAE-1ABBE362BB68}"/>
              </a:ext>
            </a:extLst>
          </p:cNvPr>
          <p:cNvSpPr/>
          <p:nvPr/>
        </p:nvSpPr>
        <p:spPr bwMode="auto">
          <a:xfrm>
            <a:off x="333643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Скругленный прямоугольник 480">
            <a:extLst>
              <a:ext uri="{FF2B5EF4-FFF2-40B4-BE49-F238E27FC236}">
                <a16:creationId xmlns:a16="http://schemas.microsoft.com/office/drawing/2014/main" id="{C728C00B-BE18-F624-E805-0C6C98A00E6C}"/>
              </a:ext>
            </a:extLst>
          </p:cNvPr>
          <p:cNvSpPr/>
          <p:nvPr/>
        </p:nvSpPr>
        <p:spPr bwMode="auto">
          <a:xfrm>
            <a:off x="489064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Скругленный прямоугольник 481">
            <a:extLst>
              <a:ext uri="{FF2B5EF4-FFF2-40B4-BE49-F238E27FC236}">
                <a16:creationId xmlns:a16="http://schemas.microsoft.com/office/drawing/2014/main" id="{9FD0ED64-6CEF-7581-C551-088990A7935E}"/>
              </a:ext>
            </a:extLst>
          </p:cNvPr>
          <p:cNvSpPr/>
          <p:nvPr/>
        </p:nvSpPr>
        <p:spPr bwMode="auto">
          <a:xfrm>
            <a:off x="644485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Скругленный прямоугольник 482">
            <a:extLst>
              <a:ext uri="{FF2B5EF4-FFF2-40B4-BE49-F238E27FC236}">
                <a16:creationId xmlns:a16="http://schemas.microsoft.com/office/drawing/2014/main" id="{86F5B492-1518-0537-36B8-53793AF88600}"/>
              </a:ext>
            </a:extLst>
          </p:cNvPr>
          <p:cNvSpPr/>
          <p:nvPr/>
        </p:nvSpPr>
        <p:spPr bwMode="auto">
          <a:xfrm>
            <a:off x="799906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Скругленный прямоугольник 483">
            <a:extLst>
              <a:ext uri="{FF2B5EF4-FFF2-40B4-BE49-F238E27FC236}">
                <a16:creationId xmlns:a16="http://schemas.microsoft.com/office/drawing/2014/main" id="{A489B1BB-35FF-EF2D-4295-100512CEADBC}"/>
              </a:ext>
            </a:extLst>
          </p:cNvPr>
          <p:cNvSpPr/>
          <p:nvPr/>
        </p:nvSpPr>
        <p:spPr bwMode="auto">
          <a:xfrm>
            <a:off x="955326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Скругленный прямоугольник 484">
            <a:extLst>
              <a:ext uri="{FF2B5EF4-FFF2-40B4-BE49-F238E27FC236}">
                <a16:creationId xmlns:a16="http://schemas.microsoft.com/office/drawing/2014/main" id="{0DBC5E14-B9C7-ABE1-7EAF-0C9F3BDE5812}"/>
              </a:ext>
            </a:extLst>
          </p:cNvPr>
          <p:cNvSpPr/>
          <p:nvPr/>
        </p:nvSpPr>
        <p:spPr bwMode="auto">
          <a:xfrm>
            <a:off x="1110746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Скругленный прямоугольник 485">
            <a:extLst>
              <a:ext uri="{FF2B5EF4-FFF2-40B4-BE49-F238E27FC236}">
                <a16:creationId xmlns:a16="http://schemas.microsoft.com/office/drawing/2014/main" id="{D16CFB3F-5787-4ABF-6BCB-97735FB13053}"/>
              </a:ext>
            </a:extLst>
          </p:cNvPr>
          <p:cNvSpPr/>
          <p:nvPr/>
        </p:nvSpPr>
        <p:spPr bwMode="auto">
          <a:xfrm>
            <a:off x="1266167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Скругленный прямоугольник 486">
            <a:extLst>
              <a:ext uri="{FF2B5EF4-FFF2-40B4-BE49-F238E27FC236}">
                <a16:creationId xmlns:a16="http://schemas.microsoft.com/office/drawing/2014/main" id="{A0FCB0AB-7170-E0B0-98D8-B2B8E107E944}"/>
              </a:ext>
            </a:extLst>
          </p:cNvPr>
          <p:cNvSpPr/>
          <p:nvPr/>
        </p:nvSpPr>
        <p:spPr bwMode="auto">
          <a:xfrm>
            <a:off x="1421587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Скругленный прямоугольник 487">
            <a:extLst>
              <a:ext uri="{FF2B5EF4-FFF2-40B4-BE49-F238E27FC236}">
                <a16:creationId xmlns:a16="http://schemas.microsoft.com/office/drawing/2014/main" id="{F9938791-9C18-9DC3-D119-7CB294DB1C6A}"/>
              </a:ext>
            </a:extLst>
          </p:cNvPr>
          <p:cNvSpPr/>
          <p:nvPr/>
        </p:nvSpPr>
        <p:spPr bwMode="auto">
          <a:xfrm>
            <a:off x="1577008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Скругленный прямоугольник 488">
            <a:extLst>
              <a:ext uri="{FF2B5EF4-FFF2-40B4-BE49-F238E27FC236}">
                <a16:creationId xmlns:a16="http://schemas.microsoft.com/office/drawing/2014/main" id="{C1093472-06B9-7907-0B50-2647A69D703D}"/>
              </a:ext>
            </a:extLst>
          </p:cNvPr>
          <p:cNvSpPr/>
          <p:nvPr/>
        </p:nvSpPr>
        <p:spPr bwMode="auto">
          <a:xfrm>
            <a:off x="1732429" y="5406873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75">
            <a:extLst>
              <a:ext uri="{FF2B5EF4-FFF2-40B4-BE49-F238E27FC236}">
                <a16:creationId xmlns:a16="http://schemas.microsoft.com/office/drawing/2014/main" id="{8719EE51-DF34-3DBB-C5B7-DDFB63B3890D}"/>
              </a:ext>
            </a:extLst>
          </p:cNvPr>
          <p:cNvSpPr txBox="1"/>
          <p:nvPr/>
        </p:nvSpPr>
        <p:spPr bwMode="auto">
          <a:xfrm>
            <a:off x="317500" y="5019187"/>
            <a:ext cx="1518544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ТОРФ — 1249 ТЫС. Т</a:t>
            </a:r>
          </a:p>
        </p:txBody>
      </p:sp>
      <p:pic>
        <p:nvPicPr>
          <p:cNvPr id="504" name="Рисунок 503" descr="Маркер контур">
            <a:extLst>
              <a:ext uri="{FF2B5EF4-FFF2-40B4-BE49-F238E27FC236}">
                <a16:creationId xmlns:a16="http://schemas.microsoft.com/office/drawing/2014/main" id="{F43DD0BF-6A16-1E5C-6E0D-A5EFC34E449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6413500" y="2566146"/>
            <a:ext cx="535720" cy="535720"/>
          </a:xfrm>
          <a:prstGeom prst="rect">
            <a:avLst/>
          </a:prstGeom>
        </p:spPr>
      </p:pic>
      <p:pic>
        <p:nvPicPr>
          <p:cNvPr id="505" name="Рисунок 504" descr="Маркер контур">
            <a:extLst>
              <a:ext uri="{FF2B5EF4-FFF2-40B4-BE49-F238E27FC236}">
                <a16:creationId xmlns:a16="http://schemas.microsoft.com/office/drawing/2014/main" id="{F43DD0BF-6A16-1E5C-6E0D-A5EFC34E449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7815181" y="2562225"/>
            <a:ext cx="535720" cy="535720"/>
          </a:xfrm>
          <a:prstGeom prst="rect">
            <a:avLst/>
          </a:prstGeom>
        </p:spPr>
      </p:pic>
      <p:pic>
        <p:nvPicPr>
          <p:cNvPr id="506" name="Рисунок 505" descr="Маркер контур">
            <a:extLst>
              <a:ext uri="{FF2B5EF4-FFF2-40B4-BE49-F238E27FC236}">
                <a16:creationId xmlns:a16="http://schemas.microsoft.com/office/drawing/2014/main" id="{F43DD0BF-6A16-1E5C-6E0D-A5EFC34E449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9191176" y="2566146"/>
            <a:ext cx="535720" cy="535720"/>
          </a:xfrm>
          <a:prstGeom prst="rect">
            <a:avLst/>
          </a:prstGeom>
        </p:spPr>
      </p:pic>
      <p:sp>
        <p:nvSpPr>
          <p:cNvPr id="507" name="Номер слайда 2">
            <a:extLst>
              <a:ext uri="{FF2B5EF4-FFF2-40B4-BE49-F238E27FC236}">
                <a16:creationId xmlns:a16="http://schemas.microsoft.com/office/drawing/2014/main" id="{3BD07A61-8C38-6E56-C77F-884810C0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2DA2CF9-E5D5-4DAF-9C2A-6D0273B8A99D}" type="slidenum">
              <a:rPr kumimoji="0" lang="ru-RU" altLang="ru-RU" sz="789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234159" y="3654832"/>
            <a:ext cx="3143559" cy="3936593"/>
            <a:chOff x="6117342" y="3217760"/>
            <a:chExt cx="3479710" cy="43575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17342" y="3217760"/>
              <a:ext cx="3479710" cy="43575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39598" y="5534394"/>
              <a:ext cx="2138850" cy="28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Верещагинский ГО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834937" y="6126323"/>
              <a:ext cx="1675184" cy="28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г. Пермь</a:t>
              </a:r>
            </a:p>
          </p:txBody>
        </p:sp>
      </p:grpSp>
      <p:sp>
        <p:nvSpPr>
          <p:cNvPr id="167" name="Прямоугольник 166"/>
          <p:cNvSpPr/>
          <p:nvPr/>
        </p:nvSpPr>
        <p:spPr>
          <a:xfrm rot="10800000" flipV="1">
            <a:off x="317500" y="7367826"/>
            <a:ext cx="5845884" cy="1326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900"/>
              </a:lnSpc>
              <a:spcBef>
                <a:spcPts val="200"/>
              </a:spcBef>
              <a:defRPr/>
            </a:pPr>
            <a:r>
              <a:rPr kumimoji="0" lang="ru-RU" sz="7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ru-RU" sz="7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среднем за </a:t>
            </a:r>
            <a:r>
              <a:rPr lang="ru-RU" sz="700" i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2008—2017 </a:t>
            </a:r>
            <a:r>
              <a:rPr kumimoji="0" lang="ru-RU" sz="7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гг. по </a:t>
            </a:r>
            <a:r>
              <a:rPr kumimoji="0" lang="ru-RU" sz="700" b="0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Сивинскому</a:t>
            </a:r>
            <a:r>
              <a:rPr kumimoji="0" lang="ru-RU" sz="7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лесничеству ** по данным Россети Урал (Пермэнерго) ниже 35 </a:t>
            </a:r>
            <a:r>
              <a:rPr kumimoji="0" lang="ru-RU" sz="700" b="0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</a:t>
            </a:r>
            <a:endParaRPr kumimoji="0" lang="ru-RU" sz="700" b="0" i="1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object 75">
            <a:extLst>
              <a:ext uri="{FF2B5EF4-FFF2-40B4-BE49-F238E27FC236}">
                <a16:creationId xmlns:a16="http://schemas.microsoft.com/office/drawing/2014/main" id="{EBF4FD16-0331-3D0E-FFC2-35D703F77664}"/>
              </a:ext>
            </a:extLst>
          </p:cNvPr>
          <p:cNvSpPr txBox="1"/>
          <p:nvPr/>
        </p:nvSpPr>
        <p:spPr bwMode="auto">
          <a:xfrm>
            <a:off x="6321532" y="3280500"/>
            <a:ext cx="4227317" cy="69762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lvl="0" defTabSz="914217">
              <a:spcBef>
                <a:spcPts val="100"/>
              </a:spcBef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ДОЛЯ ДОРОГ МЕСТНОГО ЗНАЧЕНИЯ С АСФАЛЬТОБЕТОННЫМ ПОКРЫТИЕМ </a:t>
            </a:r>
            <a:r>
              <a:rPr lang="ru-RU" sz="7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27%</a:t>
            </a:r>
          </a:p>
          <a:p>
            <a:pPr marL="12701" lvl="0" defTabSz="914217">
              <a:spcBef>
                <a:spcPts val="100"/>
              </a:spcBef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ДОЛЯ ПРОТЯЖЕННОСТИ АВТОДРОГ МЕСТНОГО ЗНАЧЕНИЯ, НЕ ОТВЕЧАЮЩИХ НОРМАТИВНЫМ ТРЕБОВАНИЯМ </a:t>
            </a:r>
            <a:r>
              <a:rPr lang="ru-RU" sz="7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64,9%</a:t>
            </a:r>
          </a:p>
          <a:p>
            <a:pPr marL="12701" lvl="0" defTabSz="914217">
              <a:spcBef>
                <a:spcPts val="100"/>
              </a:spcBef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УДАЛЕННОСТЬ ОТ АЭРОПОРТА Г. ПЕРМИ </a:t>
            </a:r>
            <a:r>
              <a:rPr lang="ru-RU" sz="7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141 КМ</a:t>
            </a:r>
          </a:p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ОТСУТСТВУЕТ СОВРЕМЕННАЯ ЛОГИСТИЧЕСКАЯ И РАСПРЕДЕЛИТЕЛЬНАЯ СИСТЕМА </a:t>
            </a:r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7E9B4E0D-C7E2-8277-FBF5-0B92E5ECD5F8}"/>
              </a:ext>
            </a:extLst>
          </p:cNvPr>
          <p:cNvSpPr/>
          <p:nvPr/>
        </p:nvSpPr>
        <p:spPr bwMode="auto">
          <a:xfrm>
            <a:off x="4600843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Скругленный прямоугольник 168">
            <a:extLst>
              <a:ext uri="{FF2B5EF4-FFF2-40B4-BE49-F238E27FC236}">
                <a16:creationId xmlns:a16="http://schemas.microsoft.com/office/drawing/2014/main" id="{875E0C4E-7422-3C74-07EC-A66486B37DFA}"/>
              </a:ext>
            </a:extLst>
          </p:cNvPr>
          <p:cNvSpPr/>
          <p:nvPr/>
        </p:nvSpPr>
        <p:spPr bwMode="auto">
          <a:xfrm>
            <a:off x="4756264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Скругленный прямоугольник 169">
            <a:extLst>
              <a:ext uri="{FF2B5EF4-FFF2-40B4-BE49-F238E27FC236}">
                <a16:creationId xmlns:a16="http://schemas.microsoft.com/office/drawing/2014/main" id="{7F39C002-0DE0-E426-91C9-544B6A57947C}"/>
              </a:ext>
            </a:extLst>
          </p:cNvPr>
          <p:cNvSpPr/>
          <p:nvPr/>
        </p:nvSpPr>
        <p:spPr bwMode="auto">
          <a:xfrm>
            <a:off x="4911685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id="{261DD4E3-C222-63A1-8EC6-F4696B687E11}"/>
              </a:ext>
            </a:extLst>
          </p:cNvPr>
          <p:cNvSpPr/>
          <p:nvPr/>
        </p:nvSpPr>
        <p:spPr bwMode="auto">
          <a:xfrm>
            <a:off x="5067105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Скругленный прямоугольник 171">
            <a:extLst>
              <a:ext uri="{FF2B5EF4-FFF2-40B4-BE49-F238E27FC236}">
                <a16:creationId xmlns:a16="http://schemas.microsoft.com/office/drawing/2014/main" id="{F8672116-B008-348A-388F-8C86B7F3BF87}"/>
              </a:ext>
            </a:extLst>
          </p:cNvPr>
          <p:cNvSpPr/>
          <p:nvPr/>
        </p:nvSpPr>
        <p:spPr bwMode="auto">
          <a:xfrm>
            <a:off x="5222526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582CD69-EC9C-6571-E716-086B3AE5F548}"/>
              </a:ext>
            </a:extLst>
          </p:cNvPr>
          <p:cNvSpPr/>
          <p:nvPr/>
        </p:nvSpPr>
        <p:spPr bwMode="auto">
          <a:xfrm>
            <a:off x="5377946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Скругленный прямоугольник 173">
            <a:extLst>
              <a:ext uri="{FF2B5EF4-FFF2-40B4-BE49-F238E27FC236}">
                <a16:creationId xmlns:a16="http://schemas.microsoft.com/office/drawing/2014/main" id="{CF1BA0CB-2303-A0FC-04E2-A59AF7687147}"/>
              </a:ext>
            </a:extLst>
          </p:cNvPr>
          <p:cNvSpPr/>
          <p:nvPr/>
        </p:nvSpPr>
        <p:spPr bwMode="auto">
          <a:xfrm>
            <a:off x="5533366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Скругленный прямоугольник 174">
            <a:extLst>
              <a:ext uri="{FF2B5EF4-FFF2-40B4-BE49-F238E27FC236}">
                <a16:creationId xmlns:a16="http://schemas.microsoft.com/office/drawing/2014/main" id="{80A6CC16-9961-2981-2EF5-36380ED64D8D}"/>
              </a:ext>
            </a:extLst>
          </p:cNvPr>
          <p:cNvSpPr/>
          <p:nvPr/>
        </p:nvSpPr>
        <p:spPr bwMode="auto">
          <a:xfrm>
            <a:off x="5688787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Скругленный прямоугольник 175">
            <a:extLst>
              <a:ext uri="{FF2B5EF4-FFF2-40B4-BE49-F238E27FC236}">
                <a16:creationId xmlns:a16="http://schemas.microsoft.com/office/drawing/2014/main" id="{E37F880E-513F-54EB-BB06-FE525651CF79}"/>
              </a:ext>
            </a:extLst>
          </p:cNvPr>
          <p:cNvSpPr/>
          <p:nvPr/>
        </p:nvSpPr>
        <p:spPr bwMode="auto">
          <a:xfrm>
            <a:off x="5844208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Скругленный прямоугольник 176">
            <a:extLst>
              <a:ext uri="{FF2B5EF4-FFF2-40B4-BE49-F238E27FC236}">
                <a16:creationId xmlns:a16="http://schemas.microsoft.com/office/drawing/2014/main" id="{390C82CC-4714-41E7-9346-57183BF227C8}"/>
              </a:ext>
            </a:extLst>
          </p:cNvPr>
          <p:cNvSpPr/>
          <p:nvPr/>
        </p:nvSpPr>
        <p:spPr bwMode="auto">
          <a:xfrm>
            <a:off x="5999629" y="385951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75">
            <a:extLst>
              <a:ext uri="{FF2B5EF4-FFF2-40B4-BE49-F238E27FC236}">
                <a16:creationId xmlns:a16="http://schemas.microsoft.com/office/drawing/2014/main" id="{C47A9D2A-4BE0-1228-0896-0A63B4E7185F}"/>
              </a:ext>
            </a:extLst>
          </p:cNvPr>
          <p:cNvSpPr txBox="1"/>
          <p:nvPr/>
        </p:nvSpPr>
        <p:spPr bwMode="auto">
          <a:xfrm>
            <a:off x="4584700" y="3497570"/>
            <a:ext cx="1490546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НЕФТЬ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— 3602 ТЫС. Т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7E9B4E0D-C7E2-8277-FBF5-0B92E5ECD5F8}"/>
              </a:ext>
            </a:extLst>
          </p:cNvPr>
          <p:cNvSpPr/>
          <p:nvPr/>
        </p:nvSpPr>
        <p:spPr bwMode="auto">
          <a:xfrm>
            <a:off x="4613586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875E0C4E-7422-3C74-07EC-A66486B37DFA}"/>
              </a:ext>
            </a:extLst>
          </p:cNvPr>
          <p:cNvSpPr/>
          <p:nvPr/>
        </p:nvSpPr>
        <p:spPr bwMode="auto">
          <a:xfrm>
            <a:off x="4769007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Скругленный прямоугольник 180">
            <a:extLst>
              <a:ext uri="{FF2B5EF4-FFF2-40B4-BE49-F238E27FC236}">
                <a16:creationId xmlns:a16="http://schemas.microsoft.com/office/drawing/2014/main" id="{7F39C002-0DE0-E426-91C9-544B6A57947C}"/>
              </a:ext>
            </a:extLst>
          </p:cNvPr>
          <p:cNvSpPr/>
          <p:nvPr/>
        </p:nvSpPr>
        <p:spPr bwMode="auto">
          <a:xfrm>
            <a:off x="4924428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Скругленный прямоугольник 181">
            <a:extLst>
              <a:ext uri="{FF2B5EF4-FFF2-40B4-BE49-F238E27FC236}">
                <a16:creationId xmlns:a16="http://schemas.microsoft.com/office/drawing/2014/main" id="{261DD4E3-C222-63A1-8EC6-F4696B687E11}"/>
              </a:ext>
            </a:extLst>
          </p:cNvPr>
          <p:cNvSpPr/>
          <p:nvPr/>
        </p:nvSpPr>
        <p:spPr bwMode="auto">
          <a:xfrm>
            <a:off x="5079848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Скругленный прямоугольник 182">
            <a:extLst>
              <a:ext uri="{FF2B5EF4-FFF2-40B4-BE49-F238E27FC236}">
                <a16:creationId xmlns:a16="http://schemas.microsoft.com/office/drawing/2014/main" id="{F8672116-B008-348A-388F-8C86B7F3BF87}"/>
              </a:ext>
            </a:extLst>
          </p:cNvPr>
          <p:cNvSpPr/>
          <p:nvPr/>
        </p:nvSpPr>
        <p:spPr bwMode="auto">
          <a:xfrm>
            <a:off x="5235269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Скругленный прямоугольник 183">
            <a:extLst>
              <a:ext uri="{FF2B5EF4-FFF2-40B4-BE49-F238E27FC236}">
                <a16:creationId xmlns:a16="http://schemas.microsoft.com/office/drawing/2014/main" id="{E582CD69-EC9C-6571-E716-086B3AE5F548}"/>
              </a:ext>
            </a:extLst>
          </p:cNvPr>
          <p:cNvSpPr/>
          <p:nvPr/>
        </p:nvSpPr>
        <p:spPr bwMode="auto">
          <a:xfrm>
            <a:off x="5390689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Скругленный прямоугольник 184">
            <a:extLst>
              <a:ext uri="{FF2B5EF4-FFF2-40B4-BE49-F238E27FC236}">
                <a16:creationId xmlns:a16="http://schemas.microsoft.com/office/drawing/2014/main" id="{CF1BA0CB-2303-A0FC-04E2-A59AF7687147}"/>
              </a:ext>
            </a:extLst>
          </p:cNvPr>
          <p:cNvSpPr/>
          <p:nvPr/>
        </p:nvSpPr>
        <p:spPr bwMode="auto">
          <a:xfrm>
            <a:off x="5546109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Скругленный прямоугольник 185">
            <a:extLst>
              <a:ext uri="{FF2B5EF4-FFF2-40B4-BE49-F238E27FC236}">
                <a16:creationId xmlns:a16="http://schemas.microsoft.com/office/drawing/2014/main" id="{80A6CC16-9961-2981-2EF5-36380ED64D8D}"/>
              </a:ext>
            </a:extLst>
          </p:cNvPr>
          <p:cNvSpPr/>
          <p:nvPr/>
        </p:nvSpPr>
        <p:spPr bwMode="auto">
          <a:xfrm>
            <a:off x="5701530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Скругленный прямоугольник 186">
            <a:extLst>
              <a:ext uri="{FF2B5EF4-FFF2-40B4-BE49-F238E27FC236}">
                <a16:creationId xmlns:a16="http://schemas.microsoft.com/office/drawing/2014/main" id="{E37F880E-513F-54EB-BB06-FE525651CF79}"/>
              </a:ext>
            </a:extLst>
          </p:cNvPr>
          <p:cNvSpPr/>
          <p:nvPr/>
        </p:nvSpPr>
        <p:spPr bwMode="auto">
          <a:xfrm>
            <a:off x="5856951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Скругленный прямоугольник 187">
            <a:extLst>
              <a:ext uri="{FF2B5EF4-FFF2-40B4-BE49-F238E27FC236}">
                <a16:creationId xmlns:a16="http://schemas.microsoft.com/office/drawing/2014/main" id="{390C82CC-4714-41E7-9346-57183BF227C8}"/>
              </a:ext>
            </a:extLst>
          </p:cNvPr>
          <p:cNvSpPr/>
          <p:nvPr/>
        </p:nvSpPr>
        <p:spPr bwMode="auto">
          <a:xfrm>
            <a:off x="6012372" y="464086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75">
            <a:extLst>
              <a:ext uri="{FF2B5EF4-FFF2-40B4-BE49-F238E27FC236}">
                <a16:creationId xmlns:a16="http://schemas.microsoft.com/office/drawing/2014/main" id="{C47A9D2A-4BE0-1228-0896-0A63B4E7185F}"/>
              </a:ext>
            </a:extLst>
          </p:cNvPr>
          <p:cNvSpPr txBox="1"/>
          <p:nvPr/>
        </p:nvSpPr>
        <p:spPr bwMode="auto">
          <a:xfrm>
            <a:off x="4597443" y="4278925"/>
            <a:ext cx="1490546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defTabSz="914217">
              <a:spcBef>
                <a:spcPts val="100"/>
              </a:spcBef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ГАЗ — 9 МЛН </a:t>
            </a:r>
            <a:r>
              <a:rPr lang="ru-RU" sz="700" dirty="0">
                <a:latin typeface="Arial Black" panose="020B0A04020102020204" pitchFamily="34" charset="0"/>
              </a:rPr>
              <a:t>М</a:t>
            </a:r>
            <a:r>
              <a:rPr lang="ru-RU" sz="700" baseline="30000" dirty="0">
                <a:latin typeface="Arial Black" panose="020B0A04020102020204" pitchFamily="34" charset="0"/>
              </a:rPr>
              <a:t>3</a:t>
            </a:r>
            <a:endParaRPr lang="ru-RU" sz="700" b="1" dirty="0">
              <a:solidFill>
                <a:prstClr val="black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4033687-7F78-481B-C6D7-013283C583BD}"/>
              </a:ext>
            </a:extLst>
          </p:cNvPr>
          <p:cNvSpPr/>
          <p:nvPr/>
        </p:nvSpPr>
        <p:spPr>
          <a:xfrm rot="10800000" flipV="1">
            <a:off x="297998" y="1333153"/>
            <a:ext cx="10097402" cy="5191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  <a:effectLst>
            <a:outerShdw blurRad="1524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площадки, пригодные к инвестированию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83E99-EB24-4B41-8610-993AD46544AB}"/>
              </a:ext>
            </a:extLst>
          </p:cNvPr>
          <p:cNvSpPr txBox="1"/>
          <p:nvPr/>
        </p:nvSpPr>
        <p:spPr>
          <a:xfrm>
            <a:off x="298000" y="325041"/>
            <a:ext cx="634484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ИНВЕСТИЦИОННЫЕ ПЛОЩАДКИ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4AD3D5-7878-56D9-2D96-A431D102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16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5CCB62-F064-CCBD-94B9-63BF3352DC1E}"/>
              </a:ext>
            </a:extLst>
          </p:cNvPr>
          <p:cNvSpPr/>
          <p:nvPr/>
        </p:nvSpPr>
        <p:spPr>
          <a:xfrm rot="5400000">
            <a:off x="5265977" y="-3040498"/>
            <a:ext cx="170543" cy="10106499"/>
          </a:xfrm>
          <a:prstGeom prst="rect">
            <a:avLst/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A9AF3-3031-29AD-07EA-1A76375EBF94}"/>
              </a:ext>
            </a:extLst>
          </p:cNvPr>
          <p:cNvSpPr txBox="1"/>
          <p:nvPr/>
        </p:nvSpPr>
        <p:spPr>
          <a:xfrm>
            <a:off x="298001" y="2188657"/>
            <a:ext cx="1009739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СФОРМИРОВАНЫ 2 ПЛОЩАДКИ (27 ГА), ПРИГОДНЫЕ К ИНВЕСТИРОВАНИЮ</a:t>
            </a:r>
          </a:p>
        </p:txBody>
      </p:sp>
      <p:graphicFrame>
        <p:nvGraphicFramePr>
          <p:cNvPr id="528" name="Таблица 527">
            <a:extLst>
              <a:ext uri="{FF2B5EF4-FFF2-40B4-BE49-F238E27FC236}">
                <a16:creationId xmlns:a16="http://schemas.microsoft.com/office/drawing/2014/main" id="{08ABD1EA-57D9-F1C4-F09C-73EA06CEE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4506"/>
              </p:ext>
            </p:extLst>
          </p:nvPr>
        </p:nvGraphicFramePr>
        <p:xfrm>
          <a:off x="297997" y="2617845"/>
          <a:ext cx="10097403" cy="547627"/>
        </p:xfrm>
        <a:graphic>
          <a:graphicData uri="http://schemas.openxmlformats.org/drawingml/2006/table">
            <a:tbl>
              <a:tblPr bandRow="1"/>
              <a:tblGrid>
                <a:gridCol w="302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3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Тип площадки</a:t>
                      </a:r>
                    </a:p>
                  </a:txBody>
                  <a:tcPr marL="383" marR="383" marT="38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назначение</a:t>
                      </a:r>
                    </a:p>
                  </a:txBody>
                  <a:tcPr marL="383" marR="383" marT="38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кадастровый номер</a:t>
                      </a:r>
                    </a:p>
                  </a:txBody>
                  <a:tcPr marL="383" marR="383" marT="38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площадь, га</a:t>
                      </a:r>
                    </a:p>
                  </a:txBody>
                  <a:tcPr marL="383" marR="383" marT="38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greenfield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производство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59:16:0010148:41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greenfield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производство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59:16:3290101:10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 descr="Портфель контур">
            <a:extLst>
              <a:ext uri="{FF2B5EF4-FFF2-40B4-BE49-F238E27FC236}">
                <a16:creationId xmlns:a16="http://schemas.microsoft.com/office/drawing/2014/main" id="{CF5F0CBC-D23D-F2F7-3B51-7323A91CD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auto">
          <a:xfrm>
            <a:off x="5144026" y="777520"/>
            <a:ext cx="405348" cy="405348"/>
          </a:xfrm>
          <a:prstGeom prst="rect">
            <a:avLst/>
          </a:prstGeom>
        </p:spPr>
      </p:pic>
      <p:pic>
        <p:nvPicPr>
          <p:cNvPr id="9" name="Рисунок 8" descr="Город контур">
            <a:extLst>
              <a:ext uri="{FF2B5EF4-FFF2-40B4-BE49-F238E27FC236}">
                <a16:creationId xmlns:a16="http://schemas.microsoft.com/office/drawing/2014/main" id="{AB3F9293-CB30-0D61-EB64-DF43A4957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5111289" y="4074031"/>
            <a:ext cx="470821" cy="470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83E99-EB24-4B41-8610-993AD46544AB}"/>
              </a:ext>
            </a:extLst>
          </p:cNvPr>
          <p:cNvSpPr txBox="1"/>
          <p:nvPr/>
        </p:nvSpPr>
        <p:spPr bwMode="auto">
          <a:xfrm>
            <a:off x="298000" y="3660766"/>
            <a:ext cx="634484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ПРЕИМУЩЕСТВА МУНИЦИПАЛИТЕТА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5CCB62-F064-CCBD-94B9-63BF3352DC1E}"/>
              </a:ext>
            </a:extLst>
          </p:cNvPr>
          <p:cNvSpPr/>
          <p:nvPr/>
        </p:nvSpPr>
        <p:spPr bwMode="auto">
          <a:xfrm rot="5400000">
            <a:off x="5265977" y="-302116"/>
            <a:ext cx="170543" cy="10106499"/>
          </a:xfrm>
          <a:prstGeom prst="rect">
            <a:avLst/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7AF2661-72F7-CF3D-AC8B-4E6FF14C1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45601"/>
              </p:ext>
            </p:extLst>
          </p:nvPr>
        </p:nvGraphicFramePr>
        <p:xfrm>
          <a:off x="302070" y="5028918"/>
          <a:ext cx="10102428" cy="1259665"/>
        </p:xfrm>
        <a:graphic>
          <a:graphicData uri="http://schemas.openxmlformats.org/drawingml/2006/table">
            <a:tbl>
              <a:tblPr bandRow="1"/>
              <a:tblGrid>
                <a:gridCol w="1010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412"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описание</a:t>
                      </a:r>
                      <a:r>
                        <a:rPr lang="ru-RU" sz="1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потенциала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460" marB="0" anchor="ctr"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72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 близость к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краевому центру (130 км). Дороги регионального значения (28 км до М7 Волга). Ж.-д. станция Верещагино, 18 остановочных пунктов. Значительные площади сельхозземель (95,3 тыс. га). Полигон ТБО (резерв емкости 21,6%). База экономики городского округа — добыча полезных ископаемых (нефть), обрабатывающие производства, производство и распределение электроэнергии. Положительная динамика отгруженной продукции, инвестиций, потребительского сектора. Потенциал для организации предприятий нефтесервиса и АПК, обработки металлов, деревообработки, производства продуктов питания, сельского и этнографического туризма.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9525" marB="0" anchor="ctr">
                    <a:lnL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5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BFFB4D-5A29-F38E-451D-49A54B9A437F}"/>
              </a:ext>
            </a:extLst>
          </p:cNvPr>
          <p:cNvSpPr txBox="1"/>
          <p:nvPr/>
        </p:nvSpPr>
        <p:spPr bwMode="auto">
          <a:xfrm>
            <a:off x="297999" y="325041"/>
            <a:ext cx="10138785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ТЕКУЩИЕ ТРЕНДЫ РАЗВИТИЯ БИЗНЕСА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данные интервьюирования</a:t>
            </a:r>
          </a:p>
        </p:txBody>
      </p:sp>
      <p:sp>
        <p:nvSpPr>
          <p:cNvPr id="5" name="object 57">
            <a:extLst>
              <a:ext uri="{FF2B5EF4-FFF2-40B4-BE49-F238E27FC236}">
                <a16:creationId xmlns:a16="http://schemas.microsoft.com/office/drawing/2014/main" id="{B635DED8-1397-DA03-6C51-8216A841F4DB}"/>
              </a:ext>
            </a:extLst>
          </p:cNvPr>
          <p:cNvSpPr txBox="1"/>
          <p:nvPr/>
        </p:nvSpPr>
        <p:spPr bwMode="auto">
          <a:xfrm>
            <a:off x="298001" y="1181586"/>
            <a:ext cx="9153155" cy="5232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НА ОСНОВЕ ИНТЕРВЬЮ С ДАННЫМИ КОМПАНИЯМИ ОПРЕДЕЛЕНЫ ТРЕНДЫ РАЗВИТИЯ (НАРАЩИВАНИЯ) КЛЮЧЕВЫХ КОМПЕТЕНЦИЙ: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2EB6-29FD-545B-7664-6A80C51B528A}"/>
              </a:ext>
            </a:extLst>
          </p:cNvPr>
          <p:cNvSpPr txBox="1"/>
          <p:nvPr/>
        </p:nvSpPr>
        <p:spPr bwMode="auto">
          <a:xfrm>
            <a:off x="666180" y="1963752"/>
            <a:ext cx="9373140" cy="97462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компетенций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молочном животноводстве (строительств телятника на 200 голов), модернизация техники;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цеха по изготовлению металлических конструкций;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строительство фермы КРС (3700 голов);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компетенций по производству рыбной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продукции.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5263540-1539-107D-0CCE-947775B7EADD}"/>
              </a:ext>
            </a:extLst>
          </p:cNvPr>
          <p:cNvCxnSpPr>
            <a:cxnSpLocks/>
          </p:cNvCxnSpPr>
          <p:nvPr/>
        </p:nvCxnSpPr>
        <p:spPr bwMode="auto">
          <a:xfrm>
            <a:off x="378148" y="2056945"/>
            <a:ext cx="0" cy="4659335"/>
          </a:xfrm>
          <a:prstGeom prst="line">
            <a:avLst/>
          </a:prstGeom>
          <a:ln w="19050">
            <a:solidFill>
              <a:srgbClr val="C0C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3BD07A61-8C38-6E56-C77F-884810C0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F9B8AA-90C8-4285-A259-F902D771369D}" type="slidenum">
              <a:rPr kumimoji="0" lang="ru-RU" altLang="ru-RU" sz="789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3BD07A61-8C38-6E56-C77F-884810C0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362E839-E40C-4025-AAA2-EE087F184CAA}" type="slidenum">
              <a:rPr lang="ru-RU" altLang="ru-RU" sz="789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B663C-EA70-9B2E-8317-E813A85BE106}"/>
              </a:ext>
            </a:extLst>
          </p:cNvPr>
          <p:cNvSpPr txBox="1"/>
          <p:nvPr/>
        </p:nvSpPr>
        <p:spPr bwMode="auto">
          <a:xfrm>
            <a:off x="297999" y="325041"/>
            <a:ext cx="101387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ПРОДУКТОВАЯ МАТРИЦА (СПЕЦИАЛИЗАЦИЯ)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93D9-135D-D2ED-0C3B-A68121457CC0}"/>
              </a:ext>
            </a:extLst>
          </p:cNvPr>
          <p:cNvSpPr txBox="1"/>
          <p:nvPr/>
        </p:nvSpPr>
        <p:spPr bwMode="auto">
          <a:xfrm>
            <a:off x="7990347" y="181025"/>
            <a:ext cx="23848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09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По мнению разработчика</a:t>
            </a:r>
          </a:p>
          <a:p>
            <a:pPr marL="0" marR="0" lvl="0" indent="0" algn="r" defTabSz="914309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47521"/>
              </p:ext>
            </p:extLst>
          </p:nvPr>
        </p:nvGraphicFramePr>
        <p:xfrm>
          <a:off x="297999" y="973114"/>
          <a:ext cx="10077155" cy="6161111"/>
        </p:xfrm>
        <a:graphic>
          <a:graphicData uri="http://schemas.openxmlformats.org/drawingml/2006/table">
            <a:tbl>
              <a:tblPr/>
              <a:tblGrid>
                <a:gridCol w="4942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511"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7" marR="2287" marT="2287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ИЗМЕНЕНИЕ</a:t>
                      </a:r>
                      <a:r>
                        <a:rPr lang="ru-RU" sz="900" b="1" i="0" spc="0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</a:t>
                      </a:r>
                      <a:r>
                        <a:rPr lang="ru-RU" sz="900" b="1" i="0" spc="-25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ОБЪЕМОВ                            В ПЕРСПЕКТИВЕ 2026 ГОДА (ИНТЕРВЬЮ)</a:t>
                      </a:r>
                      <a:endParaRPr lang="ru-RU" sz="900" b="1" i="0" dirty="0">
                        <a:solidFill>
                          <a:srgbClr val="1F41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marL="2287" marR="2287" marT="2287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ИЗМЕНЕНИЕ</a:t>
                      </a:r>
                      <a:r>
                        <a:rPr lang="ru-RU" sz="900" b="1" i="0" spc="0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</a:t>
                      </a:r>
                    </a:p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АССОРТИМЕНТА </a:t>
                      </a:r>
                    </a:p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 dirty="0">
                          <a:solidFill>
                            <a:srgbClr val="1F417B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(АНКЕТИРОВАНИЕ И ИНТЕРВЬЮ)</a:t>
                      </a:r>
                      <a:endParaRPr lang="ru-RU" sz="900" b="1" i="0" dirty="0">
                        <a:solidFill>
                          <a:srgbClr val="1F41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marL="2287" marR="2287" marT="2287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СЕЛЬСКОЕ ХОЗЯЙСТВО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ПРОИЗВОДСТВО ПРОДУКТОВ ПИТАНИЯ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объемов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ПОЛИГРАФИЧЕСКАЯ ДЕЯТЕЛЬНОСТЬ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объемов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ПРОИЗВОДСТВО ХИМИЧЕСКИХ ВЕЩЕСТВ И ХИМИЧЕСКИХ ПРОДУКТОВ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объемов*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ассортимента*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ПРОИЗВОДСТВО СТРОЙМАТЕРИАЛОВ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МЕТАЛЛУРГИЧЕСКОЕ ПРОИЗВОДСТВО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ТРАНСПОРТНЫХ СРЕДСТВ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Сокращение 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объемов*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ассортимента*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41—43 СТРОИТЕЛЬСТВО И РЕМОНТНЫЕ РАБОТЫ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Умеренный рост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ТОРГОВЛЯ ОПТОВАЯ ПИЛОМАТЕРИАЛАМИ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Умеренный рост*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5D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 ассортимента*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СКЛАДСКОЕ ХОЗЯЙСТВО И ВСПОМОГАТЕЛЬНАЯ ТРАНСПОРТНАЯ ДЕЯТЕЛЬНОСТЬ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объемов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ассортимента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ОБЩЕСТВЕННОЕ ПИТАНИЕ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объемов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ассортимента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72000" marR="118110" lvl="0" indent="-3175" algn="l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ДЕЯТЕЛЬНОСТЬ В ОБЛАСТИ ЗДРАВООХРАНЕНИЯ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  <a:r>
                        <a:rPr lang="ru-RU" sz="9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объемов</a:t>
                      </a:r>
                      <a:endParaRPr lang="ru-RU"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ассортимента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4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31901D26-1EB5-811D-E9D4-F49D1554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A30863-8DFA-4EE5-A524-A86D83A23540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FFB4D-5A29-F38E-451D-49A54B9A437F}"/>
              </a:ext>
            </a:extLst>
          </p:cNvPr>
          <p:cNvSpPr txBox="1"/>
          <p:nvPr/>
        </p:nvSpPr>
        <p:spPr bwMode="auto">
          <a:xfrm>
            <a:off x="297999" y="325041"/>
            <a:ext cx="10138785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ТРЕНДЫ РАЗВИТИЯ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данные интервьюирования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635DED8-1397-DA03-6C51-8216A841F4DB}"/>
              </a:ext>
            </a:extLst>
          </p:cNvPr>
          <p:cNvSpPr txBox="1"/>
          <p:nvPr/>
        </p:nvSpPr>
        <p:spPr bwMode="auto">
          <a:xfrm>
            <a:off x="298001" y="1181586"/>
            <a:ext cx="9153155" cy="101566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ИСХОДЯ ИЗ ПРОВЕДЕННЫХ ИНТЕРВЬЮ И ПОЛУЧЕННЫХ АНКЕТНЫХ ДАННЫХ, ПРИНИМАЯ ВО ВНИМАНИЕ ВОЗМОЖНОСТИ И ЖЕЛАНИЯ БИЗНЕСА, ВОЗМОЖНЫЕ РЕЗЕРВЫ РОСТА ЭФФЕКТИВНОСТИ ДЕЙСТВУЮЩЕГО БИЗНЕСА СОСРЕДОТОЧЕНЫ В СЛЕДУЮЩИХ НАПРАВЛЕНИЯХ: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42EB6-29FD-545B-7664-6A80C51B528A}"/>
              </a:ext>
            </a:extLst>
          </p:cNvPr>
          <p:cNvSpPr txBox="1"/>
          <p:nvPr/>
        </p:nvSpPr>
        <p:spPr bwMode="auto">
          <a:xfrm>
            <a:off x="666180" y="2269257"/>
            <a:ext cx="9373140" cy="31675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строительство фермы на 200 голов КРС с автоматизированной доильной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системой;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мощностей (новая площадка) по производству полиграфической продукции (большеформатная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печать)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нового здания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для размещения торговой точки;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центра подготовки/переподготовки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специальностей;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на базе мукомольного завода производства комбикормов;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мясоперерабатывающего цеха (имеется убойный пункт);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спектра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медицинских услуг при условии закупа нового оборудования;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 деревообрабатывающего производства (наличие железной дороги);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оборот площадки бывшей трикотажной фабрики;</a:t>
            </a:r>
            <a:endParaRPr kumimoji="0" lang="ru-RU" sz="1200" b="1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 производства экологичной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упаковки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отходов деревообрабатывающей промышленности;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компетенций по производству строительных материалов (кирпичный завод);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компетенций по производству продуктов питания (мясная продукция, овощи, производство салатов);</a:t>
            </a:r>
          </a:p>
          <a:p>
            <a:pPr marL="171450" marR="0" lvl="0" indent="-171450" algn="l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kern="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производства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овощей закрытого грунта (теплицы).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5263540-1539-107D-0CCE-947775B7EADD}"/>
              </a:ext>
            </a:extLst>
          </p:cNvPr>
          <p:cNvCxnSpPr>
            <a:cxnSpLocks/>
          </p:cNvCxnSpPr>
          <p:nvPr/>
        </p:nvCxnSpPr>
        <p:spPr bwMode="auto">
          <a:xfrm>
            <a:off x="378148" y="2362450"/>
            <a:ext cx="0" cy="4947367"/>
          </a:xfrm>
          <a:prstGeom prst="line">
            <a:avLst/>
          </a:prstGeom>
          <a:ln w="19050">
            <a:solidFill>
              <a:srgbClr val="C0C1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0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>
            <a:extLst>
              <a:ext uri="{FF2B5EF4-FFF2-40B4-BE49-F238E27FC236}">
                <a16:creationId xmlns:a16="http://schemas.microsoft.com/office/drawing/2014/main" id="{B73D0933-4CF2-35E3-0885-C2B63B7859F9}"/>
              </a:ext>
            </a:extLst>
          </p:cNvPr>
          <p:cNvSpPr/>
          <p:nvPr/>
        </p:nvSpPr>
        <p:spPr>
          <a:xfrm>
            <a:off x="7769815" y="4639265"/>
            <a:ext cx="2923585" cy="29235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F3035D4-7174-4976-89F8-4C2DF3EA6B40}"/>
              </a:ext>
            </a:extLst>
          </p:cNvPr>
          <p:cNvCxnSpPr>
            <a:cxnSpLocks/>
          </p:cNvCxnSpPr>
          <p:nvPr/>
        </p:nvCxnSpPr>
        <p:spPr>
          <a:xfrm flipV="1">
            <a:off x="-139700" y="-257175"/>
            <a:ext cx="7022992" cy="8001000"/>
          </a:xfrm>
          <a:prstGeom prst="line">
            <a:avLst/>
          </a:prstGeom>
          <a:ln w="38100">
            <a:solidFill>
              <a:srgbClr val="7895D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9"/>
          <p:cNvSpPr txBox="1"/>
          <p:nvPr/>
        </p:nvSpPr>
        <p:spPr>
          <a:xfrm>
            <a:off x="4502099" y="4386906"/>
            <a:ext cx="3318491" cy="7713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50545">
              <a:spcBef>
                <a:spcPts val="1170"/>
              </a:spcBef>
            </a:pPr>
            <a:r>
              <a:rPr lang="ru-RU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 инвестиционного профиля все  заинтересованные стороны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4564" y="1036237"/>
            <a:ext cx="3028458" cy="2407710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>
              <a:spcBef>
                <a:spcPts val="2395"/>
              </a:spcBef>
            </a:pPr>
            <a:r>
              <a:rPr sz="2800" b="1" spc="55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ЦЕЛЬ</a:t>
            </a:r>
            <a:endParaRPr sz="2800" b="1" dirty="0">
              <a:solidFill>
                <a:srgbClr val="1F427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12700" marR="724535">
              <a:spcBef>
                <a:spcPts val="1305"/>
              </a:spcBef>
            </a:pPr>
            <a:r>
              <a:rPr sz="1600" b="1" spc="-3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sz="1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-1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обосновать</a:t>
            </a:r>
            <a:r>
              <a:rPr sz="1600" b="1" spc="-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b="1" spc="-2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</a:t>
            </a:r>
            <a:r>
              <a:rPr sz="1600" b="1" spc="-3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spc="-2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85"/>
              </a:spcBef>
            </a:pPr>
            <a:r>
              <a:rPr lang="ru-RU" sz="1600" b="1" spc="-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-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азвития</a:t>
            </a:r>
            <a:r>
              <a:rPr lang="ru-RU" sz="1600" b="1" spc="-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Верещагинского</a:t>
            </a:r>
            <a:r>
              <a:rPr lang="ru-RU" sz="1600" b="1" spc="-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</a:t>
            </a:r>
            <a:endParaRPr lang="en-US" sz="1600" b="1" spc="-2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85"/>
              </a:spcBef>
            </a:pPr>
            <a:r>
              <a:rPr lang="ru-RU" sz="1600" b="1" spc="-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до 2027 года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CF2E618D-5077-4D3D-8579-D74E63EC1D7A}"/>
              </a:ext>
            </a:extLst>
          </p:cNvPr>
          <p:cNvSpPr txBox="1"/>
          <p:nvPr/>
        </p:nvSpPr>
        <p:spPr>
          <a:xfrm>
            <a:off x="4497618" y="4092920"/>
            <a:ext cx="2741444" cy="369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СТЕЙКХОЛДЕРЫ</a:t>
            </a:r>
            <a:endParaRPr sz="1400" b="1" dirty="0">
              <a:solidFill>
                <a:srgbClr val="1F427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C333CD95-A1A2-4800-A561-2553C13950DA}"/>
              </a:ext>
            </a:extLst>
          </p:cNvPr>
          <p:cNvSpPr txBox="1"/>
          <p:nvPr/>
        </p:nvSpPr>
        <p:spPr>
          <a:xfrm>
            <a:off x="2993577" y="5782125"/>
            <a:ext cx="331849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ADB39EA5-80D5-40A1-B848-1EE62017B80D}"/>
              </a:ext>
            </a:extLst>
          </p:cNvPr>
          <p:cNvSpPr txBox="1"/>
          <p:nvPr/>
        </p:nvSpPr>
        <p:spPr>
          <a:xfrm>
            <a:off x="6012663" y="2716292"/>
            <a:ext cx="3942549" cy="98680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172085">
              <a:spcBef>
                <a:spcPts val="910"/>
              </a:spcBef>
            </a:pPr>
            <a:r>
              <a:rPr lang="ru-RU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 инвестиционной привлекательности</a:t>
            </a:r>
            <a: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повышению инвестиционной активности,  сохранению квалифицированных кадров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7339DAA1-F3C1-416A-8A9F-2D3F17D2C12B}"/>
              </a:ext>
            </a:extLst>
          </p:cNvPr>
          <p:cNvSpPr txBox="1"/>
          <p:nvPr/>
        </p:nvSpPr>
        <p:spPr>
          <a:xfrm>
            <a:off x="6008401" y="2280860"/>
            <a:ext cx="3123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ИНВЕСТИЦИОННЫЕ УСЛОВИЯ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1BBEF0B7-90C7-4C8C-BD7E-435F45EF0E98}"/>
              </a:ext>
            </a:extLst>
          </p:cNvPr>
          <p:cNvSpPr txBox="1"/>
          <p:nvPr/>
        </p:nvSpPr>
        <p:spPr>
          <a:xfrm>
            <a:off x="7407098" y="974674"/>
            <a:ext cx="2862221" cy="70275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spcBef>
                <a:spcPts val="1250"/>
              </a:spcBef>
            </a:pPr>
            <a:r>
              <a:rPr lang="ru-RU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пул потенциальных  интересантов в реализации  инвестиционных проектов</a:t>
            </a:r>
          </a:p>
        </p:txBody>
      </p:sp>
      <p:grpSp>
        <p:nvGrpSpPr>
          <p:cNvPr id="7" name="Рисунок 28">
            <a:extLst>
              <a:ext uri="{FF2B5EF4-FFF2-40B4-BE49-F238E27FC236}">
                <a16:creationId xmlns:a16="http://schemas.microsoft.com/office/drawing/2014/main" id="{A60EC7D8-54EC-417F-ACF7-29F30845E77F}"/>
              </a:ext>
            </a:extLst>
          </p:cNvPr>
          <p:cNvGrpSpPr/>
          <p:nvPr/>
        </p:nvGrpSpPr>
        <p:grpSpPr>
          <a:xfrm>
            <a:off x="5156772" y="221259"/>
            <a:ext cx="1399865" cy="1399865"/>
            <a:chOff x="4773683" y="646077"/>
            <a:chExt cx="1399865" cy="1399865"/>
          </a:xfrm>
          <a:solidFill>
            <a:schemeClr val="accent1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4D77A5F-4438-4A45-9E3E-763E5D7E51B7}"/>
                </a:ext>
              </a:extLst>
            </p:cNvPr>
            <p:cNvSpPr/>
            <p:nvPr/>
          </p:nvSpPr>
          <p:spPr>
            <a:xfrm rot="-4060763">
              <a:off x="4937213" y="809607"/>
              <a:ext cx="1072807" cy="1072807"/>
            </a:xfrm>
            <a:custGeom>
              <a:avLst/>
              <a:gdLst>
                <a:gd name="connsiteX0" fmla="*/ 1072808 w 1072807"/>
                <a:gd name="connsiteY0" fmla="*/ 536404 h 1072807"/>
                <a:gd name="connsiteX1" fmla="*/ 536404 w 1072807"/>
                <a:gd name="connsiteY1" fmla="*/ 1072808 h 1072807"/>
                <a:gd name="connsiteX2" fmla="*/ 0 w 1072807"/>
                <a:gd name="connsiteY2" fmla="*/ 536404 h 1072807"/>
                <a:gd name="connsiteX3" fmla="*/ 536404 w 1072807"/>
                <a:gd name="connsiteY3" fmla="*/ 0 h 1072807"/>
                <a:gd name="connsiteX4" fmla="*/ 1072808 w 1072807"/>
                <a:gd name="connsiteY4" fmla="*/ 536404 h 10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7" h="1072807">
                  <a:moveTo>
                    <a:pt x="1072808" y="536404"/>
                  </a:moveTo>
                  <a:cubicBezTo>
                    <a:pt x="1072808" y="832651"/>
                    <a:pt x="832651" y="1072808"/>
                    <a:pt x="536404" y="1072808"/>
                  </a:cubicBezTo>
                  <a:cubicBezTo>
                    <a:pt x="240156" y="1072808"/>
                    <a:pt x="0" y="832651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1" y="0"/>
                    <a:pt x="1072808" y="240156"/>
                    <a:pt x="1072808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D940980A-1CC4-492A-A2E5-2FA1F7431B99}"/>
                </a:ext>
              </a:extLst>
            </p:cNvPr>
            <p:cNvSpPr/>
            <p:nvPr/>
          </p:nvSpPr>
          <p:spPr>
            <a:xfrm>
              <a:off x="5086113" y="1411612"/>
              <a:ext cx="710006" cy="293351"/>
            </a:xfrm>
            <a:custGeom>
              <a:avLst/>
              <a:gdLst>
                <a:gd name="connsiteX0" fmla="*/ 693445 w 710006"/>
                <a:gd name="connsiteY0" fmla="*/ 77446 h 293351"/>
                <a:gd name="connsiteX1" fmla="*/ 658161 w 710006"/>
                <a:gd name="connsiteY1" fmla="*/ 66873 h 293351"/>
                <a:gd name="connsiteX2" fmla="*/ 580588 w 710006"/>
                <a:gd name="connsiteY2" fmla="*/ 90693 h 293351"/>
                <a:gd name="connsiteX3" fmla="*/ 547215 w 710006"/>
                <a:gd name="connsiteY3" fmla="*/ 101138 h 293351"/>
                <a:gd name="connsiteX4" fmla="*/ 519956 w 710006"/>
                <a:gd name="connsiteY4" fmla="*/ 109545 h 293351"/>
                <a:gd name="connsiteX5" fmla="*/ 512314 w 710006"/>
                <a:gd name="connsiteY5" fmla="*/ 111838 h 293351"/>
                <a:gd name="connsiteX6" fmla="*/ 511422 w 710006"/>
                <a:gd name="connsiteY6" fmla="*/ 104195 h 293351"/>
                <a:gd name="connsiteX7" fmla="*/ 460598 w 710006"/>
                <a:gd name="connsiteY7" fmla="*/ 65600 h 293351"/>
                <a:gd name="connsiteX8" fmla="*/ 460089 w 710006"/>
                <a:gd name="connsiteY8" fmla="*/ 65600 h 293351"/>
                <a:gd name="connsiteX9" fmla="*/ 372580 w 710006"/>
                <a:gd name="connsiteY9" fmla="*/ 65854 h 293351"/>
                <a:gd name="connsiteX10" fmla="*/ 362135 w 710006"/>
                <a:gd name="connsiteY10" fmla="*/ 63562 h 293351"/>
                <a:gd name="connsiteX11" fmla="*/ 350671 w 710006"/>
                <a:gd name="connsiteY11" fmla="*/ 59358 h 293351"/>
                <a:gd name="connsiteX12" fmla="*/ 262908 w 710006"/>
                <a:gd name="connsiteY12" fmla="*/ 27386 h 293351"/>
                <a:gd name="connsiteX13" fmla="*/ 230809 w 710006"/>
                <a:gd name="connsiteY13" fmla="*/ 22036 h 293351"/>
                <a:gd name="connsiteX14" fmla="*/ 183169 w 710006"/>
                <a:gd name="connsiteY14" fmla="*/ 22164 h 293351"/>
                <a:gd name="connsiteX15" fmla="*/ 160878 w 710006"/>
                <a:gd name="connsiteY15" fmla="*/ 22164 h 293351"/>
                <a:gd name="connsiteX16" fmla="*/ 133747 w 710006"/>
                <a:gd name="connsiteY16" fmla="*/ 0 h 293351"/>
                <a:gd name="connsiteX17" fmla="*/ 23438 w 710006"/>
                <a:gd name="connsiteY17" fmla="*/ 0 h 293351"/>
                <a:gd name="connsiteX18" fmla="*/ 9681 w 710006"/>
                <a:gd name="connsiteY18" fmla="*/ 0 h 293351"/>
                <a:gd name="connsiteX19" fmla="*/ 5605 w 710006"/>
                <a:gd name="connsiteY19" fmla="*/ 127 h 293351"/>
                <a:gd name="connsiteX20" fmla="*/ 0 w 710006"/>
                <a:gd name="connsiteY20" fmla="*/ 382 h 293351"/>
                <a:gd name="connsiteX21" fmla="*/ 0 w 710006"/>
                <a:gd name="connsiteY21" fmla="*/ 30189 h 293351"/>
                <a:gd name="connsiteX22" fmla="*/ 130817 w 710006"/>
                <a:gd name="connsiteY22" fmla="*/ 30189 h 293351"/>
                <a:gd name="connsiteX23" fmla="*/ 130817 w 710006"/>
                <a:gd name="connsiteY23" fmla="*/ 219854 h 293351"/>
                <a:gd name="connsiteX24" fmla="*/ 255 w 710006"/>
                <a:gd name="connsiteY24" fmla="*/ 219854 h 293351"/>
                <a:gd name="connsiteX25" fmla="*/ 255 w 710006"/>
                <a:gd name="connsiteY25" fmla="*/ 249533 h 293351"/>
                <a:gd name="connsiteX26" fmla="*/ 57957 w 710006"/>
                <a:gd name="connsiteY26" fmla="*/ 249533 h 293351"/>
                <a:gd name="connsiteX27" fmla="*/ 129671 w 710006"/>
                <a:gd name="connsiteY27" fmla="*/ 249533 h 293351"/>
                <a:gd name="connsiteX28" fmla="*/ 150943 w 710006"/>
                <a:gd name="connsiteY28" fmla="*/ 244438 h 293351"/>
                <a:gd name="connsiteX29" fmla="*/ 161260 w 710006"/>
                <a:gd name="connsiteY29" fmla="*/ 227752 h 293351"/>
                <a:gd name="connsiteX30" fmla="*/ 168011 w 710006"/>
                <a:gd name="connsiteY30" fmla="*/ 227752 h 293351"/>
                <a:gd name="connsiteX31" fmla="*/ 192468 w 710006"/>
                <a:gd name="connsiteY31" fmla="*/ 227879 h 293351"/>
                <a:gd name="connsiteX32" fmla="*/ 206607 w 710006"/>
                <a:gd name="connsiteY32" fmla="*/ 230299 h 293351"/>
                <a:gd name="connsiteX33" fmla="*/ 331310 w 710006"/>
                <a:gd name="connsiteY33" fmla="*/ 274372 h 293351"/>
                <a:gd name="connsiteX34" fmla="*/ 366594 w 710006"/>
                <a:gd name="connsiteY34" fmla="*/ 287110 h 293351"/>
                <a:gd name="connsiteX35" fmla="*/ 382898 w 710006"/>
                <a:gd name="connsiteY35" fmla="*/ 293096 h 293351"/>
                <a:gd name="connsiteX36" fmla="*/ 414742 w 710006"/>
                <a:gd name="connsiteY36" fmla="*/ 293351 h 293351"/>
                <a:gd name="connsiteX37" fmla="*/ 416653 w 710006"/>
                <a:gd name="connsiteY37" fmla="*/ 292077 h 293351"/>
                <a:gd name="connsiteX38" fmla="*/ 417672 w 710006"/>
                <a:gd name="connsiteY38" fmla="*/ 291313 h 293351"/>
                <a:gd name="connsiteX39" fmla="*/ 495373 w 710006"/>
                <a:gd name="connsiteY39" fmla="*/ 250934 h 293351"/>
                <a:gd name="connsiteX40" fmla="*/ 670008 w 710006"/>
                <a:gd name="connsiteY40" fmla="*/ 160114 h 293351"/>
                <a:gd name="connsiteX41" fmla="*/ 676376 w 710006"/>
                <a:gd name="connsiteY41" fmla="*/ 156930 h 293351"/>
                <a:gd name="connsiteX42" fmla="*/ 695356 w 710006"/>
                <a:gd name="connsiteY42" fmla="*/ 145466 h 293351"/>
                <a:gd name="connsiteX43" fmla="*/ 710004 w 710006"/>
                <a:gd name="connsiteY43" fmla="*/ 112093 h 293351"/>
                <a:gd name="connsiteX44" fmla="*/ 693445 w 710006"/>
                <a:gd name="connsiteY44" fmla="*/ 77446 h 293351"/>
                <a:gd name="connsiteX45" fmla="*/ 462127 w 710006"/>
                <a:gd name="connsiteY45" fmla="*/ 95533 h 293351"/>
                <a:gd name="connsiteX46" fmla="*/ 478559 w 710006"/>
                <a:gd name="connsiteY46" fmla="*/ 102412 h 293351"/>
                <a:gd name="connsiteX47" fmla="*/ 480851 w 710006"/>
                <a:gd name="connsiteY47" fmla="*/ 121264 h 293351"/>
                <a:gd name="connsiteX48" fmla="*/ 463910 w 710006"/>
                <a:gd name="connsiteY48" fmla="*/ 131709 h 293351"/>
                <a:gd name="connsiteX49" fmla="*/ 416780 w 710006"/>
                <a:gd name="connsiteY49" fmla="*/ 131709 h 293351"/>
                <a:gd name="connsiteX50" fmla="*/ 359842 w 710006"/>
                <a:gd name="connsiteY50" fmla="*/ 131836 h 293351"/>
                <a:gd name="connsiteX51" fmla="*/ 355639 w 710006"/>
                <a:gd name="connsiteY51" fmla="*/ 131836 h 293351"/>
                <a:gd name="connsiteX52" fmla="*/ 331692 w 710006"/>
                <a:gd name="connsiteY52" fmla="*/ 133492 h 293351"/>
                <a:gd name="connsiteX53" fmla="*/ 296408 w 710006"/>
                <a:gd name="connsiteY53" fmla="*/ 179221 h 293351"/>
                <a:gd name="connsiteX54" fmla="*/ 296536 w 710006"/>
                <a:gd name="connsiteY54" fmla="*/ 183042 h 293351"/>
                <a:gd name="connsiteX55" fmla="*/ 323667 w 710006"/>
                <a:gd name="connsiteY55" fmla="*/ 183042 h 293351"/>
                <a:gd name="connsiteX56" fmla="*/ 324686 w 710006"/>
                <a:gd name="connsiteY56" fmla="*/ 180622 h 293351"/>
                <a:gd name="connsiteX57" fmla="*/ 326342 w 710006"/>
                <a:gd name="connsiteY57" fmla="*/ 176291 h 293351"/>
                <a:gd name="connsiteX58" fmla="*/ 330036 w 710006"/>
                <a:gd name="connsiteY58" fmla="*/ 168394 h 293351"/>
                <a:gd name="connsiteX59" fmla="*/ 347359 w 710006"/>
                <a:gd name="connsiteY59" fmla="*/ 161515 h 293351"/>
                <a:gd name="connsiteX60" fmla="*/ 440091 w 710006"/>
                <a:gd name="connsiteY60" fmla="*/ 161643 h 293351"/>
                <a:gd name="connsiteX61" fmla="*/ 464165 w 710006"/>
                <a:gd name="connsiteY61" fmla="*/ 161515 h 293351"/>
                <a:gd name="connsiteX62" fmla="*/ 491296 w 710006"/>
                <a:gd name="connsiteY62" fmla="*/ 152981 h 293351"/>
                <a:gd name="connsiteX63" fmla="*/ 512441 w 710006"/>
                <a:gd name="connsiteY63" fmla="*/ 143173 h 293351"/>
                <a:gd name="connsiteX64" fmla="*/ 515371 w 710006"/>
                <a:gd name="connsiteY64" fmla="*/ 142281 h 293351"/>
                <a:gd name="connsiteX65" fmla="*/ 598549 w 710006"/>
                <a:gd name="connsiteY65" fmla="*/ 116296 h 293351"/>
                <a:gd name="connsiteX66" fmla="*/ 659945 w 710006"/>
                <a:gd name="connsiteY66" fmla="*/ 97189 h 293351"/>
                <a:gd name="connsiteX67" fmla="*/ 678542 w 710006"/>
                <a:gd name="connsiteY67" fmla="*/ 106615 h 293351"/>
                <a:gd name="connsiteX68" fmla="*/ 671663 w 710006"/>
                <a:gd name="connsiteY68" fmla="*/ 125212 h 293351"/>
                <a:gd name="connsiteX69" fmla="*/ 496264 w 710006"/>
                <a:gd name="connsiteY69" fmla="*/ 216288 h 293351"/>
                <a:gd name="connsiteX70" fmla="*/ 412195 w 710006"/>
                <a:gd name="connsiteY70" fmla="*/ 260106 h 293351"/>
                <a:gd name="connsiteX71" fmla="*/ 385573 w 710006"/>
                <a:gd name="connsiteY71" fmla="*/ 261507 h 293351"/>
                <a:gd name="connsiteX72" fmla="*/ 291695 w 710006"/>
                <a:gd name="connsiteY72" fmla="*/ 228516 h 293351"/>
                <a:gd name="connsiteX73" fmla="*/ 244311 w 710006"/>
                <a:gd name="connsiteY73" fmla="*/ 211829 h 293351"/>
                <a:gd name="connsiteX74" fmla="*/ 216670 w 710006"/>
                <a:gd name="connsiteY74" fmla="*/ 201894 h 293351"/>
                <a:gd name="connsiteX75" fmla="*/ 192977 w 710006"/>
                <a:gd name="connsiteY75" fmla="*/ 197436 h 293351"/>
                <a:gd name="connsiteX76" fmla="*/ 190685 w 710006"/>
                <a:gd name="connsiteY76" fmla="*/ 197436 h 293351"/>
                <a:gd name="connsiteX77" fmla="*/ 167884 w 710006"/>
                <a:gd name="connsiteY77" fmla="*/ 197563 h 293351"/>
                <a:gd name="connsiteX78" fmla="*/ 161515 w 710006"/>
                <a:gd name="connsiteY78" fmla="*/ 197563 h 293351"/>
                <a:gd name="connsiteX79" fmla="*/ 161515 w 710006"/>
                <a:gd name="connsiteY79" fmla="*/ 52352 h 293351"/>
                <a:gd name="connsiteX80" fmla="*/ 183552 w 710006"/>
                <a:gd name="connsiteY80" fmla="*/ 52225 h 293351"/>
                <a:gd name="connsiteX81" fmla="*/ 239853 w 710006"/>
                <a:gd name="connsiteY81" fmla="*/ 52607 h 293351"/>
                <a:gd name="connsiteX82" fmla="*/ 257813 w 710006"/>
                <a:gd name="connsiteY82" fmla="*/ 57575 h 293351"/>
                <a:gd name="connsiteX83" fmla="*/ 263545 w 710006"/>
                <a:gd name="connsiteY83" fmla="*/ 59740 h 293351"/>
                <a:gd name="connsiteX84" fmla="*/ 313604 w 710006"/>
                <a:gd name="connsiteY84" fmla="*/ 77828 h 293351"/>
                <a:gd name="connsiteX85" fmla="*/ 359078 w 710006"/>
                <a:gd name="connsiteY85" fmla="*/ 94260 h 293351"/>
                <a:gd name="connsiteX86" fmla="*/ 369014 w 710006"/>
                <a:gd name="connsiteY86" fmla="*/ 95788 h 293351"/>
                <a:gd name="connsiteX87" fmla="*/ 453975 w 710006"/>
                <a:gd name="connsiteY87" fmla="*/ 95788 h 293351"/>
                <a:gd name="connsiteX88" fmla="*/ 462127 w 710006"/>
                <a:gd name="connsiteY88" fmla="*/ 95533 h 293351"/>
                <a:gd name="connsiteX89" fmla="*/ 462127 w 710006"/>
                <a:gd name="connsiteY89" fmla="*/ 95533 h 2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0006" h="293351">
                  <a:moveTo>
                    <a:pt x="693445" y="77446"/>
                  </a:moveTo>
                  <a:cubicBezTo>
                    <a:pt x="681089" y="67001"/>
                    <a:pt x="669625" y="63562"/>
                    <a:pt x="658161" y="66873"/>
                  </a:cubicBezTo>
                  <a:cubicBezTo>
                    <a:pt x="632176" y="74516"/>
                    <a:pt x="605936" y="82796"/>
                    <a:pt x="580588" y="90693"/>
                  </a:cubicBezTo>
                  <a:cubicBezTo>
                    <a:pt x="569506" y="94132"/>
                    <a:pt x="558425" y="97699"/>
                    <a:pt x="547215" y="101138"/>
                  </a:cubicBezTo>
                  <a:cubicBezTo>
                    <a:pt x="538171" y="103940"/>
                    <a:pt x="529128" y="106743"/>
                    <a:pt x="519956" y="109545"/>
                  </a:cubicBezTo>
                  <a:lnTo>
                    <a:pt x="512314" y="111838"/>
                  </a:lnTo>
                  <a:cubicBezTo>
                    <a:pt x="512186" y="109163"/>
                    <a:pt x="512059" y="106743"/>
                    <a:pt x="511422" y="104195"/>
                  </a:cubicBezTo>
                  <a:cubicBezTo>
                    <a:pt x="505563" y="79611"/>
                    <a:pt x="487093" y="65600"/>
                    <a:pt x="460598" y="65600"/>
                  </a:cubicBezTo>
                  <a:cubicBezTo>
                    <a:pt x="460471" y="65600"/>
                    <a:pt x="460216" y="65600"/>
                    <a:pt x="460089" y="65600"/>
                  </a:cubicBezTo>
                  <a:cubicBezTo>
                    <a:pt x="430919" y="65854"/>
                    <a:pt x="401750" y="65982"/>
                    <a:pt x="372580" y="65854"/>
                  </a:cubicBezTo>
                  <a:cubicBezTo>
                    <a:pt x="369014" y="65854"/>
                    <a:pt x="365065" y="64581"/>
                    <a:pt x="362135" y="63562"/>
                  </a:cubicBezTo>
                  <a:lnTo>
                    <a:pt x="350671" y="59358"/>
                  </a:lnTo>
                  <a:cubicBezTo>
                    <a:pt x="321374" y="48786"/>
                    <a:pt x="292077" y="38341"/>
                    <a:pt x="262908" y="27386"/>
                  </a:cubicBezTo>
                  <a:cubicBezTo>
                    <a:pt x="252718" y="23565"/>
                    <a:pt x="242273" y="21782"/>
                    <a:pt x="230809" y="22036"/>
                  </a:cubicBezTo>
                  <a:cubicBezTo>
                    <a:pt x="214886" y="22291"/>
                    <a:pt x="199092" y="22291"/>
                    <a:pt x="183169" y="22164"/>
                  </a:cubicBezTo>
                  <a:lnTo>
                    <a:pt x="160878" y="22164"/>
                  </a:lnTo>
                  <a:cubicBezTo>
                    <a:pt x="158076" y="8407"/>
                    <a:pt x="148013" y="0"/>
                    <a:pt x="133747" y="0"/>
                  </a:cubicBezTo>
                  <a:lnTo>
                    <a:pt x="23438" y="0"/>
                  </a:lnTo>
                  <a:lnTo>
                    <a:pt x="9681" y="0"/>
                  </a:lnTo>
                  <a:cubicBezTo>
                    <a:pt x="8280" y="0"/>
                    <a:pt x="7006" y="127"/>
                    <a:pt x="5605" y="127"/>
                  </a:cubicBezTo>
                  <a:lnTo>
                    <a:pt x="0" y="382"/>
                  </a:lnTo>
                  <a:lnTo>
                    <a:pt x="0" y="30189"/>
                  </a:lnTo>
                  <a:lnTo>
                    <a:pt x="130817" y="30189"/>
                  </a:lnTo>
                  <a:lnTo>
                    <a:pt x="130817" y="219854"/>
                  </a:lnTo>
                  <a:lnTo>
                    <a:pt x="255" y="219854"/>
                  </a:lnTo>
                  <a:lnTo>
                    <a:pt x="255" y="249533"/>
                  </a:lnTo>
                  <a:lnTo>
                    <a:pt x="57957" y="249533"/>
                  </a:lnTo>
                  <a:cubicBezTo>
                    <a:pt x="81777" y="249533"/>
                    <a:pt x="105724" y="249406"/>
                    <a:pt x="129671" y="249533"/>
                  </a:cubicBezTo>
                  <a:cubicBezTo>
                    <a:pt x="136804" y="249533"/>
                    <a:pt x="144192" y="249533"/>
                    <a:pt x="150943" y="244438"/>
                  </a:cubicBezTo>
                  <a:cubicBezTo>
                    <a:pt x="156675" y="240107"/>
                    <a:pt x="160114" y="234503"/>
                    <a:pt x="161260" y="227752"/>
                  </a:cubicBezTo>
                  <a:lnTo>
                    <a:pt x="168011" y="227752"/>
                  </a:lnTo>
                  <a:cubicBezTo>
                    <a:pt x="176291" y="227752"/>
                    <a:pt x="184316" y="227624"/>
                    <a:pt x="192468" y="227879"/>
                  </a:cubicBezTo>
                  <a:cubicBezTo>
                    <a:pt x="197818" y="228006"/>
                    <a:pt x="202531" y="228898"/>
                    <a:pt x="206607" y="230299"/>
                  </a:cubicBezTo>
                  <a:cubicBezTo>
                    <a:pt x="248259" y="244820"/>
                    <a:pt x="289785" y="259596"/>
                    <a:pt x="331310" y="274372"/>
                  </a:cubicBezTo>
                  <a:cubicBezTo>
                    <a:pt x="343156" y="278575"/>
                    <a:pt x="354875" y="282906"/>
                    <a:pt x="366594" y="287110"/>
                  </a:cubicBezTo>
                  <a:lnTo>
                    <a:pt x="382898" y="293096"/>
                  </a:lnTo>
                  <a:lnTo>
                    <a:pt x="414742" y="293351"/>
                  </a:lnTo>
                  <a:lnTo>
                    <a:pt x="416653" y="292077"/>
                  </a:lnTo>
                  <a:cubicBezTo>
                    <a:pt x="417035" y="291823"/>
                    <a:pt x="417290" y="291568"/>
                    <a:pt x="417672" y="291313"/>
                  </a:cubicBezTo>
                  <a:lnTo>
                    <a:pt x="495373" y="250934"/>
                  </a:lnTo>
                  <a:cubicBezTo>
                    <a:pt x="553584" y="220619"/>
                    <a:pt x="611796" y="190430"/>
                    <a:pt x="670008" y="160114"/>
                  </a:cubicBezTo>
                  <a:cubicBezTo>
                    <a:pt x="672046" y="158968"/>
                    <a:pt x="674211" y="157949"/>
                    <a:pt x="676376" y="156930"/>
                  </a:cubicBezTo>
                  <a:cubicBezTo>
                    <a:pt x="683000" y="153745"/>
                    <a:pt x="689878" y="150433"/>
                    <a:pt x="695356" y="145466"/>
                  </a:cubicBezTo>
                  <a:cubicBezTo>
                    <a:pt x="705036" y="136804"/>
                    <a:pt x="710132" y="124958"/>
                    <a:pt x="710004" y="112093"/>
                  </a:cubicBezTo>
                  <a:cubicBezTo>
                    <a:pt x="709750" y="98718"/>
                    <a:pt x="703763" y="86235"/>
                    <a:pt x="693445" y="77446"/>
                  </a:cubicBezTo>
                  <a:close/>
                  <a:moveTo>
                    <a:pt x="462127" y="95533"/>
                  </a:moveTo>
                  <a:cubicBezTo>
                    <a:pt x="469515" y="95533"/>
                    <a:pt x="474737" y="97699"/>
                    <a:pt x="478559" y="102412"/>
                  </a:cubicBezTo>
                  <a:cubicBezTo>
                    <a:pt x="483144" y="108144"/>
                    <a:pt x="483909" y="114513"/>
                    <a:pt x="480851" y="121264"/>
                  </a:cubicBezTo>
                  <a:cubicBezTo>
                    <a:pt x="477667" y="128142"/>
                    <a:pt x="472062" y="131709"/>
                    <a:pt x="463910" y="131709"/>
                  </a:cubicBezTo>
                  <a:cubicBezTo>
                    <a:pt x="448243" y="131709"/>
                    <a:pt x="432448" y="131836"/>
                    <a:pt x="416780" y="131709"/>
                  </a:cubicBezTo>
                  <a:cubicBezTo>
                    <a:pt x="397801" y="131709"/>
                    <a:pt x="378822" y="131709"/>
                    <a:pt x="359842" y="131836"/>
                  </a:cubicBezTo>
                  <a:lnTo>
                    <a:pt x="355639" y="131836"/>
                  </a:lnTo>
                  <a:cubicBezTo>
                    <a:pt x="347869" y="131836"/>
                    <a:pt x="339589" y="131836"/>
                    <a:pt x="331692" y="133492"/>
                  </a:cubicBezTo>
                  <a:cubicBezTo>
                    <a:pt x="311184" y="137823"/>
                    <a:pt x="295389" y="158331"/>
                    <a:pt x="296408" y="179221"/>
                  </a:cubicBezTo>
                  <a:lnTo>
                    <a:pt x="296536" y="183042"/>
                  </a:lnTo>
                  <a:lnTo>
                    <a:pt x="323667" y="183042"/>
                  </a:lnTo>
                  <a:lnTo>
                    <a:pt x="324686" y="180622"/>
                  </a:lnTo>
                  <a:cubicBezTo>
                    <a:pt x="325323" y="179221"/>
                    <a:pt x="325833" y="177820"/>
                    <a:pt x="326342" y="176291"/>
                  </a:cubicBezTo>
                  <a:cubicBezTo>
                    <a:pt x="327489" y="173361"/>
                    <a:pt x="328508" y="170559"/>
                    <a:pt x="330036" y="168394"/>
                  </a:cubicBezTo>
                  <a:cubicBezTo>
                    <a:pt x="333348" y="163553"/>
                    <a:pt x="338316" y="161260"/>
                    <a:pt x="347359" y="161515"/>
                  </a:cubicBezTo>
                  <a:cubicBezTo>
                    <a:pt x="378312" y="161770"/>
                    <a:pt x="409138" y="161770"/>
                    <a:pt x="440091" y="161643"/>
                  </a:cubicBezTo>
                  <a:lnTo>
                    <a:pt x="464165" y="161515"/>
                  </a:lnTo>
                  <a:cubicBezTo>
                    <a:pt x="475756" y="161515"/>
                    <a:pt x="484673" y="158713"/>
                    <a:pt x="491296" y="152981"/>
                  </a:cubicBezTo>
                  <a:cubicBezTo>
                    <a:pt x="497411" y="147758"/>
                    <a:pt x="504671" y="145466"/>
                    <a:pt x="512441" y="143173"/>
                  </a:cubicBezTo>
                  <a:lnTo>
                    <a:pt x="515371" y="142281"/>
                  </a:lnTo>
                  <a:cubicBezTo>
                    <a:pt x="543139" y="133619"/>
                    <a:pt x="570780" y="124958"/>
                    <a:pt x="598549" y="116296"/>
                  </a:cubicBezTo>
                  <a:lnTo>
                    <a:pt x="659945" y="97189"/>
                  </a:lnTo>
                  <a:cubicBezTo>
                    <a:pt x="667333" y="94897"/>
                    <a:pt x="675230" y="98845"/>
                    <a:pt x="678542" y="106615"/>
                  </a:cubicBezTo>
                  <a:cubicBezTo>
                    <a:pt x="681599" y="113748"/>
                    <a:pt x="678669" y="121518"/>
                    <a:pt x="671663" y="125212"/>
                  </a:cubicBezTo>
                  <a:lnTo>
                    <a:pt x="496264" y="216288"/>
                  </a:lnTo>
                  <a:cubicBezTo>
                    <a:pt x="468241" y="230809"/>
                    <a:pt x="440091" y="245330"/>
                    <a:pt x="412195" y="260106"/>
                  </a:cubicBezTo>
                  <a:cubicBezTo>
                    <a:pt x="404170" y="264309"/>
                    <a:pt x="395126" y="264819"/>
                    <a:pt x="385573" y="261507"/>
                  </a:cubicBezTo>
                  <a:cubicBezTo>
                    <a:pt x="354238" y="250680"/>
                    <a:pt x="323030" y="239598"/>
                    <a:pt x="291695" y="228516"/>
                  </a:cubicBezTo>
                  <a:lnTo>
                    <a:pt x="244311" y="211829"/>
                  </a:lnTo>
                  <a:cubicBezTo>
                    <a:pt x="235012" y="208645"/>
                    <a:pt x="225714" y="205461"/>
                    <a:pt x="216670" y="201894"/>
                  </a:cubicBezTo>
                  <a:cubicBezTo>
                    <a:pt x="209027" y="198964"/>
                    <a:pt x="201257" y="197436"/>
                    <a:pt x="192977" y="197436"/>
                  </a:cubicBezTo>
                  <a:cubicBezTo>
                    <a:pt x="192213" y="197436"/>
                    <a:pt x="191449" y="197436"/>
                    <a:pt x="190685" y="197436"/>
                  </a:cubicBezTo>
                  <a:cubicBezTo>
                    <a:pt x="183169" y="197690"/>
                    <a:pt x="175654" y="197690"/>
                    <a:pt x="167884" y="197563"/>
                  </a:cubicBezTo>
                  <a:lnTo>
                    <a:pt x="161515" y="197563"/>
                  </a:lnTo>
                  <a:lnTo>
                    <a:pt x="161515" y="52352"/>
                  </a:lnTo>
                  <a:cubicBezTo>
                    <a:pt x="168903" y="52225"/>
                    <a:pt x="176164" y="52352"/>
                    <a:pt x="183552" y="52225"/>
                  </a:cubicBezTo>
                  <a:cubicBezTo>
                    <a:pt x="202021" y="52098"/>
                    <a:pt x="221128" y="51970"/>
                    <a:pt x="239853" y="52607"/>
                  </a:cubicBezTo>
                  <a:cubicBezTo>
                    <a:pt x="245585" y="52862"/>
                    <a:pt x="251571" y="55155"/>
                    <a:pt x="257813" y="57575"/>
                  </a:cubicBezTo>
                  <a:cubicBezTo>
                    <a:pt x="259723" y="58339"/>
                    <a:pt x="261634" y="59103"/>
                    <a:pt x="263545" y="59740"/>
                  </a:cubicBezTo>
                  <a:cubicBezTo>
                    <a:pt x="280231" y="65727"/>
                    <a:pt x="296918" y="71714"/>
                    <a:pt x="313604" y="77828"/>
                  </a:cubicBezTo>
                  <a:cubicBezTo>
                    <a:pt x="328762" y="83305"/>
                    <a:pt x="343920" y="88782"/>
                    <a:pt x="359078" y="94260"/>
                  </a:cubicBezTo>
                  <a:cubicBezTo>
                    <a:pt x="361880" y="95279"/>
                    <a:pt x="365065" y="95788"/>
                    <a:pt x="369014" y="95788"/>
                  </a:cubicBezTo>
                  <a:cubicBezTo>
                    <a:pt x="397292" y="95788"/>
                    <a:pt x="425697" y="95788"/>
                    <a:pt x="453975" y="95788"/>
                  </a:cubicBezTo>
                  <a:lnTo>
                    <a:pt x="462127" y="95533"/>
                  </a:lnTo>
                  <a:cubicBezTo>
                    <a:pt x="461999" y="95533"/>
                    <a:pt x="462127" y="95533"/>
                    <a:pt x="462127" y="9553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EE8EE68-CF1F-40E7-8FDB-99D5D6DE8DCB}"/>
                </a:ext>
              </a:extLst>
            </p:cNvPr>
            <p:cNvSpPr/>
            <p:nvPr/>
          </p:nvSpPr>
          <p:spPr>
            <a:xfrm>
              <a:off x="5285091" y="974674"/>
              <a:ext cx="422092" cy="487506"/>
            </a:xfrm>
            <a:custGeom>
              <a:avLst/>
              <a:gdLst>
                <a:gd name="connsiteX0" fmla="*/ 421862 w 422092"/>
                <a:gd name="connsiteY0" fmla="*/ 389171 h 487506"/>
                <a:gd name="connsiteX1" fmla="*/ 403137 w 422092"/>
                <a:gd name="connsiteY1" fmla="*/ 279881 h 487506"/>
                <a:gd name="connsiteX2" fmla="*/ 323399 w 422092"/>
                <a:gd name="connsiteY2" fmla="*/ 177469 h 487506"/>
                <a:gd name="connsiteX3" fmla="*/ 297287 w 422092"/>
                <a:gd name="connsiteY3" fmla="*/ 163585 h 487506"/>
                <a:gd name="connsiteX4" fmla="*/ 287478 w 422092"/>
                <a:gd name="connsiteY4" fmla="*/ 158745 h 487506"/>
                <a:gd name="connsiteX5" fmla="*/ 288880 w 422092"/>
                <a:gd name="connsiteY5" fmla="*/ 135052 h 487506"/>
                <a:gd name="connsiteX6" fmla="*/ 274104 w 422092"/>
                <a:gd name="connsiteY6" fmla="*/ 115181 h 487506"/>
                <a:gd name="connsiteX7" fmla="*/ 284803 w 422092"/>
                <a:gd name="connsiteY7" fmla="*/ 93782 h 487506"/>
                <a:gd name="connsiteX8" fmla="*/ 309770 w 422092"/>
                <a:gd name="connsiteY8" fmla="*/ 43722 h 487506"/>
                <a:gd name="connsiteX9" fmla="*/ 302509 w 422092"/>
                <a:gd name="connsiteY9" fmla="*/ 22068 h 487506"/>
                <a:gd name="connsiteX10" fmla="*/ 287478 w 422092"/>
                <a:gd name="connsiteY10" fmla="*/ 14553 h 487506"/>
                <a:gd name="connsiteX11" fmla="*/ 263022 w 422092"/>
                <a:gd name="connsiteY11" fmla="*/ 2197 h 487506"/>
                <a:gd name="connsiteX12" fmla="*/ 246717 w 422092"/>
                <a:gd name="connsiteY12" fmla="*/ 2197 h 487506"/>
                <a:gd name="connsiteX13" fmla="*/ 213727 w 422092"/>
                <a:gd name="connsiteY13" fmla="*/ 18629 h 487506"/>
                <a:gd name="connsiteX14" fmla="*/ 207995 w 422092"/>
                <a:gd name="connsiteY14" fmla="*/ 18629 h 487506"/>
                <a:gd name="connsiteX15" fmla="*/ 175768 w 422092"/>
                <a:gd name="connsiteY15" fmla="*/ 2579 h 487506"/>
                <a:gd name="connsiteX16" fmla="*/ 158445 w 422092"/>
                <a:gd name="connsiteY16" fmla="*/ 2452 h 487506"/>
                <a:gd name="connsiteX17" fmla="*/ 133733 w 422092"/>
                <a:gd name="connsiteY17" fmla="*/ 14935 h 487506"/>
                <a:gd name="connsiteX18" fmla="*/ 119085 w 422092"/>
                <a:gd name="connsiteY18" fmla="*/ 22196 h 487506"/>
                <a:gd name="connsiteX19" fmla="*/ 111952 w 422092"/>
                <a:gd name="connsiteY19" fmla="*/ 44105 h 487506"/>
                <a:gd name="connsiteX20" fmla="*/ 145834 w 422092"/>
                <a:gd name="connsiteY20" fmla="*/ 111870 h 487506"/>
                <a:gd name="connsiteX21" fmla="*/ 147490 w 422092"/>
                <a:gd name="connsiteY21" fmla="*/ 115309 h 487506"/>
                <a:gd name="connsiteX22" fmla="*/ 133988 w 422092"/>
                <a:gd name="connsiteY22" fmla="*/ 159254 h 487506"/>
                <a:gd name="connsiteX23" fmla="*/ 71063 w 422092"/>
                <a:gd name="connsiteY23" fmla="*/ 194283 h 487506"/>
                <a:gd name="connsiteX24" fmla="*/ 15272 w 422092"/>
                <a:gd name="connsiteY24" fmla="*/ 284467 h 487506"/>
                <a:gd name="connsiteX25" fmla="*/ 369 w 422092"/>
                <a:gd name="connsiteY25" fmla="*/ 370829 h 487506"/>
                <a:gd name="connsiteX26" fmla="*/ 114 w 422092"/>
                <a:gd name="connsiteY26" fmla="*/ 403820 h 487506"/>
                <a:gd name="connsiteX27" fmla="*/ 241 w 422092"/>
                <a:gd name="connsiteY27" fmla="*/ 418723 h 487506"/>
                <a:gd name="connsiteX28" fmla="*/ 241 w 422092"/>
                <a:gd name="connsiteY28" fmla="*/ 421398 h 487506"/>
                <a:gd name="connsiteX29" fmla="*/ 27118 w 422092"/>
                <a:gd name="connsiteY29" fmla="*/ 421398 h 487506"/>
                <a:gd name="connsiteX30" fmla="*/ 27118 w 422092"/>
                <a:gd name="connsiteY30" fmla="*/ 399234 h 487506"/>
                <a:gd name="connsiteX31" fmla="*/ 37945 w 422092"/>
                <a:gd name="connsiteY31" fmla="*/ 304210 h 487506"/>
                <a:gd name="connsiteX32" fmla="*/ 91316 w 422092"/>
                <a:gd name="connsiteY32" fmla="*/ 213008 h 487506"/>
                <a:gd name="connsiteX33" fmla="*/ 173985 w 422092"/>
                <a:gd name="connsiteY33" fmla="*/ 180654 h 487506"/>
                <a:gd name="connsiteX34" fmla="*/ 174367 w 422092"/>
                <a:gd name="connsiteY34" fmla="*/ 180654 h 487506"/>
                <a:gd name="connsiteX35" fmla="*/ 201371 w 422092"/>
                <a:gd name="connsiteY35" fmla="*/ 180654 h 487506"/>
                <a:gd name="connsiteX36" fmla="*/ 251558 w 422092"/>
                <a:gd name="connsiteY36" fmla="*/ 180781 h 487506"/>
                <a:gd name="connsiteX37" fmla="*/ 272575 w 422092"/>
                <a:gd name="connsiteY37" fmla="*/ 183711 h 487506"/>
                <a:gd name="connsiteX38" fmla="*/ 368618 w 422092"/>
                <a:gd name="connsiteY38" fmla="*/ 268799 h 487506"/>
                <a:gd name="connsiteX39" fmla="*/ 394094 w 422092"/>
                <a:gd name="connsiteY39" fmla="*/ 383567 h 487506"/>
                <a:gd name="connsiteX40" fmla="*/ 394348 w 422092"/>
                <a:gd name="connsiteY40" fmla="*/ 449166 h 487506"/>
                <a:gd name="connsiteX41" fmla="*/ 394221 w 422092"/>
                <a:gd name="connsiteY41" fmla="*/ 478208 h 487506"/>
                <a:gd name="connsiteX42" fmla="*/ 394221 w 422092"/>
                <a:gd name="connsiteY42" fmla="*/ 487507 h 487506"/>
                <a:gd name="connsiteX43" fmla="*/ 421735 w 422092"/>
                <a:gd name="connsiteY43" fmla="*/ 487507 h 487506"/>
                <a:gd name="connsiteX44" fmla="*/ 421735 w 422092"/>
                <a:gd name="connsiteY44" fmla="*/ 478081 h 487506"/>
                <a:gd name="connsiteX45" fmla="*/ 421735 w 422092"/>
                <a:gd name="connsiteY45" fmla="*/ 450567 h 487506"/>
                <a:gd name="connsiteX46" fmla="*/ 421862 w 422092"/>
                <a:gd name="connsiteY46" fmla="*/ 389171 h 487506"/>
                <a:gd name="connsiteX47" fmla="*/ 247227 w 422092"/>
                <a:gd name="connsiteY47" fmla="*/ 107157 h 487506"/>
                <a:gd name="connsiteX48" fmla="*/ 244170 w 422092"/>
                <a:gd name="connsiteY48" fmla="*/ 109449 h 487506"/>
                <a:gd name="connsiteX49" fmla="*/ 187869 w 422092"/>
                <a:gd name="connsiteY49" fmla="*/ 109577 h 487506"/>
                <a:gd name="connsiteX50" fmla="*/ 175513 w 422092"/>
                <a:gd name="connsiteY50" fmla="*/ 109577 h 487506"/>
                <a:gd name="connsiteX51" fmla="*/ 141503 w 422092"/>
                <a:gd name="connsiteY51" fmla="*/ 41557 h 487506"/>
                <a:gd name="connsiteX52" fmla="*/ 145962 w 422092"/>
                <a:gd name="connsiteY52" fmla="*/ 39264 h 487506"/>
                <a:gd name="connsiteX53" fmla="*/ 166597 w 422092"/>
                <a:gd name="connsiteY53" fmla="*/ 28819 h 487506"/>
                <a:gd name="connsiteX54" fmla="*/ 169399 w 422092"/>
                <a:gd name="connsiteY54" fmla="*/ 29966 h 487506"/>
                <a:gd name="connsiteX55" fmla="*/ 174876 w 422092"/>
                <a:gd name="connsiteY55" fmla="*/ 32641 h 487506"/>
                <a:gd name="connsiteX56" fmla="*/ 201626 w 422092"/>
                <a:gd name="connsiteY56" fmla="*/ 46143 h 487506"/>
                <a:gd name="connsiteX57" fmla="*/ 219586 w 422092"/>
                <a:gd name="connsiteY57" fmla="*/ 46270 h 487506"/>
                <a:gd name="connsiteX58" fmla="*/ 252195 w 422092"/>
                <a:gd name="connsiteY58" fmla="*/ 30093 h 487506"/>
                <a:gd name="connsiteX59" fmla="*/ 257162 w 422092"/>
                <a:gd name="connsiteY59" fmla="*/ 30093 h 487506"/>
                <a:gd name="connsiteX60" fmla="*/ 275505 w 422092"/>
                <a:gd name="connsiteY60" fmla="*/ 39137 h 487506"/>
                <a:gd name="connsiteX61" fmla="*/ 280218 w 422092"/>
                <a:gd name="connsiteY61" fmla="*/ 41557 h 487506"/>
                <a:gd name="connsiteX62" fmla="*/ 274231 w 422092"/>
                <a:gd name="connsiteY62" fmla="*/ 53531 h 487506"/>
                <a:gd name="connsiteX63" fmla="*/ 247227 w 422092"/>
                <a:gd name="connsiteY63" fmla="*/ 107157 h 487506"/>
                <a:gd name="connsiteX64" fmla="*/ 169017 w 422092"/>
                <a:gd name="connsiteY64" fmla="*/ 136836 h 487506"/>
                <a:gd name="connsiteX65" fmla="*/ 213981 w 422092"/>
                <a:gd name="connsiteY65" fmla="*/ 136836 h 487506"/>
                <a:gd name="connsiteX66" fmla="*/ 233980 w 422092"/>
                <a:gd name="connsiteY66" fmla="*/ 136963 h 487506"/>
                <a:gd name="connsiteX67" fmla="*/ 254488 w 422092"/>
                <a:gd name="connsiteY67" fmla="*/ 137090 h 487506"/>
                <a:gd name="connsiteX68" fmla="*/ 260984 w 422092"/>
                <a:gd name="connsiteY68" fmla="*/ 139893 h 487506"/>
                <a:gd name="connsiteX69" fmla="*/ 263022 w 422092"/>
                <a:gd name="connsiteY69" fmla="*/ 145115 h 487506"/>
                <a:gd name="connsiteX70" fmla="*/ 254105 w 422092"/>
                <a:gd name="connsiteY70" fmla="*/ 153013 h 487506"/>
                <a:gd name="connsiteX71" fmla="*/ 223025 w 422092"/>
                <a:gd name="connsiteY71" fmla="*/ 153013 h 487506"/>
                <a:gd name="connsiteX72" fmla="*/ 210287 w 422092"/>
                <a:gd name="connsiteY72" fmla="*/ 153013 h 487506"/>
                <a:gd name="connsiteX73" fmla="*/ 202008 w 422092"/>
                <a:gd name="connsiteY73" fmla="*/ 153013 h 487506"/>
                <a:gd name="connsiteX74" fmla="*/ 168890 w 422092"/>
                <a:gd name="connsiteY74" fmla="*/ 153013 h 487506"/>
                <a:gd name="connsiteX75" fmla="*/ 158445 w 422092"/>
                <a:gd name="connsiteY75" fmla="*/ 144988 h 487506"/>
                <a:gd name="connsiteX76" fmla="*/ 169017 w 422092"/>
                <a:gd name="connsiteY76" fmla="*/ 136836 h 48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2092" h="487506">
                  <a:moveTo>
                    <a:pt x="421862" y="389171"/>
                  </a:moveTo>
                  <a:cubicBezTo>
                    <a:pt x="421225" y="348028"/>
                    <a:pt x="415111" y="312235"/>
                    <a:pt x="403137" y="279881"/>
                  </a:cubicBezTo>
                  <a:cubicBezTo>
                    <a:pt x="386069" y="234025"/>
                    <a:pt x="359956" y="200525"/>
                    <a:pt x="323399" y="177469"/>
                  </a:cubicBezTo>
                  <a:cubicBezTo>
                    <a:pt x="314992" y="172247"/>
                    <a:pt x="306076" y="167788"/>
                    <a:pt x="297287" y="163585"/>
                  </a:cubicBezTo>
                  <a:cubicBezTo>
                    <a:pt x="293975" y="161929"/>
                    <a:pt x="290663" y="160401"/>
                    <a:pt x="287478" y="158745"/>
                  </a:cubicBezTo>
                  <a:cubicBezTo>
                    <a:pt x="290663" y="151102"/>
                    <a:pt x="291172" y="143077"/>
                    <a:pt x="288880" y="135052"/>
                  </a:cubicBezTo>
                  <a:cubicBezTo>
                    <a:pt x="286587" y="127155"/>
                    <a:pt x="281619" y="120404"/>
                    <a:pt x="274104" y="115181"/>
                  </a:cubicBezTo>
                  <a:lnTo>
                    <a:pt x="284803" y="93782"/>
                  </a:lnTo>
                  <a:cubicBezTo>
                    <a:pt x="293210" y="76968"/>
                    <a:pt x="301490" y="60282"/>
                    <a:pt x="309770" y="43722"/>
                  </a:cubicBezTo>
                  <a:cubicBezTo>
                    <a:pt x="314610" y="33914"/>
                    <a:pt x="312317" y="27036"/>
                    <a:pt x="302509" y="22068"/>
                  </a:cubicBezTo>
                  <a:cubicBezTo>
                    <a:pt x="297541" y="19521"/>
                    <a:pt x="292446" y="17100"/>
                    <a:pt x="287478" y="14553"/>
                  </a:cubicBezTo>
                  <a:cubicBezTo>
                    <a:pt x="279326" y="10477"/>
                    <a:pt x="271174" y="6401"/>
                    <a:pt x="263022" y="2197"/>
                  </a:cubicBezTo>
                  <a:cubicBezTo>
                    <a:pt x="257417" y="-732"/>
                    <a:pt x="252322" y="-732"/>
                    <a:pt x="246717" y="2197"/>
                  </a:cubicBezTo>
                  <a:cubicBezTo>
                    <a:pt x="237801" y="6910"/>
                    <a:pt x="225828" y="12897"/>
                    <a:pt x="213727" y="18629"/>
                  </a:cubicBezTo>
                  <a:cubicBezTo>
                    <a:pt x="212198" y="19266"/>
                    <a:pt x="209523" y="19266"/>
                    <a:pt x="207995" y="18629"/>
                  </a:cubicBezTo>
                  <a:cubicBezTo>
                    <a:pt x="197932" y="13916"/>
                    <a:pt x="187359" y="8694"/>
                    <a:pt x="175768" y="2579"/>
                  </a:cubicBezTo>
                  <a:cubicBezTo>
                    <a:pt x="169781" y="-605"/>
                    <a:pt x="164304" y="-605"/>
                    <a:pt x="158445" y="2452"/>
                  </a:cubicBezTo>
                  <a:cubicBezTo>
                    <a:pt x="150292" y="6655"/>
                    <a:pt x="142013" y="10732"/>
                    <a:pt x="133733" y="14935"/>
                  </a:cubicBezTo>
                  <a:cubicBezTo>
                    <a:pt x="128893" y="17355"/>
                    <a:pt x="124053" y="19775"/>
                    <a:pt x="119085" y="22196"/>
                  </a:cubicBezTo>
                  <a:cubicBezTo>
                    <a:pt x="108767" y="27418"/>
                    <a:pt x="106729" y="33787"/>
                    <a:pt x="111952" y="44105"/>
                  </a:cubicBezTo>
                  <a:lnTo>
                    <a:pt x="145834" y="111870"/>
                  </a:lnTo>
                  <a:cubicBezTo>
                    <a:pt x="146344" y="113016"/>
                    <a:pt x="146981" y="114162"/>
                    <a:pt x="147490" y="115309"/>
                  </a:cubicBezTo>
                  <a:cubicBezTo>
                    <a:pt x="132077" y="126900"/>
                    <a:pt x="127619" y="141549"/>
                    <a:pt x="133988" y="159254"/>
                  </a:cubicBezTo>
                  <a:cubicBezTo>
                    <a:pt x="110296" y="166260"/>
                    <a:pt x="89151" y="178106"/>
                    <a:pt x="71063" y="194283"/>
                  </a:cubicBezTo>
                  <a:cubicBezTo>
                    <a:pt x="45460" y="217211"/>
                    <a:pt x="27245" y="246763"/>
                    <a:pt x="15272" y="284467"/>
                  </a:cubicBezTo>
                  <a:cubicBezTo>
                    <a:pt x="6865" y="311089"/>
                    <a:pt x="1897" y="339239"/>
                    <a:pt x="369" y="370829"/>
                  </a:cubicBezTo>
                  <a:cubicBezTo>
                    <a:pt x="-141" y="381783"/>
                    <a:pt x="-13" y="392993"/>
                    <a:pt x="114" y="403820"/>
                  </a:cubicBezTo>
                  <a:cubicBezTo>
                    <a:pt x="114" y="408787"/>
                    <a:pt x="241" y="413755"/>
                    <a:pt x="241" y="418723"/>
                  </a:cubicBezTo>
                  <a:lnTo>
                    <a:pt x="241" y="421398"/>
                  </a:lnTo>
                  <a:lnTo>
                    <a:pt x="27118" y="421398"/>
                  </a:lnTo>
                  <a:lnTo>
                    <a:pt x="27118" y="399234"/>
                  </a:lnTo>
                  <a:cubicBezTo>
                    <a:pt x="27118" y="361785"/>
                    <a:pt x="30557" y="331596"/>
                    <a:pt x="37945" y="304210"/>
                  </a:cubicBezTo>
                  <a:cubicBezTo>
                    <a:pt x="48772" y="264468"/>
                    <a:pt x="66223" y="234662"/>
                    <a:pt x="91316" y="213008"/>
                  </a:cubicBezTo>
                  <a:cubicBezTo>
                    <a:pt x="116665" y="191226"/>
                    <a:pt x="143796" y="180654"/>
                    <a:pt x="173985" y="180654"/>
                  </a:cubicBezTo>
                  <a:cubicBezTo>
                    <a:pt x="174112" y="180654"/>
                    <a:pt x="174239" y="180654"/>
                    <a:pt x="174367" y="180654"/>
                  </a:cubicBezTo>
                  <a:cubicBezTo>
                    <a:pt x="183283" y="180654"/>
                    <a:pt x="192327" y="180654"/>
                    <a:pt x="201371" y="180654"/>
                  </a:cubicBezTo>
                  <a:cubicBezTo>
                    <a:pt x="218185" y="180654"/>
                    <a:pt x="234871" y="180654"/>
                    <a:pt x="251558" y="180781"/>
                  </a:cubicBezTo>
                  <a:cubicBezTo>
                    <a:pt x="259201" y="180908"/>
                    <a:pt x="266206" y="181927"/>
                    <a:pt x="272575" y="183711"/>
                  </a:cubicBezTo>
                  <a:cubicBezTo>
                    <a:pt x="314865" y="196066"/>
                    <a:pt x="346327" y="223962"/>
                    <a:pt x="368618" y="268799"/>
                  </a:cubicBezTo>
                  <a:cubicBezTo>
                    <a:pt x="384795" y="301281"/>
                    <a:pt x="393075" y="338857"/>
                    <a:pt x="394094" y="383567"/>
                  </a:cubicBezTo>
                  <a:cubicBezTo>
                    <a:pt x="394603" y="405348"/>
                    <a:pt x="394476" y="427639"/>
                    <a:pt x="394348" y="449166"/>
                  </a:cubicBezTo>
                  <a:cubicBezTo>
                    <a:pt x="394348" y="458847"/>
                    <a:pt x="394221" y="468528"/>
                    <a:pt x="394221" y="478208"/>
                  </a:cubicBezTo>
                  <a:lnTo>
                    <a:pt x="394221" y="487507"/>
                  </a:lnTo>
                  <a:lnTo>
                    <a:pt x="421735" y="487507"/>
                  </a:lnTo>
                  <a:lnTo>
                    <a:pt x="421735" y="478081"/>
                  </a:lnTo>
                  <a:cubicBezTo>
                    <a:pt x="421735" y="468910"/>
                    <a:pt x="421735" y="459739"/>
                    <a:pt x="421735" y="450567"/>
                  </a:cubicBezTo>
                  <a:cubicBezTo>
                    <a:pt x="422117" y="430569"/>
                    <a:pt x="422244" y="409679"/>
                    <a:pt x="421862" y="389171"/>
                  </a:cubicBezTo>
                  <a:close/>
                  <a:moveTo>
                    <a:pt x="247227" y="107157"/>
                  </a:moveTo>
                  <a:cubicBezTo>
                    <a:pt x="246717" y="108303"/>
                    <a:pt x="244807" y="109449"/>
                    <a:pt x="244170" y="109449"/>
                  </a:cubicBezTo>
                  <a:cubicBezTo>
                    <a:pt x="225445" y="109704"/>
                    <a:pt x="206721" y="109577"/>
                    <a:pt x="187869" y="109577"/>
                  </a:cubicBezTo>
                  <a:lnTo>
                    <a:pt x="175513" y="109577"/>
                  </a:lnTo>
                  <a:lnTo>
                    <a:pt x="141503" y="41557"/>
                  </a:lnTo>
                  <a:lnTo>
                    <a:pt x="145962" y="39264"/>
                  </a:lnTo>
                  <a:cubicBezTo>
                    <a:pt x="152967" y="35698"/>
                    <a:pt x="159973" y="32131"/>
                    <a:pt x="166597" y="28819"/>
                  </a:cubicBezTo>
                  <a:cubicBezTo>
                    <a:pt x="167106" y="28819"/>
                    <a:pt x="168635" y="29584"/>
                    <a:pt x="169399" y="29966"/>
                  </a:cubicBezTo>
                  <a:lnTo>
                    <a:pt x="174876" y="32641"/>
                  </a:lnTo>
                  <a:cubicBezTo>
                    <a:pt x="183665" y="36971"/>
                    <a:pt x="192837" y="41430"/>
                    <a:pt x="201626" y="46143"/>
                  </a:cubicBezTo>
                  <a:cubicBezTo>
                    <a:pt x="207740" y="49327"/>
                    <a:pt x="213472" y="49454"/>
                    <a:pt x="219586" y="46270"/>
                  </a:cubicBezTo>
                  <a:cubicBezTo>
                    <a:pt x="231050" y="40283"/>
                    <a:pt x="241750" y="34933"/>
                    <a:pt x="252195" y="30093"/>
                  </a:cubicBezTo>
                  <a:cubicBezTo>
                    <a:pt x="253468" y="29456"/>
                    <a:pt x="255889" y="29456"/>
                    <a:pt x="257162" y="30093"/>
                  </a:cubicBezTo>
                  <a:cubicBezTo>
                    <a:pt x="263277" y="32895"/>
                    <a:pt x="269263" y="35825"/>
                    <a:pt x="275505" y="39137"/>
                  </a:cubicBezTo>
                  <a:lnTo>
                    <a:pt x="280218" y="41557"/>
                  </a:lnTo>
                  <a:lnTo>
                    <a:pt x="274231" y="53531"/>
                  </a:lnTo>
                  <a:cubicBezTo>
                    <a:pt x="265187" y="71746"/>
                    <a:pt x="256271" y="89451"/>
                    <a:pt x="247227" y="107157"/>
                  </a:cubicBezTo>
                  <a:close/>
                  <a:moveTo>
                    <a:pt x="169017" y="136836"/>
                  </a:moveTo>
                  <a:cubicBezTo>
                    <a:pt x="184048" y="136708"/>
                    <a:pt x="199078" y="136836"/>
                    <a:pt x="213981" y="136836"/>
                  </a:cubicBezTo>
                  <a:lnTo>
                    <a:pt x="233980" y="136963"/>
                  </a:lnTo>
                  <a:cubicBezTo>
                    <a:pt x="240858" y="136963"/>
                    <a:pt x="247609" y="136963"/>
                    <a:pt x="254488" y="137090"/>
                  </a:cubicBezTo>
                  <a:cubicBezTo>
                    <a:pt x="257035" y="137090"/>
                    <a:pt x="259455" y="138109"/>
                    <a:pt x="260984" y="139893"/>
                  </a:cubicBezTo>
                  <a:cubicBezTo>
                    <a:pt x="262385" y="141421"/>
                    <a:pt x="263149" y="143205"/>
                    <a:pt x="263022" y="145115"/>
                  </a:cubicBezTo>
                  <a:cubicBezTo>
                    <a:pt x="262894" y="149828"/>
                    <a:pt x="259328" y="153013"/>
                    <a:pt x="254105" y="153013"/>
                  </a:cubicBezTo>
                  <a:cubicBezTo>
                    <a:pt x="243788" y="153013"/>
                    <a:pt x="233343" y="153013"/>
                    <a:pt x="223025" y="153013"/>
                  </a:cubicBezTo>
                  <a:lnTo>
                    <a:pt x="210287" y="153013"/>
                  </a:lnTo>
                  <a:lnTo>
                    <a:pt x="202008" y="153013"/>
                  </a:lnTo>
                  <a:cubicBezTo>
                    <a:pt x="190926" y="153013"/>
                    <a:pt x="179844" y="153013"/>
                    <a:pt x="168890" y="153013"/>
                  </a:cubicBezTo>
                  <a:cubicBezTo>
                    <a:pt x="165705" y="153013"/>
                    <a:pt x="158445" y="152248"/>
                    <a:pt x="158445" y="144988"/>
                  </a:cubicBezTo>
                  <a:cubicBezTo>
                    <a:pt x="158699" y="140020"/>
                    <a:pt x="162521" y="136963"/>
                    <a:pt x="169017" y="136836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BF5F91F-9418-4FEE-9A5E-8D02DC792F58}"/>
                </a:ext>
              </a:extLst>
            </p:cNvPr>
            <p:cNvSpPr/>
            <p:nvPr/>
          </p:nvSpPr>
          <p:spPr>
            <a:xfrm>
              <a:off x="5449522" y="1259778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3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153 w 107379"/>
                <a:gd name="connsiteY18" fmla="*/ 45729 h 103685"/>
                <a:gd name="connsiteX19" fmla="*/ 61269 w 107379"/>
                <a:gd name="connsiteY19" fmla="*/ 49423 h 103685"/>
                <a:gd name="connsiteX20" fmla="*/ 41270 w 107379"/>
                <a:gd name="connsiteY20" fmla="*/ 49423 h 103685"/>
                <a:gd name="connsiteX21" fmla="*/ 41270 w 107379"/>
                <a:gd name="connsiteY21" fmla="*/ 20253 h 103685"/>
                <a:gd name="connsiteX22" fmla="*/ 61269 w 107379"/>
                <a:gd name="connsiteY22" fmla="*/ 20253 h 103685"/>
                <a:gd name="connsiteX23" fmla="*/ 75153 w 107379"/>
                <a:gd name="connsiteY23" fmla="*/ 23947 h 103685"/>
                <a:gd name="connsiteX24" fmla="*/ 75153 w 107379"/>
                <a:gd name="connsiteY24" fmla="*/ 23947 h 103685"/>
                <a:gd name="connsiteX25" fmla="*/ 80375 w 107379"/>
                <a:gd name="connsiteY25" fmla="*/ 34774 h 103685"/>
                <a:gd name="connsiteX26" fmla="*/ 75153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3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558" y="54390"/>
                    <a:pt x="107380" y="45983"/>
                    <a:pt x="107380" y="34519"/>
                  </a:cubicBezTo>
                  <a:close/>
                  <a:moveTo>
                    <a:pt x="75153" y="45729"/>
                  </a:moveTo>
                  <a:cubicBezTo>
                    <a:pt x="71841" y="48149"/>
                    <a:pt x="67128" y="49423"/>
                    <a:pt x="61269" y="49423"/>
                  </a:cubicBezTo>
                  <a:lnTo>
                    <a:pt x="41270" y="49423"/>
                  </a:lnTo>
                  <a:lnTo>
                    <a:pt x="41270" y="20253"/>
                  </a:lnTo>
                  <a:lnTo>
                    <a:pt x="61269" y="20253"/>
                  </a:lnTo>
                  <a:cubicBezTo>
                    <a:pt x="67128" y="20253"/>
                    <a:pt x="71841" y="21527"/>
                    <a:pt x="75153" y="23947"/>
                  </a:cubicBezTo>
                  <a:lnTo>
                    <a:pt x="75153" y="23947"/>
                  </a:lnTo>
                  <a:cubicBezTo>
                    <a:pt x="78592" y="26495"/>
                    <a:pt x="80375" y="30189"/>
                    <a:pt x="80375" y="34774"/>
                  </a:cubicBezTo>
                  <a:cubicBezTo>
                    <a:pt x="80375" y="39487"/>
                    <a:pt x="78592" y="43181"/>
                    <a:pt x="75153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29">
            <a:extLst>
              <a:ext uri="{FF2B5EF4-FFF2-40B4-BE49-F238E27FC236}">
                <a16:creationId xmlns:a16="http://schemas.microsoft.com/office/drawing/2014/main" id="{5AA71274-7755-496F-8DF6-827F3FBEEC49}"/>
              </a:ext>
            </a:extLst>
          </p:cNvPr>
          <p:cNvGrpSpPr/>
          <p:nvPr/>
        </p:nvGrpSpPr>
        <p:grpSpPr>
          <a:xfrm>
            <a:off x="3594100" y="2000558"/>
            <a:ext cx="1399867" cy="1399867"/>
            <a:chOff x="3349000" y="2241964"/>
            <a:chExt cx="1399867" cy="1399867"/>
          </a:xfrm>
          <a:solidFill>
            <a:schemeClr val="accent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D57D9D6-803B-4253-B7A6-1D192C3282CE}"/>
                </a:ext>
              </a:extLst>
            </p:cNvPr>
            <p:cNvSpPr/>
            <p:nvPr/>
          </p:nvSpPr>
          <p:spPr>
            <a:xfrm rot="-4060763">
              <a:off x="3512530" y="2405494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9BA927B-425B-4405-AAD4-3C55CC12C177}"/>
                </a:ext>
              </a:extLst>
            </p:cNvPr>
            <p:cNvSpPr/>
            <p:nvPr/>
          </p:nvSpPr>
          <p:spPr>
            <a:xfrm>
              <a:off x="3966874" y="2997324"/>
              <a:ext cx="395644" cy="250316"/>
            </a:xfrm>
            <a:custGeom>
              <a:avLst/>
              <a:gdLst>
                <a:gd name="connsiteX0" fmla="*/ 395644 w 395644"/>
                <a:gd name="connsiteY0" fmla="*/ 211305 h 250316"/>
                <a:gd name="connsiteX1" fmla="*/ 395644 w 395644"/>
                <a:gd name="connsiteY1" fmla="*/ 40109 h 250316"/>
                <a:gd name="connsiteX2" fmla="*/ 374882 w 395644"/>
                <a:gd name="connsiteY2" fmla="*/ 17181 h 250316"/>
                <a:gd name="connsiteX3" fmla="*/ 354883 w 395644"/>
                <a:gd name="connsiteY3" fmla="*/ 8902 h 250316"/>
                <a:gd name="connsiteX4" fmla="*/ 259605 w 395644"/>
                <a:gd name="connsiteY4" fmla="*/ 1896 h 250316"/>
                <a:gd name="connsiteX5" fmla="*/ 208781 w 395644"/>
                <a:gd name="connsiteY5" fmla="*/ 15907 h 250316"/>
                <a:gd name="connsiteX6" fmla="*/ 185471 w 395644"/>
                <a:gd name="connsiteY6" fmla="*/ 53611 h 250316"/>
                <a:gd name="connsiteX7" fmla="*/ 185598 w 395644"/>
                <a:gd name="connsiteY7" fmla="*/ 61764 h 250316"/>
                <a:gd name="connsiteX8" fmla="*/ 185598 w 395644"/>
                <a:gd name="connsiteY8" fmla="*/ 65967 h 250316"/>
                <a:gd name="connsiteX9" fmla="*/ 185598 w 395644"/>
                <a:gd name="connsiteY9" fmla="*/ 67878 h 250316"/>
                <a:gd name="connsiteX10" fmla="*/ 176554 w 395644"/>
                <a:gd name="connsiteY10" fmla="*/ 64566 h 250316"/>
                <a:gd name="connsiteX11" fmla="*/ 172860 w 395644"/>
                <a:gd name="connsiteY11" fmla="*/ 63165 h 250316"/>
                <a:gd name="connsiteX12" fmla="*/ 74907 w 395644"/>
                <a:gd name="connsiteY12" fmla="*/ 55012 h 250316"/>
                <a:gd name="connsiteX13" fmla="*/ 18988 w 395644"/>
                <a:gd name="connsiteY13" fmla="*/ 71317 h 250316"/>
                <a:gd name="connsiteX14" fmla="*/ 8 w 395644"/>
                <a:gd name="connsiteY14" fmla="*/ 104308 h 250316"/>
                <a:gd name="connsiteX15" fmla="*/ 8 w 395644"/>
                <a:gd name="connsiteY15" fmla="*/ 199714 h 250316"/>
                <a:gd name="connsiteX16" fmla="*/ 17077 w 395644"/>
                <a:gd name="connsiteY16" fmla="*/ 230794 h 250316"/>
                <a:gd name="connsiteX17" fmla="*/ 35929 w 395644"/>
                <a:gd name="connsiteY17" fmla="*/ 239711 h 250316"/>
                <a:gd name="connsiteX18" fmla="*/ 125094 w 395644"/>
                <a:gd name="connsiteY18" fmla="*/ 249391 h 250316"/>
                <a:gd name="connsiteX19" fmla="*/ 197189 w 395644"/>
                <a:gd name="connsiteY19" fmla="*/ 228246 h 250316"/>
                <a:gd name="connsiteX20" fmla="*/ 197954 w 395644"/>
                <a:gd name="connsiteY20" fmla="*/ 227737 h 250316"/>
                <a:gd name="connsiteX21" fmla="*/ 198718 w 395644"/>
                <a:gd name="connsiteY21" fmla="*/ 228119 h 250316"/>
                <a:gd name="connsiteX22" fmla="*/ 202412 w 395644"/>
                <a:gd name="connsiteY22" fmla="*/ 230412 h 250316"/>
                <a:gd name="connsiteX23" fmla="*/ 210182 w 395644"/>
                <a:gd name="connsiteY23" fmla="*/ 234870 h 250316"/>
                <a:gd name="connsiteX24" fmla="*/ 222920 w 395644"/>
                <a:gd name="connsiteY24" fmla="*/ 239965 h 250316"/>
                <a:gd name="connsiteX25" fmla="*/ 357813 w 395644"/>
                <a:gd name="connsiteY25" fmla="*/ 240602 h 250316"/>
                <a:gd name="connsiteX26" fmla="*/ 395644 w 395644"/>
                <a:gd name="connsiteY26" fmla="*/ 211305 h 250316"/>
                <a:gd name="connsiteX27" fmla="*/ 185598 w 395644"/>
                <a:gd name="connsiteY27" fmla="*/ 137171 h 250316"/>
                <a:gd name="connsiteX28" fmla="*/ 185216 w 395644"/>
                <a:gd name="connsiteY28" fmla="*/ 150164 h 250316"/>
                <a:gd name="connsiteX29" fmla="*/ 178592 w 395644"/>
                <a:gd name="connsiteY29" fmla="*/ 157934 h 250316"/>
                <a:gd name="connsiteX30" fmla="*/ 171077 w 395644"/>
                <a:gd name="connsiteY30" fmla="*/ 160736 h 250316"/>
                <a:gd name="connsiteX31" fmla="*/ 141016 w 395644"/>
                <a:gd name="connsiteY31" fmla="*/ 169907 h 250316"/>
                <a:gd name="connsiteX32" fmla="*/ 104076 w 395644"/>
                <a:gd name="connsiteY32" fmla="*/ 173092 h 250316"/>
                <a:gd name="connsiteX33" fmla="*/ 49686 w 395644"/>
                <a:gd name="connsiteY33" fmla="*/ 165959 h 250316"/>
                <a:gd name="connsiteX34" fmla="*/ 47902 w 395644"/>
                <a:gd name="connsiteY34" fmla="*/ 165322 h 250316"/>
                <a:gd name="connsiteX35" fmla="*/ 46756 w 395644"/>
                <a:gd name="connsiteY35" fmla="*/ 164940 h 250316"/>
                <a:gd name="connsiteX36" fmla="*/ 24338 w 395644"/>
                <a:gd name="connsiteY36" fmla="*/ 131821 h 250316"/>
                <a:gd name="connsiteX37" fmla="*/ 24465 w 395644"/>
                <a:gd name="connsiteY37" fmla="*/ 130038 h 250316"/>
                <a:gd name="connsiteX38" fmla="*/ 26121 w 395644"/>
                <a:gd name="connsiteY38" fmla="*/ 130675 h 250316"/>
                <a:gd name="connsiteX39" fmla="*/ 183687 w 395644"/>
                <a:gd name="connsiteY39" fmla="*/ 130802 h 250316"/>
                <a:gd name="connsiteX40" fmla="*/ 185471 w 395644"/>
                <a:gd name="connsiteY40" fmla="*/ 130165 h 250316"/>
                <a:gd name="connsiteX41" fmla="*/ 185471 w 395644"/>
                <a:gd name="connsiteY41" fmla="*/ 132076 h 250316"/>
                <a:gd name="connsiteX42" fmla="*/ 185598 w 395644"/>
                <a:gd name="connsiteY42" fmla="*/ 137171 h 250316"/>
                <a:gd name="connsiteX43" fmla="*/ 185216 w 395644"/>
                <a:gd name="connsiteY43" fmla="*/ 202389 h 250316"/>
                <a:gd name="connsiteX44" fmla="*/ 178210 w 395644"/>
                <a:gd name="connsiteY44" fmla="*/ 211305 h 250316"/>
                <a:gd name="connsiteX45" fmla="*/ 174898 w 395644"/>
                <a:gd name="connsiteY45" fmla="*/ 212579 h 250316"/>
                <a:gd name="connsiteX46" fmla="*/ 144200 w 395644"/>
                <a:gd name="connsiteY46" fmla="*/ 222387 h 250316"/>
                <a:gd name="connsiteX47" fmla="*/ 103567 w 395644"/>
                <a:gd name="connsiteY47" fmla="*/ 226208 h 250316"/>
                <a:gd name="connsiteX48" fmla="*/ 45737 w 395644"/>
                <a:gd name="connsiteY48" fmla="*/ 217674 h 250316"/>
                <a:gd name="connsiteX49" fmla="*/ 24465 w 395644"/>
                <a:gd name="connsiteY49" fmla="*/ 184683 h 250316"/>
                <a:gd name="connsiteX50" fmla="*/ 24592 w 395644"/>
                <a:gd name="connsiteY50" fmla="*/ 182900 h 250316"/>
                <a:gd name="connsiteX51" fmla="*/ 26248 w 395644"/>
                <a:gd name="connsiteY51" fmla="*/ 183537 h 250316"/>
                <a:gd name="connsiteX52" fmla="*/ 104076 w 395644"/>
                <a:gd name="connsiteY52" fmla="*/ 197294 h 250316"/>
                <a:gd name="connsiteX53" fmla="*/ 104203 w 395644"/>
                <a:gd name="connsiteY53" fmla="*/ 197294 h 250316"/>
                <a:gd name="connsiteX54" fmla="*/ 183687 w 395644"/>
                <a:gd name="connsiteY54" fmla="*/ 183282 h 250316"/>
                <a:gd name="connsiteX55" fmla="*/ 185598 w 395644"/>
                <a:gd name="connsiteY55" fmla="*/ 182518 h 250316"/>
                <a:gd name="connsiteX56" fmla="*/ 185598 w 395644"/>
                <a:gd name="connsiteY56" fmla="*/ 184556 h 250316"/>
                <a:gd name="connsiteX57" fmla="*/ 185725 w 395644"/>
                <a:gd name="connsiteY57" fmla="*/ 190415 h 250316"/>
                <a:gd name="connsiteX58" fmla="*/ 185216 w 395644"/>
                <a:gd name="connsiteY58" fmla="*/ 202389 h 250316"/>
                <a:gd name="connsiteX59" fmla="*/ 186235 w 395644"/>
                <a:gd name="connsiteY59" fmla="*/ 98576 h 250316"/>
                <a:gd name="connsiteX60" fmla="*/ 104458 w 395644"/>
                <a:gd name="connsiteY60" fmla="*/ 119338 h 250316"/>
                <a:gd name="connsiteX61" fmla="*/ 24083 w 395644"/>
                <a:gd name="connsiteY61" fmla="*/ 98958 h 250316"/>
                <a:gd name="connsiteX62" fmla="*/ 22809 w 395644"/>
                <a:gd name="connsiteY62" fmla="*/ 97684 h 250316"/>
                <a:gd name="connsiteX63" fmla="*/ 24338 w 395644"/>
                <a:gd name="connsiteY63" fmla="*/ 96792 h 250316"/>
                <a:gd name="connsiteX64" fmla="*/ 28923 w 395644"/>
                <a:gd name="connsiteY64" fmla="*/ 93990 h 250316"/>
                <a:gd name="connsiteX65" fmla="*/ 38859 w 395644"/>
                <a:gd name="connsiteY65" fmla="*/ 88513 h 250316"/>
                <a:gd name="connsiteX66" fmla="*/ 103184 w 395644"/>
                <a:gd name="connsiteY66" fmla="*/ 77813 h 250316"/>
                <a:gd name="connsiteX67" fmla="*/ 105477 w 395644"/>
                <a:gd name="connsiteY67" fmla="*/ 77813 h 250316"/>
                <a:gd name="connsiteX68" fmla="*/ 167001 w 395644"/>
                <a:gd name="connsiteY68" fmla="*/ 86984 h 250316"/>
                <a:gd name="connsiteX69" fmla="*/ 179611 w 395644"/>
                <a:gd name="connsiteY69" fmla="*/ 93098 h 250316"/>
                <a:gd name="connsiteX70" fmla="*/ 185853 w 395644"/>
                <a:gd name="connsiteY70" fmla="*/ 96410 h 250316"/>
                <a:gd name="connsiteX71" fmla="*/ 187509 w 395644"/>
                <a:gd name="connsiteY71" fmla="*/ 97302 h 250316"/>
                <a:gd name="connsiteX72" fmla="*/ 186235 w 395644"/>
                <a:gd name="connsiteY72" fmla="*/ 98576 h 250316"/>
                <a:gd name="connsiteX73" fmla="*/ 371697 w 395644"/>
                <a:gd name="connsiteY73" fmla="*/ 140101 h 250316"/>
                <a:gd name="connsiteX74" fmla="*/ 357049 w 395644"/>
                <a:gd name="connsiteY74" fmla="*/ 161755 h 250316"/>
                <a:gd name="connsiteX75" fmla="*/ 294888 w 395644"/>
                <a:gd name="connsiteY75" fmla="*/ 172710 h 250316"/>
                <a:gd name="connsiteX76" fmla="*/ 288902 w 395644"/>
                <a:gd name="connsiteY76" fmla="*/ 172837 h 250316"/>
                <a:gd name="connsiteX77" fmla="*/ 235785 w 395644"/>
                <a:gd name="connsiteY77" fmla="*/ 166086 h 250316"/>
                <a:gd name="connsiteX78" fmla="*/ 235148 w 395644"/>
                <a:gd name="connsiteY78" fmla="*/ 165959 h 250316"/>
                <a:gd name="connsiteX79" fmla="*/ 230690 w 395644"/>
                <a:gd name="connsiteY79" fmla="*/ 164558 h 250316"/>
                <a:gd name="connsiteX80" fmla="*/ 230180 w 395644"/>
                <a:gd name="connsiteY80" fmla="*/ 164303 h 250316"/>
                <a:gd name="connsiteX81" fmla="*/ 210182 w 395644"/>
                <a:gd name="connsiteY81" fmla="*/ 139209 h 250316"/>
                <a:gd name="connsiteX82" fmla="*/ 210564 w 395644"/>
                <a:gd name="connsiteY82" fmla="*/ 132076 h 250316"/>
                <a:gd name="connsiteX83" fmla="*/ 210691 w 395644"/>
                <a:gd name="connsiteY83" fmla="*/ 130293 h 250316"/>
                <a:gd name="connsiteX84" fmla="*/ 212347 w 395644"/>
                <a:gd name="connsiteY84" fmla="*/ 130930 h 250316"/>
                <a:gd name="connsiteX85" fmla="*/ 369787 w 395644"/>
                <a:gd name="connsiteY85" fmla="*/ 130548 h 250316"/>
                <a:gd name="connsiteX86" fmla="*/ 371570 w 395644"/>
                <a:gd name="connsiteY86" fmla="*/ 129911 h 250316"/>
                <a:gd name="connsiteX87" fmla="*/ 371570 w 395644"/>
                <a:gd name="connsiteY87" fmla="*/ 140101 h 250316"/>
                <a:gd name="connsiteX88" fmla="*/ 371443 w 395644"/>
                <a:gd name="connsiteY88" fmla="*/ 96156 h 250316"/>
                <a:gd name="connsiteX89" fmla="*/ 364182 w 395644"/>
                <a:gd name="connsiteY89" fmla="*/ 105072 h 250316"/>
                <a:gd name="connsiteX90" fmla="*/ 358832 w 395644"/>
                <a:gd name="connsiteY90" fmla="*/ 107110 h 250316"/>
                <a:gd name="connsiteX91" fmla="*/ 327242 w 395644"/>
                <a:gd name="connsiteY91" fmla="*/ 116663 h 250316"/>
                <a:gd name="connsiteX92" fmla="*/ 289156 w 395644"/>
                <a:gd name="connsiteY92" fmla="*/ 119848 h 250316"/>
                <a:gd name="connsiteX93" fmla="*/ 233110 w 395644"/>
                <a:gd name="connsiteY93" fmla="*/ 111950 h 250316"/>
                <a:gd name="connsiteX94" fmla="*/ 232346 w 395644"/>
                <a:gd name="connsiteY94" fmla="*/ 111823 h 250316"/>
                <a:gd name="connsiteX95" fmla="*/ 230817 w 395644"/>
                <a:gd name="connsiteY95" fmla="*/ 111441 h 250316"/>
                <a:gd name="connsiteX96" fmla="*/ 229671 w 395644"/>
                <a:gd name="connsiteY96" fmla="*/ 110931 h 250316"/>
                <a:gd name="connsiteX97" fmla="*/ 210437 w 395644"/>
                <a:gd name="connsiteY97" fmla="*/ 86347 h 250316"/>
                <a:gd name="connsiteX98" fmla="*/ 210819 w 395644"/>
                <a:gd name="connsiteY98" fmla="*/ 79087 h 250316"/>
                <a:gd name="connsiteX99" fmla="*/ 210946 w 395644"/>
                <a:gd name="connsiteY99" fmla="*/ 77304 h 250316"/>
                <a:gd name="connsiteX100" fmla="*/ 212602 w 395644"/>
                <a:gd name="connsiteY100" fmla="*/ 77813 h 250316"/>
                <a:gd name="connsiteX101" fmla="*/ 370041 w 395644"/>
                <a:gd name="connsiteY101" fmla="*/ 77431 h 250316"/>
                <a:gd name="connsiteX102" fmla="*/ 371825 w 395644"/>
                <a:gd name="connsiteY102" fmla="*/ 76794 h 250316"/>
                <a:gd name="connsiteX103" fmla="*/ 371825 w 395644"/>
                <a:gd name="connsiteY103" fmla="*/ 78705 h 250316"/>
                <a:gd name="connsiteX104" fmla="*/ 371952 w 395644"/>
                <a:gd name="connsiteY104" fmla="*/ 83800 h 250316"/>
                <a:gd name="connsiteX105" fmla="*/ 371443 w 395644"/>
                <a:gd name="connsiteY105" fmla="*/ 96156 h 250316"/>
                <a:gd name="connsiteX106" fmla="*/ 209163 w 395644"/>
                <a:gd name="connsiteY106" fmla="*/ 44695 h 250316"/>
                <a:gd name="connsiteX107" fmla="*/ 210437 w 395644"/>
                <a:gd name="connsiteY107" fmla="*/ 43803 h 250316"/>
                <a:gd name="connsiteX108" fmla="*/ 213621 w 395644"/>
                <a:gd name="connsiteY108" fmla="*/ 41638 h 250316"/>
                <a:gd name="connsiteX109" fmla="*/ 220754 w 395644"/>
                <a:gd name="connsiteY109" fmla="*/ 37180 h 250316"/>
                <a:gd name="connsiteX110" fmla="*/ 277438 w 395644"/>
                <a:gd name="connsiteY110" fmla="*/ 24951 h 250316"/>
                <a:gd name="connsiteX111" fmla="*/ 349661 w 395644"/>
                <a:gd name="connsiteY111" fmla="*/ 32594 h 250316"/>
                <a:gd name="connsiteX112" fmla="*/ 364309 w 395644"/>
                <a:gd name="connsiteY112" fmla="*/ 39090 h 250316"/>
                <a:gd name="connsiteX113" fmla="*/ 371443 w 395644"/>
                <a:gd name="connsiteY113" fmla="*/ 42529 h 250316"/>
                <a:gd name="connsiteX114" fmla="*/ 373098 w 395644"/>
                <a:gd name="connsiteY114" fmla="*/ 43294 h 250316"/>
                <a:gd name="connsiteX115" fmla="*/ 371952 w 395644"/>
                <a:gd name="connsiteY115" fmla="*/ 44695 h 250316"/>
                <a:gd name="connsiteX116" fmla="*/ 295270 w 395644"/>
                <a:gd name="connsiteY116" fmla="*/ 65967 h 250316"/>
                <a:gd name="connsiteX117" fmla="*/ 290175 w 395644"/>
                <a:gd name="connsiteY117" fmla="*/ 65967 h 250316"/>
                <a:gd name="connsiteX118" fmla="*/ 210309 w 395644"/>
                <a:gd name="connsiteY118" fmla="*/ 45841 h 250316"/>
                <a:gd name="connsiteX119" fmla="*/ 209163 w 395644"/>
                <a:gd name="connsiteY119" fmla="*/ 44695 h 250316"/>
                <a:gd name="connsiteX120" fmla="*/ 295270 w 395644"/>
                <a:gd name="connsiteY120" fmla="*/ 226081 h 250316"/>
                <a:gd name="connsiteX121" fmla="*/ 279476 w 395644"/>
                <a:gd name="connsiteY121" fmla="*/ 225444 h 250316"/>
                <a:gd name="connsiteX122" fmla="*/ 246230 w 395644"/>
                <a:gd name="connsiteY122" fmla="*/ 220349 h 250316"/>
                <a:gd name="connsiteX123" fmla="*/ 231836 w 395644"/>
                <a:gd name="connsiteY123" fmla="*/ 217674 h 250316"/>
                <a:gd name="connsiteX124" fmla="*/ 228652 w 395644"/>
                <a:gd name="connsiteY124" fmla="*/ 216782 h 250316"/>
                <a:gd name="connsiteX125" fmla="*/ 226996 w 395644"/>
                <a:gd name="connsiteY125" fmla="*/ 216018 h 250316"/>
                <a:gd name="connsiteX126" fmla="*/ 210437 w 395644"/>
                <a:gd name="connsiteY126" fmla="*/ 190033 h 250316"/>
                <a:gd name="connsiteX127" fmla="*/ 210946 w 395644"/>
                <a:gd name="connsiteY127" fmla="*/ 183409 h 250316"/>
                <a:gd name="connsiteX128" fmla="*/ 212602 w 395644"/>
                <a:gd name="connsiteY128" fmla="*/ 183919 h 250316"/>
                <a:gd name="connsiteX129" fmla="*/ 369659 w 395644"/>
                <a:gd name="connsiteY129" fmla="*/ 183537 h 250316"/>
                <a:gd name="connsiteX130" fmla="*/ 371315 w 395644"/>
                <a:gd name="connsiteY130" fmla="*/ 183027 h 250316"/>
                <a:gd name="connsiteX131" fmla="*/ 371570 w 395644"/>
                <a:gd name="connsiteY131" fmla="*/ 186084 h 250316"/>
                <a:gd name="connsiteX132" fmla="*/ 371697 w 395644"/>
                <a:gd name="connsiteY132" fmla="*/ 188759 h 250316"/>
                <a:gd name="connsiteX133" fmla="*/ 351699 w 395644"/>
                <a:gd name="connsiteY133" fmla="*/ 217037 h 250316"/>
                <a:gd name="connsiteX134" fmla="*/ 295270 w 395644"/>
                <a:gd name="connsiteY134" fmla="*/ 226081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95644" h="250316">
                  <a:moveTo>
                    <a:pt x="395644" y="211305"/>
                  </a:moveTo>
                  <a:lnTo>
                    <a:pt x="395644" y="40109"/>
                  </a:lnTo>
                  <a:cubicBezTo>
                    <a:pt x="391441" y="29537"/>
                    <a:pt x="384562" y="21894"/>
                    <a:pt x="374882" y="17181"/>
                  </a:cubicBezTo>
                  <a:cubicBezTo>
                    <a:pt x="367494" y="13615"/>
                    <a:pt x="361380" y="10812"/>
                    <a:pt x="354883" y="8902"/>
                  </a:cubicBezTo>
                  <a:cubicBezTo>
                    <a:pt x="325969" y="113"/>
                    <a:pt x="294761" y="-2053"/>
                    <a:pt x="259605" y="1896"/>
                  </a:cubicBezTo>
                  <a:cubicBezTo>
                    <a:pt x="239097" y="4316"/>
                    <a:pt x="223047" y="8647"/>
                    <a:pt x="208781" y="15907"/>
                  </a:cubicBezTo>
                  <a:cubicBezTo>
                    <a:pt x="191840" y="24442"/>
                    <a:pt x="184197" y="36797"/>
                    <a:pt x="185471" y="53611"/>
                  </a:cubicBezTo>
                  <a:cubicBezTo>
                    <a:pt x="185598" y="56286"/>
                    <a:pt x="185598" y="58961"/>
                    <a:pt x="185598" y="61764"/>
                  </a:cubicBezTo>
                  <a:cubicBezTo>
                    <a:pt x="185598" y="63165"/>
                    <a:pt x="185598" y="64438"/>
                    <a:pt x="185598" y="65967"/>
                  </a:cubicBezTo>
                  <a:lnTo>
                    <a:pt x="185598" y="67878"/>
                  </a:lnTo>
                  <a:lnTo>
                    <a:pt x="176554" y="64566"/>
                  </a:lnTo>
                  <a:cubicBezTo>
                    <a:pt x="175280" y="64056"/>
                    <a:pt x="174134" y="63674"/>
                    <a:pt x="172860" y="63165"/>
                  </a:cubicBezTo>
                  <a:cubicBezTo>
                    <a:pt x="143181" y="53611"/>
                    <a:pt x="111209" y="50936"/>
                    <a:pt x="74907" y="55012"/>
                  </a:cubicBezTo>
                  <a:cubicBezTo>
                    <a:pt x="58730" y="56796"/>
                    <a:pt x="37712" y="60362"/>
                    <a:pt x="18988" y="71317"/>
                  </a:cubicBezTo>
                  <a:cubicBezTo>
                    <a:pt x="5740" y="79087"/>
                    <a:pt x="-246" y="89532"/>
                    <a:pt x="8" y="104308"/>
                  </a:cubicBezTo>
                  <a:cubicBezTo>
                    <a:pt x="518" y="136407"/>
                    <a:pt x="518" y="168634"/>
                    <a:pt x="8" y="199714"/>
                  </a:cubicBezTo>
                  <a:cubicBezTo>
                    <a:pt x="-246" y="213471"/>
                    <a:pt x="5358" y="223661"/>
                    <a:pt x="17077" y="230794"/>
                  </a:cubicBezTo>
                  <a:cubicBezTo>
                    <a:pt x="22682" y="234233"/>
                    <a:pt x="29051" y="237163"/>
                    <a:pt x="35929" y="239711"/>
                  </a:cubicBezTo>
                  <a:cubicBezTo>
                    <a:pt x="61405" y="248882"/>
                    <a:pt x="89810" y="251939"/>
                    <a:pt x="125094" y="249391"/>
                  </a:cubicBezTo>
                  <a:cubicBezTo>
                    <a:pt x="148022" y="247735"/>
                    <a:pt x="174389" y="244041"/>
                    <a:pt x="197189" y="228246"/>
                  </a:cubicBezTo>
                  <a:lnTo>
                    <a:pt x="197954" y="227737"/>
                  </a:lnTo>
                  <a:lnTo>
                    <a:pt x="198718" y="228119"/>
                  </a:lnTo>
                  <a:cubicBezTo>
                    <a:pt x="199992" y="228883"/>
                    <a:pt x="201138" y="229648"/>
                    <a:pt x="202412" y="230412"/>
                  </a:cubicBezTo>
                  <a:cubicBezTo>
                    <a:pt x="205087" y="232068"/>
                    <a:pt x="207507" y="233596"/>
                    <a:pt x="210182" y="234870"/>
                  </a:cubicBezTo>
                  <a:cubicBezTo>
                    <a:pt x="214768" y="237036"/>
                    <a:pt x="218844" y="238819"/>
                    <a:pt x="222920" y="239965"/>
                  </a:cubicBezTo>
                  <a:cubicBezTo>
                    <a:pt x="267247" y="253595"/>
                    <a:pt x="312594" y="253722"/>
                    <a:pt x="357813" y="240602"/>
                  </a:cubicBezTo>
                  <a:cubicBezTo>
                    <a:pt x="377175" y="234870"/>
                    <a:pt x="389275" y="225572"/>
                    <a:pt x="395644" y="211305"/>
                  </a:cubicBezTo>
                  <a:close/>
                  <a:moveTo>
                    <a:pt x="185598" y="137171"/>
                  </a:moveTo>
                  <a:cubicBezTo>
                    <a:pt x="185725" y="141502"/>
                    <a:pt x="185853" y="145833"/>
                    <a:pt x="185216" y="150164"/>
                  </a:cubicBezTo>
                  <a:cubicBezTo>
                    <a:pt x="184834" y="153221"/>
                    <a:pt x="181649" y="156915"/>
                    <a:pt x="178592" y="157934"/>
                  </a:cubicBezTo>
                  <a:cubicBezTo>
                    <a:pt x="176045" y="158826"/>
                    <a:pt x="173497" y="159845"/>
                    <a:pt x="171077" y="160736"/>
                  </a:cubicBezTo>
                  <a:cubicBezTo>
                    <a:pt x="161396" y="164430"/>
                    <a:pt x="151333" y="168124"/>
                    <a:pt x="141016" y="169907"/>
                  </a:cubicBezTo>
                  <a:cubicBezTo>
                    <a:pt x="128660" y="171945"/>
                    <a:pt x="116304" y="173092"/>
                    <a:pt x="104076" y="173092"/>
                  </a:cubicBezTo>
                  <a:cubicBezTo>
                    <a:pt x="85606" y="173092"/>
                    <a:pt x="67391" y="170672"/>
                    <a:pt x="49686" y="165959"/>
                  </a:cubicBezTo>
                  <a:cubicBezTo>
                    <a:pt x="49049" y="165831"/>
                    <a:pt x="48539" y="165577"/>
                    <a:pt x="47902" y="165322"/>
                  </a:cubicBezTo>
                  <a:cubicBezTo>
                    <a:pt x="47520" y="165194"/>
                    <a:pt x="47138" y="165067"/>
                    <a:pt x="46756" y="164940"/>
                  </a:cubicBezTo>
                  <a:cubicBezTo>
                    <a:pt x="24974" y="158061"/>
                    <a:pt x="22809" y="154877"/>
                    <a:pt x="24338" y="131821"/>
                  </a:cubicBezTo>
                  <a:lnTo>
                    <a:pt x="24465" y="130038"/>
                  </a:lnTo>
                  <a:lnTo>
                    <a:pt x="26121" y="130675"/>
                  </a:lnTo>
                  <a:cubicBezTo>
                    <a:pt x="78728" y="148890"/>
                    <a:pt x="130316" y="148890"/>
                    <a:pt x="183687" y="130802"/>
                  </a:cubicBezTo>
                  <a:lnTo>
                    <a:pt x="185471" y="130165"/>
                  </a:lnTo>
                  <a:lnTo>
                    <a:pt x="185471" y="132076"/>
                  </a:lnTo>
                  <a:cubicBezTo>
                    <a:pt x="185471" y="133605"/>
                    <a:pt x="185598" y="135388"/>
                    <a:pt x="185598" y="137171"/>
                  </a:cubicBezTo>
                  <a:close/>
                  <a:moveTo>
                    <a:pt x="185216" y="202389"/>
                  </a:moveTo>
                  <a:cubicBezTo>
                    <a:pt x="184579" y="205955"/>
                    <a:pt x="181267" y="210031"/>
                    <a:pt x="178210" y="211305"/>
                  </a:cubicBezTo>
                  <a:lnTo>
                    <a:pt x="174898" y="212579"/>
                  </a:lnTo>
                  <a:cubicBezTo>
                    <a:pt x="164963" y="216400"/>
                    <a:pt x="154773" y="220349"/>
                    <a:pt x="144200" y="222387"/>
                  </a:cubicBezTo>
                  <a:cubicBezTo>
                    <a:pt x="130443" y="224935"/>
                    <a:pt x="116941" y="226208"/>
                    <a:pt x="103567" y="226208"/>
                  </a:cubicBezTo>
                  <a:cubicBezTo>
                    <a:pt x="83696" y="226208"/>
                    <a:pt x="64334" y="223279"/>
                    <a:pt x="45737" y="217674"/>
                  </a:cubicBezTo>
                  <a:cubicBezTo>
                    <a:pt x="24974" y="211305"/>
                    <a:pt x="22936" y="208121"/>
                    <a:pt x="24465" y="184683"/>
                  </a:cubicBezTo>
                  <a:lnTo>
                    <a:pt x="24592" y="182900"/>
                  </a:lnTo>
                  <a:lnTo>
                    <a:pt x="26248" y="183537"/>
                  </a:lnTo>
                  <a:cubicBezTo>
                    <a:pt x="49558" y="192708"/>
                    <a:pt x="75034" y="197294"/>
                    <a:pt x="104076" y="197294"/>
                  </a:cubicBezTo>
                  <a:cubicBezTo>
                    <a:pt x="104076" y="197294"/>
                    <a:pt x="104076" y="197294"/>
                    <a:pt x="104203" y="197294"/>
                  </a:cubicBezTo>
                  <a:cubicBezTo>
                    <a:pt x="135284" y="197294"/>
                    <a:pt x="160505" y="192835"/>
                    <a:pt x="183687" y="183282"/>
                  </a:cubicBezTo>
                  <a:lnTo>
                    <a:pt x="185598" y="182518"/>
                  </a:lnTo>
                  <a:lnTo>
                    <a:pt x="185598" y="184556"/>
                  </a:lnTo>
                  <a:cubicBezTo>
                    <a:pt x="185598" y="186594"/>
                    <a:pt x="185598" y="188505"/>
                    <a:pt x="185725" y="190415"/>
                  </a:cubicBezTo>
                  <a:cubicBezTo>
                    <a:pt x="185853" y="194364"/>
                    <a:pt x="185980" y="198440"/>
                    <a:pt x="185216" y="202389"/>
                  </a:cubicBezTo>
                  <a:close/>
                  <a:moveTo>
                    <a:pt x="186235" y="98576"/>
                  </a:moveTo>
                  <a:cubicBezTo>
                    <a:pt x="171714" y="112460"/>
                    <a:pt x="137959" y="119338"/>
                    <a:pt x="104458" y="119338"/>
                  </a:cubicBezTo>
                  <a:cubicBezTo>
                    <a:pt x="71340" y="119338"/>
                    <a:pt x="38349" y="112587"/>
                    <a:pt x="24083" y="98958"/>
                  </a:cubicBezTo>
                  <a:lnTo>
                    <a:pt x="22809" y="97684"/>
                  </a:lnTo>
                  <a:lnTo>
                    <a:pt x="24338" y="96792"/>
                  </a:lnTo>
                  <a:cubicBezTo>
                    <a:pt x="25993" y="95901"/>
                    <a:pt x="27522" y="94882"/>
                    <a:pt x="28923" y="93990"/>
                  </a:cubicBezTo>
                  <a:cubicBezTo>
                    <a:pt x="32235" y="91952"/>
                    <a:pt x="35419" y="89914"/>
                    <a:pt x="38859" y="88513"/>
                  </a:cubicBezTo>
                  <a:cubicBezTo>
                    <a:pt x="61405" y="79214"/>
                    <a:pt x="84969" y="77941"/>
                    <a:pt x="103184" y="77813"/>
                  </a:cubicBezTo>
                  <a:cubicBezTo>
                    <a:pt x="103949" y="77813"/>
                    <a:pt x="104713" y="77813"/>
                    <a:pt x="105477" y="77813"/>
                  </a:cubicBezTo>
                  <a:cubicBezTo>
                    <a:pt x="130698" y="77813"/>
                    <a:pt x="149805" y="80615"/>
                    <a:pt x="167001" y="86984"/>
                  </a:cubicBezTo>
                  <a:cubicBezTo>
                    <a:pt x="171332" y="88513"/>
                    <a:pt x="175408" y="90806"/>
                    <a:pt x="179611" y="93098"/>
                  </a:cubicBezTo>
                  <a:cubicBezTo>
                    <a:pt x="181649" y="94245"/>
                    <a:pt x="183687" y="95264"/>
                    <a:pt x="185853" y="96410"/>
                  </a:cubicBezTo>
                  <a:lnTo>
                    <a:pt x="187509" y="97302"/>
                  </a:lnTo>
                  <a:lnTo>
                    <a:pt x="186235" y="98576"/>
                  </a:lnTo>
                  <a:close/>
                  <a:moveTo>
                    <a:pt x="371697" y="140101"/>
                  </a:moveTo>
                  <a:cubicBezTo>
                    <a:pt x="371697" y="154622"/>
                    <a:pt x="370806" y="156023"/>
                    <a:pt x="357049" y="161755"/>
                  </a:cubicBezTo>
                  <a:cubicBezTo>
                    <a:pt x="336159" y="170544"/>
                    <a:pt x="313868" y="172200"/>
                    <a:pt x="294888" y="172710"/>
                  </a:cubicBezTo>
                  <a:cubicBezTo>
                    <a:pt x="292850" y="172710"/>
                    <a:pt x="290812" y="172837"/>
                    <a:pt x="288902" y="172837"/>
                  </a:cubicBezTo>
                  <a:cubicBezTo>
                    <a:pt x="269668" y="172837"/>
                    <a:pt x="252344" y="170544"/>
                    <a:pt x="235785" y="166086"/>
                  </a:cubicBezTo>
                  <a:lnTo>
                    <a:pt x="235148" y="165959"/>
                  </a:lnTo>
                  <a:cubicBezTo>
                    <a:pt x="233620" y="165577"/>
                    <a:pt x="232218" y="165194"/>
                    <a:pt x="230690" y="164558"/>
                  </a:cubicBezTo>
                  <a:lnTo>
                    <a:pt x="230180" y="164303"/>
                  </a:lnTo>
                  <a:cubicBezTo>
                    <a:pt x="209927" y="156151"/>
                    <a:pt x="209163" y="155768"/>
                    <a:pt x="210182" y="139209"/>
                  </a:cubicBezTo>
                  <a:cubicBezTo>
                    <a:pt x="210309" y="137171"/>
                    <a:pt x="210437" y="134751"/>
                    <a:pt x="210564" y="132076"/>
                  </a:cubicBezTo>
                  <a:lnTo>
                    <a:pt x="210691" y="130293"/>
                  </a:lnTo>
                  <a:lnTo>
                    <a:pt x="212347" y="130930"/>
                  </a:lnTo>
                  <a:cubicBezTo>
                    <a:pt x="265209" y="149017"/>
                    <a:pt x="316797" y="148890"/>
                    <a:pt x="369787" y="130548"/>
                  </a:cubicBezTo>
                  <a:lnTo>
                    <a:pt x="371570" y="129911"/>
                  </a:lnTo>
                  <a:lnTo>
                    <a:pt x="371570" y="140101"/>
                  </a:lnTo>
                  <a:close/>
                  <a:moveTo>
                    <a:pt x="371443" y="96156"/>
                  </a:moveTo>
                  <a:cubicBezTo>
                    <a:pt x="370806" y="99722"/>
                    <a:pt x="367366" y="103798"/>
                    <a:pt x="364182" y="105072"/>
                  </a:cubicBezTo>
                  <a:lnTo>
                    <a:pt x="358832" y="107110"/>
                  </a:lnTo>
                  <a:cubicBezTo>
                    <a:pt x="348642" y="110931"/>
                    <a:pt x="338069" y="114880"/>
                    <a:pt x="327242" y="116663"/>
                  </a:cubicBezTo>
                  <a:cubicBezTo>
                    <a:pt x="314250" y="118829"/>
                    <a:pt x="301639" y="119848"/>
                    <a:pt x="289156" y="119848"/>
                  </a:cubicBezTo>
                  <a:cubicBezTo>
                    <a:pt x="269668" y="119848"/>
                    <a:pt x="250943" y="117173"/>
                    <a:pt x="233110" y="111950"/>
                  </a:cubicBezTo>
                  <a:cubicBezTo>
                    <a:pt x="232855" y="111823"/>
                    <a:pt x="232601" y="111823"/>
                    <a:pt x="232346" y="111823"/>
                  </a:cubicBezTo>
                  <a:cubicBezTo>
                    <a:pt x="231836" y="111696"/>
                    <a:pt x="231327" y="111568"/>
                    <a:pt x="230817" y="111441"/>
                  </a:cubicBezTo>
                  <a:lnTo>
                    <a:pt x="229671" y="110931"/>
                  </a:lnTo>
                  <a:cubicBezTo>
                    <a:pt x="210182" y="102907"/>
                    <a:pt x="209418" y="102524"/>
                    <a:pt x="210437" y="86347"/>
                  </a:cubicBezTo>
                  <a:cubicBezTo>
                    <a:pt x="210564" y="84309"/>
                    <a:pt x="210691" y="81889"/>
                    <a:pt x="210819" y="79087"/>
                  </a:cubicBezTo>
                  <a:lnTo>
                    <a:pt x="210946" y="77304"/>
                  </a:lnTo>
                  <a:lnTo>
                    <a:pt x="212602" y="77813"/>
                  </a:lnTo>
                  <a:cubicBezTo>
                    <a:pt x="265719" y="95773"/>
                    <a:pt x="317307" y="95646"/>
                    <a:pt x="370041" y="77431"/>
                  </a:cubicBezTo>
                  <a:lnTo>
                    <a:pt x="371825" y="76794"/>
                  </a:lnTo>
                  <a:lnTo>
                    <a:pt x="371825" y="78705"/>
                  </a:lnTo>
                  <a:cubicBezTo>
                    <a:pt x="371825" y="80361"/>
                    <a:pt x="371825" y="82144"/>
                    <a:pt x="371952" y="83800"/>
                  </a:cubicBezTo>
                  <a:cubicBezTo>
                    <a:pt x="371952" y="87749"/>
                    <a:pt x="372207" y="92079"/>
                    <a:pt x="371443" y="96156"/>
                  </a:cubicBezTo>
                  <a:close/>
                  <a:moveTo>
                    <a:pt x="209163" y="44695"/>
                  </a:moveTo>
                  <a:lnTo>
                    <a:pt x="210437" y="43803"/>
                  </a:lnTo>
                  <a:cubicBezTo>
                    <a:pt x="211456" y="43039"/>
                    <a:pt x="212602" y="42275"/>
                    <a:pt x="213621" y="41638"/>
                  </a:cubicBezTo>
                  <a:cubicBezTo>
                    <a:pt x="215914" y="39982"/>
                    <a:pt x="218207" y="38326"/>
                    <a:pt x="220754" y="37180"/>
                  </a:cubicBezTo>
                  <a:cubicBezTo>
                    <a:pt x="240371" y="27881"/>
                    <a:pt x="261261" y="25843"/>
                    <a:pt x="277438" y="24951"/>
                  </a:cubicBezTo>
                  <a:cubicBezTo>
                    <a:pt x="306862" y="23550"/>
                    <a:pt x="329153" y="25843"/>
                    <a:pt x="349661" y="32594"/>
                  </a:cubicBezTo>
                  <a:cubicBezTo>
                    <a:pt x="354629" y="34250"/>
                    <a:pt x="359342" y="36543"/>
                    <a:pt x="364309" y="39090"/>
                  </a:cubicBezTo>
                  <a:cubicBezTo>
                    <a:pt x="366602" y="40237"/>
                    <a:pt x="369022" y="41383"/>
                    <a:pt x="371443" y="42529"/>
                  </a:cubicBezTo>
                  <a:lnTo>
                    <a:pt x="373098" y="43294"/>
                  </a:lnTo>
                  <a:lnTo>
                    <a:pt x="371952" y="44695"/>
                  </a:lnTo>
                  <a:cubicBezTo>
                    <a:pt x="359342" y="59471"/>
                    <a:pt x="324058" y="65330"/>
                    <a:pt x="295270" y="65967"/>
                  </a:cubicBezTo>
                  <a:cubicBezTo>
                    <a:pt x="293615" y="65967"/>
                    <a:pt x="291959" y="65967"/>
                    <a:pt x="290175" y="65967"/>
                  </a:cubicBezTo>
                  <a:cubicBezTo>
                    <a:pt x="260878" y="65967"/>
                    <a:pt x="224194" y="60744"/>
                    <a:pt x="210309" y="45841"/>
                  </a:cubicBezTo>
                  <a:lnTo>
                    <a:pt x="209163" y="44695"/>
                  </a:lnTo>
                  <a:close/>
                  <a:moveTo>
                    <a:pt x="295270" y="226081"/>
                  </a:moveTo>
                  <a:cubicBezTo>
                    <a:pt x="290048" y="226081"/>
                    <a:pt x="284825" y="225826"/>
                    <a:pt x="279476" y="225444"/>
                  </a:cubicBezTo>
                  <a:cubicBezTo>
                    <a:pt x="268266" y="224553"/>
                    <a:pt x="257057" y="222387"/>
                    <a:pt x="246230" y="220349"/>
                  </a:cubicBezTo>
                  <a:cubicBezTo>
                    <a:pt x="241390" y="219457"/>
                    <a:pt x="236549" y="218566"/>
                    <a:pt x="231836" y="217674"/>
                  </a:cubicBezTo>
                  <a:cubicBezTo>
                    <a:pt x="230690" y="217419"/>
                    <a:pt x="229671" y="217165"/>
                    <a:pt x="228652" y="216782"/>
                  </a:cubicBezTo>
                  <a:lnTo>
                    <a:pt x="226996" y="216018"/>
                  </a:lnTo>
                  <a:cubicBezTo>
                    <a:pt x="209290" y="208376"/>
                    <a:pt x="209036" y="207866"/>
                    <a:pt x="210437" y="190033"/>
                  </a:cubicBezTo>
                  <a:lnTo>
                    <a:pt x="210946" y="183409"/>
                  </a:lnTo>
                  <a:lnTo>
                    <a:pt x="212602" y="183919"/>
                  </a:lnTo>
                  <a:cubicBezTo>
                    <a:pt x="265464" y="201879"/>
                    <a:pt x="316797" y="201752"/>
                    <a:pt x="369659" y="183537"/>
                  </a:cubicBezTo>
                  <a:lnTo>
                    <a:pt x="371315" y="183027"/>
                  </a:lnTo>
                  <a:lnTo>
                    <a:pt x="371570" y="186084"/>
                  </a:lnTo>
                  <a:cubicBezTo>
                    <a:pt x="371697" y="187103"/>
                    <a:pt x="371697" y="187868"/>
                    <a:pt x="371697" y="188759"/>
                  </a:cubicBezTo>
                  <a:cubicBezTo>
                    <a:pt x="372079" y="208376"/>
                    <a:pt x="370169" y="211050"/>
                    <a:pt x="351699" y="217037"/>
                  </a:cubicBezTo>
                  <a:cubicBezTo>
                    <a:pt x="333357" y="223024"/>
                    <a:pt x="314505" y="226081"/>
                    <a:pt x="295270" y="226081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5FC5CB55-28A6-4633-B9AC-C0A3596736BC}"/>
                </a:ext>
              </a:extLst>
            </p:cNvPr>
            <p:cNvSpPr/>
            <p:nvPr/>
          </p:nvSpPr>
          <p:spPr>
            <a:xfrm>
              <a:off x="3793521" y="2611195"/>
              <a:ext cx="477794" cy="610427"/>
            </a:xfrm>
            <a:custGeom>
              <a:avLst/>
              <a:gdLst>
                <a:gd name="connsiteX0" fmla="*/ 477413 w 477794"/>
                <a:gd name="connsiteY0" fmla="*/ 358346 h 610427"/>
                <a:gd name="connsiteX1" fmla="*/ 451045 w 477794"/>
                <a:gd name="connsiteY1" fmla="*/ 358346 h 610427"/>
                <a:gd name="connsiteX2" fmla="*/ 451045 w 477794"/>
                <a:gd name="connsiteY2" fmla="*/ 186895 h 610427"/>
                <a:gd name="connsiteX3" fmla="*/ 291950 w 477794"/>
                <a:gd name="connsiteY3" fmla="*/ 186895 h 610427"/>
                <a:gd name="connsiteX4" fmla="*/ 291950 w 477794"/>
                <a:gd name="connsiteY4" fmla="*/ 27418 h 610427"/>
                <a:gd name="connsiteX5" fmla="*/ 27004 w 477794"/>
                <a:gd name="connsiteY5" fmla="*/ 27418 h 610427"/>
                <a:gd name="connsiteX6" fmla="*/ 27004 w 477794"/>
                <a:gd name="connsiteY6" fmla="*/ 584442 h 610427"/>
                <a:gd name="connsiteX7" fmla="*/ 145593 w 477794"/>
                <a:gd name="connsiteY7" fmla="*/ 584442 h 610427"/>
                <a:gd name="connsiteX8" fmla="*/ 145593 w 477794"/>
                <a:gd name="connsiteY8" fmla="*/ 610427 h 610427"/>
                <a:gd name="connsiteX9" fmla="*/ 0 w 477794"/>
                <a:gd name="connsiteY9" fmla="*/ 610427 h 610427"/>
                <a:gd name="connsiteX10" fmla="*/ 0 w 477794"/>
                <a:gd name="connsiteY10" fmla="*/ 414 h 610427"/>
                <a:gd name="connsiteX11" fmla="*/ 7261 w 477794"/>
                <a:gd name="connsiteY11" fmla="*/ 32 h 610427"/>
                <a:gd name="connsiteX12" fmla="*/ 303796 w 477794"/>
                <a:gd name="connsiteY12" fmla="*/ 159 h 610427"/>
                <a:gd name="connsiteX13" fmla="*/ 315133 w 477794"/>
                <a:gd name="connsiteY13" fmla="*/ 4745 h 610427"/>
                <a:gd name="connsiteX14" fmla="*/ 472954 w 477794"/>
                <a:gd name="connsiteY14" fmla="*/ 162566 h 610427"/>
                <a:gd name="connsiteX15" fmla="*/ 477540 w 477794"/>
                <a:gd name="connsiteY15" fmla="*/ 172502 h 610427"/>
                <a:gd name="connsiteX16" fmla="*/ 477795 w 477794"/>
                <a:gd name="connsiteY16" fmla="*/ 353124 h 610427"/>
                <a:gd name="connsiteX17" fmla="*/ 477413 w 477794"/>
                <a:gd name="connsiteY17" fmla="*/ 358346 h 610427"/>
                <a:gd name="connsiteX18" fmla="*/ 427608 w 477794"/>
                <a:gd name="connsiteY18" fmla="*/ 158617 h 610427"/>
                <a:gd name="connsiteX19" fmla="*/ 318700 w 477794"/>
                <a:gd name="connsiteY19" fmla="*/ 49964 h 610427"/>
                <a:gd name="connsiteX20" fmla="*/ 318700 w 477794"/>
                <a:gd name="connsiteY20" fmla="*/ 158617 h 610427"/>
                <a:gd name="connsiteX21" fmla="*/ 427608 w 477794"/>
                <a:gd name="connsiteY21" fmla="*/ 158617 h 6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794" h="610427">
                  <a:moveTo>
                    <a:pt x="477413" y="358346"/>
                  </a:moveTo>
                  <a:cubicBezTo>
                    <a:pt x="468369" y="358346"/>
                    <a:pt x="460089" y="358346"/>
                    <a:pt x="451045" y="358346"/>
                  </a:cubicBezTo>
                  <a:cubicBezTo>
                    <a:pt x="451045" y="301281"/>
                    <a:pt x="451045" y="244470"/>
                    <a:pt x="451045" y="186895"/>
                  </a:cubicBezTo>
                  <a:cubicBezTo>
                    <a:pt x="397674" y="186895"/>
                    <a:pt x="345194" y="186895"/>
                    <a:pt x="291950" y="186895"/>
                  </a:cubicBezTo>
                  <a:cubicBezTo>
                    <a:pt x="291950" y="133397"/>
                    <a:pt x="291950" y="80789"/>
                    <a:pt x="291950" y="27418"/>
                  </a:cubicBezTo>
                  <a:cubicBezTo>
                    <a:pt x="203295" y="27418"/>
                    <a:pt x="115404" y="27418"/>
                    <a:pt x="27004" y="27418"/>
                  </a:cubicBezTo>
                  <a:cubicBezTo>
                    <a:pt x="27004" y="213008"/>
                    <a:pt x="27004" y="398343"/>
                    <a:pt x="27004" y="584442"/>
                  </a:cubicBezTo>
                  <a:cubicBezTo>
                    <a:pt x="66746" y="584442"/>
                    <a:pt x="105978" y="584442"/>
                    <a:pt x="145593" y="584442"/>
                  </a:cubicBezTo>
                  <a:cubicBezTo>
                    <a:pt x="145593" y="593486"/>
                    <a:pt x="145593" y="601765"/>
                    <a:pt x="145593" y="610427"/>
                  </a:cubicBezTo>
                  <a:cubicBezTo>
                    <a:pt x="97189" y="610427"/>
                    <a:pt x="48786" y="610427"/>
                    <a:pt x="0" y="610427"/>
                  </a:cubicBezTo>
                  <a:cubicBezTo>
                    <a:pt x="0" y="407387"/>
                    <a:pt x="0" y="204219"/>
                    <a:pt x="0" y="414"/>
                  </a:cubicBezTo>
                  <a:cubicBezTo>
                    <a:pt x="2420" y="287"/>
                    <a:pt x="4840" y="32"/>
                    <a:pt x="7261" y="32"/>
                  </a:cubicBezTo>
                  <a:cubicBezTo>
                    <a:pt x="106106" y="32"/>
                    <a:pt x="204951" y="-96"/>
                    <a:pt x="303796" y="159"/>
                  </a:cubicBezTo>
                  <a:cubicBezTo>
                    <a:pt x="307618" y="159"/>
                    <a:pt x="312458" y="2070"/>
                    <a:pt x="315133" y="4745"/>
                  </a:cubicBezTo>
                  <a:cubicBezTo>
                    <a:pt x="367868" y="57097"/>
                    <a:pt x="420475" y="109832"/>
                    <a:pt x="472954" y="162566"/>
                  </a:cubicBezTo>
                  <a:cubicBezTo>
                    <a:pt x="475375" y="164986"/>
                    <a:pt x="477540" y="169062"/>
                    <a:pt x="477540" y="172502"/>
                  </a:cubicBezTo>
                  <a:cubicBezTo>
                    <a:pt x="477795" y="232751"/>
                    <a:pt x="477795" y="292874"/>
                    <a:pt x="477795" y="353124"/>
                  </a:cubicBezTo>
                  <a:cubicBezTo>
                    <a:pt x="477667" y="354652"/>
                    <a:pt x="477540" y="356053"/>
                    <a:pt x="477413" y="358346"/>
                  </a:cubicBezTo>
                  <a:close/>
                  <a:moveTo>
                    <a:pt x="427608" y="158617"/>
                  </a:moveTo>
                  <a:cubicBezTo>
                    <a:pt x="391433" y="122569"/>
                    <a:pt x="354748" y="85885"/>
                    <a:pt x="318700" y="49964"/>
                  </a:cubicBezTo>
                  <a:cubicBezTo>
                    <a:pt x="318700" y="84993"/>
                    <a:pt x="318700" y="121805"/>
                    <a:pt x="318700" y="158617"/>
                  </a:cubicBezTo>
                  <a:cubicBezTo>
                    <a:pt x="355894" y="158617"/>
                    <a:pt x="392579" y="158617"/>
                    <a:pt x="427608" y="158617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9CA81B6-0104-42B3-9B24-AFDDFE839ECD}"/>
                </a:ext>
              </a:extLst>
            </p:cNvPr>
            <p:cNvSpPr/>
            <p:nvPr/>
          </p:nvSpPr>
          <p:spPr>
            <a:xfrm>
              <a:off x="3911728" y="2855793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4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026 w 107379"/>
                <a:gd name="connsiteY18" fmla="*/ 45729 h 103685"/>
                <a:gd name="connsiteX19" fmla="*/ 61141 w 107379"/>
                <a:gd name="connsiteY19" fmla="*/ 49423 h 103685"/>
                <a:gd name="connsiteX20" fmla="*/ 41143 w 107379"/>
                <a:gd name="connsiteY20" fmla="*/ 49423 h 103685"/>
                <a:gd name="connsiteX21" fmla="*/ 41143 w 107379"/>
                <a:gd name="connsiteY21" fmla="*/ 20253 h 103685"/>
                <a:gd name="connsiteX22" fmla="*/ 61141 w 107379"/>
                <a:gd name="connsiteY22" fmla="*/ 20253 h 103685"/>
                <a:gd name="connsiteX23" fmla="*/ 75026 w 107379"/>
                <a:gd name="connsiteY23" fmla="*/ 23947 h 103685"/>
                <a:gd name="connsiteX24" fmla="*/ 75026 w 107379"/>
                <a:gd name="connsiteY24" fmla="*/ 23947 h 103685"/>
                <a:gd name="connsiteX25" fmla="*/ 80248 w 107379"/>
                <a:gd name="connsiteY25" fmla="*/ 34774 h 103685"/>
                <a:gd name="connsiteX26" fmla="*/ 75026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4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431" y="54390"/>
                    <a:pt x="107380" y="45983"/>
                    <a:pt x="107380" y="34519"/>
                  </a:cubicBezTo>
                  <a:close/>
                  <a:moveTo>
                    <a:pt x="75026" y="45729"/>
                  </a:moveTo>
                  <a:cubicBezTo>
                    <a:pt x="71714" y="48149"/>
                    <a:pt x="67001" y="49423"/>
                    <a:pt x="61141" y="49423"/>
                  </a:cubicBezTo>
                  <a:lnTo>
                    <a:pt x="41143" y="49423"/>
                  </a:lnTo>
                  <a:lnTo>
                    <a:pt x="41143" y="20253"/>
                  </a:lnTo>
                  <a:lnTo>
                    <a:pt x="61141" y="20253"/>
                  </a:lnTo>
                  <a:cubicBezTo>
                    <a:pt x="67001" y="20253"/>
                    <a:pt x="71714" y="21527"/>
                    <a:pt x="75026" y="23947"/>
                  </a:cubicBezTo>
                  <a:lnTo>
                    <a:pt x="75026" y="23947"/>
                  </a:lnTo>
                  <a:cubicBezTo>
                    <a:pt x="78465" y="26495"/>
                    <a:pt x="80248" y="30189"/>
                    <a:pt x="80248" y="34774"/>
                  </a:cubicBezTo>
                  <a:cubicBezTo>
                    <a:pt x="80248" y="39487"/>
                    <a:pt x="78465" y="43181"/>
                    <a:pt x="75026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Рисунок 30">
            <a:extLst>
              <a:ext uri="{FF2B5EF4-FFF2-40B4-BE49-F238E27FC236}">
                <a16:creationId xmlns:a16="http://schemas.microsoft.com/office/drawing/2014/main" id="{84890A7A-CC2C-4075-A7FD-37BDD4834D60}"/>
              </a:ext>
            </a:extLst>
          </p:cNvPr>
          <p:cNvGrpSpPr/>
          <p:nvPr/>
        </p:nvGrpSpPr>
        <p:grpSpPr>
          <a:xfrm>
            <a:off x="2092764" y="3773766"/>
            <a:ext cx="1391160" cy="1391160"/>
            <a:chOff x="1865237" y="3959029"/>
            <a:chExt cx="1391160" cy="1391160"/>
          </a:xfrm>
          <a:solidFill>
            <a:schemeClr val="accent1"/>
          </a:solidFill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A70F1AD-94CE-4F03-9316-83F7E6499EED}"/>
                </a:ext>
              </a:extLst>
            </p:cNvPr>
            <p:cNvSpPr/>
            <p:nvPr/>
          </p:nvSpPr>
          <p:spPr>
            <a:xfrm rot="-1339237">
              <a:off x="2027749" y="4121541"/>
              <a:ext cx="1066135" cy="1066135"/>
            </a:xfrm>
            <a:custGeom>
              <a:avLst/>
              <a:gdLst>
                <a:gd name="connsiteX0" fmla="*/ 1066136 w 1066135"/>
                <a:gd name="connsiteY0" fmla="*/ 533068 h 1066135"/>
                <a:gd name="connsiteX1" fmla="*/ 533068 w 1066135"/>
                <a:gd name="connsiteY1" fmla="*/ 1066136 h 1066135"/>
                <a:gd name="connsiteX2" fmla="*/ 0 w 1066135"/>
                <a:gd name="connsiteY2" fmla="*/ 533068 h 1066135"/>
                <a:gd name="connsiteX3" fmla="*/ 533068 w 1066135"/>
                <a:gd name="connsiteY3" fmla="*/ 0 h 1066135"/>
                <a:gd name="connsiteX4" fmla="*/ 1066136 w 1066135"/>
                <a:gd name="connsiteY4" fmla="*/ 533068 h 10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35" h="1066135">
                  <a:moveTo>
                    <a:pt x="1066136" y="533068"/>
                  </a:moveTo>
                  <a:cubicBezTo>
                    <a:pt x="1066136" y="827473"/>
                    <a:pt x="827473" y="1066136"/>
                    <a:pt x="533068" y="1066136"/>
                  </a:cubicBezTo>
                  <a:cubicBezTo>
                    <a:pt x="238663" y="1066136"/>
                    <a:pt x="0" y="827473"/>
                    <a:pt x="0" y="533068"/>
                  </a:cubicBezTo>
                  <a:cubicBezTo>
                    <a:pt x="0" y="238663"/>
                    <a:pt x="238663" y="0"/>
                    <a:pt x="533068" y="0"/>
                  </a:cubicBezTo>
                  <a:cubicBezTo>
                    <a:pt x="827473" y="0"/>
                    <a:pt x="1066136" y="238663"/>
                    <a:pt x="1066136" y="533068"/>
                  </a:cubicBezTo>
                  <a:close/>
                </a:path>
              </a:pathLst>
            </a:custGeom>
            <a:solidFill>
              <a:schemeClr val="bg1"/>
            </a:solidFill>
            <a:ln w="12587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45384A4B-6F4C-41DC-90A4-73B29E50E359}"/>
                </a:ext>
              </a:extLst>
            </p:cNvPr>
            <p:cNvSpPr/>
            <p:nvPr/>
          </p:nvSpPr>
          <p:spPr>
            <a:xfrm>
              <a:off x="2174688" y="4263321"/>
              <a:ext cx="789036" cy="788629"/>
            </a:xfrm>
            <a:custGeom>
              <a:avLst/>
              <a:gdLst>
                <a:gd name="connsiteX0" fmla="*/ 750551 w 789036"/>
                <a:gd name="connsiteY0" fmla="*/ 344819 h 788629"/>
                <a:gd name="connsiteX1" fmla="*/ 693841 w 789036"/>
                <a:gd name="connsiteY1" fmla="*/ 370516 h 788629"/>
                <a:gd name="connsiteX2" fmla="*/ 673714 w 789036"/>
                <a:gd name="connsiteY2" fmla="*/ 382162 h 788629"/>
                <a:gd name="connsiteX3" fmla="*/ 550419 w 789036"/>
                <a:gd name="connsiteY3" fmla="*/ 382162 h 788629"/>
                <a:gd name="connsiteX4" fmla="*/ 532064 w 789036"/>
                <a:gd name="connsiteY4" fmla="*/ 367858 h 788629"/>
                <a:gd name="connsiteX5" fmla="*/ 510038 w 789036"/>
                <a:gd name="connsiteY5" fmla="*/ 315452 h 788629"/>
                <a:gd name="connsiteX6" fmla="*/ 511684 w 789036"/>
                <a:gd name="connsiteY6" fmla="*/ 295451 h 788629"/>
                <a:gd name="connsiteX7" fmla="*/ 603079 w 789036"/>
                <a:gd name="connsiteY7" fmla="*/ 204056 h 788629"/>
                <a:gd name="connsiteX8" fmla="*/ 622320 w 789036"/>
                <a:gd name="connsiteY8" fmla="*/ 199626 h 788629"/>
                <a:gd name="connsiteX9" fmla="*/ 681815 w 789036"/>
                <a:gd name="connsiteY9" fmla="*/ 177093 h 788629"/>
                <a:gd name="connsiteX10" fmla="*/ 673967 w 789036"/>
                <a:gd name="connsiteY10" fmla="*/ 115193 h 788629"/>
                <a:gd name="connsiteX11" fmla="*/ 612066 w 789036"/>
                <a:gd name="connsiteY11" fmla="*/ 107092 h 788629"/>
                <a:gd name="connsiteX12" fmla="*/ 589407 w 789036"/>
                <a:gd name="connsiteY12" fmla="*/ 166334 h 788629"/>
                <a:gd name="connsiteX13" fmla="*/ 583711 w 789036"/>
                <a:gd name="connsiteY13" fmla="*/ 187094 h 788629"/>
                <a:gd name="connsiteX14" fmla="*/ 493709 w 789036"/>
                <a:gd name="connsiteY14" fmla="*/ 277096 h 788629"/>
                <a:gd name="connsiteX15" fmla="*/ 473708 w 789036"/>
                <a:gd name="connsiteY15" fmla="*/ 279122 h 788629"/>
                <a:gd name="connsiteX16" fmla="*/ 419403 w 789036"/>
                <a:gd name="connsiteY16" fmla="*/ 256463 h 788629"/>
                <a:gd name="connsiteX17" fmla="*/ 406997 w 789036"/>
                <a:gd name="connsiteY17" fmla="*/ 240766 h 788629"/>
                <a:gd name="connsiteX18" fmla="*/ 406871 w 789036"/>
                <a:gd name="connsiteY18" fmla="*/ 113421 h 788629"/>
                <a:gd name="connsiteX19" fmla="*/ 418390 w 789036"/>
                <a:gd name="connsiteY19" fmla="*/ 95192 h 788629"/>
                <a:gd name="connsiteX20" fmla="*/ 444087 w 789036"/>
                <a:gd name="connsiteY20" fmla="*/ 38482 h 788629"/>
                <a:gd name="connsiteX21" fmla="*/ 394339 w 789036"/>
                <a:gd name="connsiteY21" fmla="*/ 0 h 788629"/>
                <a:gd name="connsiteX22" fmla="*/ 344844 w 789036"/>
                <a:gd name="connsiteY22" fmla="*/ 37216 h 788629"/>
                <a:gd name="connsiteX23" fmla="*/ 370794 w 789036"/>
                <a:gd name="connsiteY23" fmla="*/ 95572 h 788629"/>
                <a:gd name="connsiteX24" fmla="*/ 381933 w 789036"/>
                <a:gd name="connsiteY24" fmla="*/ 112028 h 788629"/>
                <a:gd name="connsiteX25" fmla="*/ 381807 w 789036"/>
                <a:gd name="connsiteY25" fmla="*/ 243298 h 788629"/>
                <a:gd name="connsiteX26" fmla="*/ 370794 w 789036"/>
                <a:gd name="connsiteY26" fmla="*/ 256210 h 788629"/>
                <a:gd name="connsiteX27" fmla="*/ 316362 w 789036"/>
                <a:gd name="connsiteY27" fmla="*/ 278362 h 788629"/>
                <a:gd name="connsiteX28" fmla="*/ 293323 w 789036"/>
                <a:gd name="connsiteY28" fmla="*/ 275451 h 788629"/>
                <a:gd name="connsiteX29" fmla="*/ 215980 w 789036"/>
                <a:gd name="connsiteY29" fmla="*/ 198107 h 788629"/>
                <a:gd name="connsiteX30" fmla="*/ 202182 w 789036"/>
                <a:gd name="connsiteY30" fmla="*/ 156333 h 788629"/>
                <a:gd name="connsiteX31" fmla="*/ 201549 w 789036"/>
                <a:gd name="connsiteY31" fmla="*/ 141776 h 788629"/>
                <a:gd name="connsiteX32" fmla="*/ 201296 w 789036"/>
                <a:gd name="connsiteY32" fmla="*/ 140890 h 788629"/>
                <a:gd name="connsiteX33" fmla="*/ 178384 w 789036"/>
                <a:gd name="connsiteY33" fmla="*/ 108231 h 788629"/>
                <a:gd name="connsiteX34" fmla="*/ 139902 w 789036"/>
                <a:gd name="connsiteY34" fmla="*/ 101395 h 788629"/>
                <a:gd name="connsiteX35" fmla="*/ 107369 w 789036"/>
                <a:gd name="connsiteY35" fmla="*/ 124940 h 788629"/>
                <a:gd name="connsiteX36" fmla="*/ 101166 w 789036"/>
                <a:gd name="connsiteY36" fmla="*/ 163422 h 788629"/>
                <a:gd name="connsiteX37" fmla="*/ 124838 w 789036"/>
                <a:gd name="connsiteY37" fmla="*/ 195195 h 788629"/>
                <a:gd name="connsiteX38" fmla="*/ 165472 w 789036"/>
                <a:gd name="connsiteY38" fmla="*/ 199879 h 788629"/>
                <a:gd name="connsiteX39" fmla="*/ 186485 w 789036"/>
                <a:gd name="connsiteY39" fmla="*/ 204563 h 788629"/>
                <a:gd name="connsiteX40" fmla="*/ 277880 w 789036"/>
                <a:gd name="connsiteY40" fmla="*/ 296084 h 788629"/>
                <a:gd name="connsiteX41" fmla="*/ 279779 w 789036"/>
                <a:gd name="connsiteY41" fmla="*/ 314439 h 788629"/>
                <a:gd name="connsiteX42" fmla="*/ 256740 w 789036"/>
                <a:gd name="connsiteY42" fmla="*/ 368618 h 788629"/>
                <a:gd name="connsiteX43" fmla="*/ 240537 w 789036"/>
                <a:gd name="connsiteY43" fmla="*/ 382162 h 788629"/>
                <a:gd name="connsiteX44" fmla="*/ 240537 w 789036"/>
                <a:gd name="connsiteY44" fmla="*/ 384821 h 788629"/>
                <a:gd name="connsiteX45" fmla="*/ 239904 w 789036"/>
                <a:gd name="connsiteY45" fmla="*/ 382162 h 788629"/>
                <a:gd name="connsiteX46" fmla="*/ 114078 w 789036"/>
                <a:gd name="connsiteY46" fmla="*/ 382162 h 788629"/>
                <a:gd name="connsiteX47" fmla="*/ 94710 w 789036"/>
                <a:gd name="connsiteY47" fmla="*/ 369883 h 788629"/>
                <a:gd name="connsiteX48" fmla="*/ 47367 w 789036"/>
                <a:gd name="connsiteY48" fmla="*/ 343680 h 788629"/>
                <a:gd name="connsiteX49" fmla="*/ 3189 w 789036"/>
                <a:gd name="connsiteY49" fmla="*/ 375580 h 788629"/>
                <a:gd name="connsiteX50" fmla="*/ 24 w 789036"/>
                <a:gd name="connsiteY50" fmla="*/ 405327 h 788629"/>
                <a:gd name="connsiteX51" fmla="*/ 45469 w 789036"/>
                <a:gd name="connsiteY51" fmla="*/ 445708 h 788629"/>
                <a:gd name="connsiteX52" fmla="*/ 97622 w 789036"/>
                <a:gd name="connsiteY52" fmla="*/ 414442 h 788629"/>
                <a:gd name="connsiteX53" fmla="*/ 112432 w 789036"/>
                <a:gd name="connsiteY53" fmla="*/ 407479 h 788629"/>
                <a:gd name="connsiteX54" fmla="*/ 136737 w 789036"/>
                <a:gd name="connsiteY54" fmla="*/ 407479 h 788629"/>
                <a:gd name="connsiteX55" fmla="*/ 242183 w 789036"/>
                <a:gd name="connsiteY55" fmla="*/ 407226 h 788629"/>
                <a:gd name="connsiteX56" fmla="*/ 256740 w 789036"/>
                <a:gd name="connsiteY56" fmla="*/ 420644 h 788629"/>
                <a:gd name="connsiteX57" fmla="*/ 278639 w 789036"/>
                <a:gd name="connsiteY57" fmla="*/ 473177 h 788629"/>
                <a:gd name="connsiteX58" fmla="*/ 276614 w 789036"/>
                <a:gd name="connsiteY58" fmla="*/ 494697 h 788629"/>
                <a:gd name="connsiteX59" fmla="*/ 188131 w 789036"/>
                <a:gd name="connsiteY59" fmla="*/ 583307 h 788629"/>
                <a:gd name="connsiteX60" fmla="*/ 163700 w 789036"/>
                <a:gd name="connsiteY60" fmla="*/ 589383 h 788629"/>
                <a:gd name="connsiteX61" fmla="*/ 106483 w 789036"/>
                <a:gd name="connsiteY61" fmla="*/ 613181 h 788629"/>
                <a:gd name="connsiteX62" fmla="*/ 115977 w 789036"/>
                <a:gd name="connsiteY62" fmla="*/ 674829 h 788629"/>
                <a:gd name="connsiteX63" fmla="*/ 178004 w 789036"/>
                <a:gd name="connsiteY63" fmla="*/ 681411 h 788629"/>
                <a:gd name="connsiteX64" fmla="*/ 199903 w 789036"/>
                <a:gd name="connsiteY64" fmla="*/ 623561 h 788629"/>
                <a:gd name="connsiteX65" fmla="*/ 206106 w 789036"/>
                <a:gd name="connsiteY65" fmla="*/ 601156 h 788629"/>
                <a:gd name="connsiteX66" fmla="*/ 291678 w 789036"/>
                <a:gd name="connsiteY66" fmla="*/ 515330 h 788629"/>
                <a:gd name="connsiteX67" fmla="*/ 319527 w 789036"/>
                <a:gd name="connsiteY67" fmla="*/ 512799 h 788629"/>
                <a:gd name="connsiteX68" fmla="*/ 368642 w 789036"/>
                <a:gd name="connsiteY68" fmla="*/ 532546 h 788629"/>
                <a:gd name="connsiteX69" fmla="*/ 381933 w 789036"/>
                <a:gd name="connsiteY69" fmla="*/ 549635 h 788629"/>
                <a:gd name="connsiteX70" fmla="*/ 381933 w 789036"/>
                <a:gd name="connsiteY70" fmla="*/ 672803 h 788629"/>
                <a:gd name="connsiteX71" fmla="*/ 369528 w 789036"/>
                <a:gd name="connsiteY71" fmla="*/ 694576 h 788629"/>
                <a:gd name="connsiteX72" fmla="*/ 343325 w 789036"/>
                <a:gd name="connsiteY72" fmla="*/ 741919 h 788629"/>
                <a:gd name="connsiteX73" fmla="*/ 375224 w 789036"/>
                <a:gd name="connsiteY73" fmla="*/ 786097 h 788629"/>
                <a:gd name="connsiteX74" fmla="*/ 401428 w 789036"/>
                <a:gd name="connsiteY74" fmla="*/ 788629 h 788629"/>
                <a:gd name="connsiteX75" fmla="*/ 404339 w 789036"/>
                <a:gd name="connsiteY75" fmla="*/ 788502 h 788629"/>
                <a:gd name="connsiteX76" fmla="*/ 445100 w 789036"/>
                <a:gd name="connsiteY76" fmla="*/ 745590 h 788629"/>
                <a:gd name="connsiteX77" fmla="*/ 417251 w 789036"/>
                <a:gd name="connsiteY77" fmla="*/ 693437 h 788629"/>
                <a:gd name="connsiteX78" fmla="*/ 406871 w 789036"/>
                <a:gd name="connsiteY78" fmla="*/ 676474 h 788629"/>
                <a:gd name="connsiteX79" fmla="*/ 406997 w 789036"/>
                <a:gd name="connsiteY79" fmla="*/ 547230 h 788629"/>
                <a:gd name="connsiteX80" fmla="*/ 418770 w 789036"/>
                <a:gd name="connsiteY80" fmla="*/ 532926 h 788629"/>
                <a:gd name="connsiteX81" fmla="*/ 473202 w 789036"/>
                <a:gd name="connsiteY81" fmla="*/ 510394 h 788629"/>
                <a:gd name="connsiteX82" fmla="*/ 494721 w 789036"/>
                <a:gd name="connsiteY82" fmla="*/ 512925 h 788629"/>
                <a:gd name="connsiteX83" fmla="*/ 581939 w 789036"/>
                <a:gd name="connsiteY83" fmla="*/ 600143 h 788629"/>
                <a:gd name="connsiteX84" fmla="*/ 588521 w 789036"/>
                <a:gd name="connsiteY84" fmla="*/ 625966 h 788629"/>
                <a:gd name="connsiteX85" fmla="*/ 613079 w 789036"/>
                <a:gd name="connsiteY85" fmla="*/ 682930 h 788629"/>
                <a:gd name="connsiteX86" fmla="*/ 673460 w 789036"/>
                <a:gd name="connsiteY86" fmla="*/ 674702 h 788629"/>
                <a:gd name="connsiteX87" fmla="*/ 682321 w 789036"/>
                <a:gd name="connsiteY87" fmla="*/ 612928 h 788629"/>
                <a:gd name="connsiteX88" fmla="*/ 625105 w 789036"/>
                <a:gd name="connsiteY88" fmla="*/ 589003 h 788629"/>
                <a:gd name="connsiteX89" fmla="*/ 600800 w 789036"/>
                <a:gd name="connsiteY89" fmla="*/ 583180 h 788629"/>
                <a:gd name="connsiteX90" fmla="*/ 513709 w 789036"/>
                <a:gd name="connsiteY90" fmla="*/ 495963 h 788629"/>
                <a:gd name="connsiteX91" fmla="*/ 510544 w 789036"/>
                <a:gd name="connsiteY91" fmla="*/ 472924 h 788629"/>
                <a:gd name="connsiteX92" fmla="*/ 531938 w 789036"/>
                <a:gd name="connsiteY92" fmla="*/ 422290 h 788629"/>
                <a:gd name="connsiteX93" fmla="*/ 549533 w 789036"/>
                <a:gd name="connsiteY93" fmla="*/ 407100 h 788629"/>
                <a:gd name="connsiteX94" fmla="*/ 675232 w 789036"/>
                <a:gd name="connsiteY94" fmla="*/ 407226 h 788629"/>
                <a:gd name="connsiteX95" fmla="*/ 693461 w 789036"/>
                <a:gd name="connsiteY95" fmla="*/ 418113 h 788629"/>
                <a:gd name="connsiteX96" fmla="*/ 751690 w 789036"/>
                <a:gd name="connsiteY96" fmla="*/ 444063 h 788629"/>
                <a:gd name="connsiteX97" fmla="*/ 789033 w 789036"/>
                <a:gd name="connsiteY97" fmla="*/ 394061 h 788629"/>
                <a:gd name="connsiteX98" fmla="*/ 750551 w 789036"/>
                <a:gd name="connsiteY98" fmla="*/ 344819 h 788629"/>
                <a:gd name="connsiteX99" fmla="*/ 763210 w 789036"/>
                <a:gd name="connsiteY99" fmla="*/ 394568 h 788629"/>
                <a:gd name="connsiteX100" fmla="*/ 757133 w 789036"/>
                <a:gd name="connsiteY100" fmla="*/ 411150 h 788629"/>
                <a:gd name="connsiteX101" fmla="*/ 737766 w 789036"/>
                <a:gd name="connsiteY101" fmla="*/ 419125 h 788629"/>
                <a:gd name="connsiteX102" fmla="*/ 737766 w 789036"/>
                <a:gd name="connsiteY102" fmla="*/ 419125 h 788629"/>
                <a:gd name="connsiteX103" fmla="*/ 718272 w 789036"/>
                <a:gd name="connsiteY103" fmla="*/ 410138 h 788629"/>
                <a:gd name="connsiteX104" fmla="*/ 712955 w 789036"/>
                <a:gd name="connsiteY104" fmla="*/ 393682 h 788629"/>
                <a:gd name="connsiteX105" fmla="*/ 739538 w 789036"/>
                <a:gd name="connsiteY105" fmla="*/ 370137 h 788629"/>
                <a:gd name="connsiteX106" fmla="*/ 763210 w 789036"/>
                <a:gd name="connsiteY106" fmla="*/ 394568 h 788629"/>
                <a:gd name="connsiteX107" fmla="*/ 394465 w 789036"/>
                <a:gd name="connsiteY107" fmla="*/ 511533 h 788629"/>
                <a:gd name="connsiteX108" fmla="*/ 394339 w 789036"/>
                <a:gd name="connsiteY108" fmla="*/ 508875 h 788629"/>
                <a:gd name="connsiteX109" fmla="*/ 280032 w 789036"/>
                <a:gd name="connsiteY109" fmla="*/ 395201 h 788629"/>
                <a:gd name="connsiteX110" fmla="*/ 313957 w 789036"/>
                <a:gd name="connsiteY110" fmla="*/ 313806 h 788629"/>
                <a:gd name="connsiteX111" fmla="*/ 394212 w 789036"/>
                <a:gd name="connsiteY111" fmla="*/ 280261 h 788629"/>
                <a:gd name="connsiteX112" fmla="*/ 395225 w 789036"/>
                <a:gd name="connsiteY112" fmla="*/ 280261 h 788629"/>
                <a:gd name="connsiteX113" fmla="*/ 508646 w 789036"/>
                <a:gd name="connsiteY113" fmla="*/ 394947 h 788629"/>
                <a:gd name="connsiteX114" fmla="*/ 394465 w 789036"/>
                <a:gd name="connsiteY114" fmla="*/ 508875 h 788629"/>
                <a:gd name="connsiteX115" fmla="*/ 394465 w 789036"/>
                <a:gd name="connsiteY115" fmla="*/ 511533 h 788629"/>
                <a:gd name="connsiteX116" fmla="*/ 394465 w 789036"/>
                <a:gd name="connsiteY116" fmla="*/ 511533 h 788629"/>
                <a:gd name="connsiteX117" fmla="*/ 395731 w 789036"/>
                <a:gd name="connsiteY117" fmla="*/ 76078 h 788629"/>
                <a:gd name="connsiteX118" fmla="*/ 379908 w 789036"/>
                <a:gd name="connsiteY118" fmla="*/ 71268 h 788629"/>
                <a:gd name="connsiteX119" fmla="*/ 369781 w 789036"/>
                <a:gd name="connsiteY119" fmla="*/ 48736 h 788629"/>
                <a:gd name="connsiteX120" fmla="*/ 393959 w 789036"/>
                <a:gd name="connsiteY120" fmla="*/ 25823 h 788629"/>
                <a:gd name="connsiteX121" fmla="*/ 410668 w 789036"/>
                <a:gd name="connsiteY121" fmla="*/ 31646 h 788629"/>
                <a:gd name="connsiteX122" fmla="*/ 418896 w 789036"/>
                <a:gd name="connsiteY122" fmla="*/ 51014 h 788629"/>
                <a:gd name="connsiteX123" fmla="*/ 395731 w 789036"/>
                <a:gd name="connsiteY123" fmla="*/ 76078 h 788629"/>
                <a:gd name="connsiteX124" fmla="*/ 418896 w 789036"/>
                <a:gd name="connsiteY124" fmla="*/ 738628 h 788629"/>
                <a:gd name="connsiteX125" fmla="*/ 410289 w 789036"/>
                <a:gd name="connsiteY125" fmla="*/ 757869 h 788629"/>
                <a:gd name="connsiteX126" fmla="*/ 393579 w 789036"/>
                <a:gd name="connsiteY126" fmla="*/ 763439 h 788629"/>
                <a:gd name="connsiteX127" fmla="*/ 369908 w 789036"/>
                <a:gd name="connsiteY127" fmla="*/ 739134 h 788629"/>
                <a:gd name="connsiteX128" fmla="*/ 394086 w 789036"/>
                <a:gd name="connsiteY128" fmla="*/ 713184 h 788629"/>
                <a:gd name="connsiteX129" fmla="*/ 395984 w 789036"/>
                <a:gd name="connsiteY129" fmla="*/ 713057 h 788629"/>
                <a:gd name="connsiteX130" fmla="*/ 410415 w 789036"/>
                <a:gd name="connsiteY130" fmla="*/ 718880 h 788629"/>
                <a:gd name="connsiteX131" fmla="*/ 410415 w 789036"/>
                <a:gd name="connsiteY131" fmla="*/ 718880 h 788629"/>
                <a:gd name="connsiteX132" fmla="*/ 418896 w 789036"/>
                <a:gd name="connsiteY132" fmla="*/ 738628 h 788629"/>
                <a:gd name="connsiteX133" fmla="*/ 637510 w 789036"/>
                <a:gd name="connsiteY133" fmla="*/ 127345 h 788629"/>
                <a:gd name="connsiteX134" fmla="*/ 662068 w 789036"/>
                <a:gd name="connsiteY134" fmla="*/ 151397 h 788629"/>
                <a:gd name="connsiteX135" fmla="*/ 637510 w 789036"/>
                <a:gd name="connsiteY135" fmla="*/ 175954 h 788629"/>
                <a:gd name="connsiteX136" fmla="*/ 636750 w 789036"/>
                <a:gd name="connsiteY136" fmla="*/ 175954 h 788629"/>
                <a:gd name="connsiteX137" fmla="*/ 612826 w 789036"/>
                <a:gd name="connsiteY137" fmla="*/ 152409 h 788629"/>
                <a:gd name="connsiteX138" fmla="*/ 618775 w 789036"/>
                <a:gd name="connsiteY138" fmla="*/ 133928 h 788629"/>
                <a:gd name="connsiteX139" fmla="*/ 618775 w 789036"/>
                <a:gd name="connsiteY139" fmla="*/ 133928 h 788629"/>
                <a:gd name="connsiteX140" fmla="*/ 636750 w 789036"/>
                <a:gd name="connsiteY140" fmla="*/ 127092 h 788629"/>
                <a:gd name="connsiteX141" fmla="*/ 637510 w 789036"/>
                <a:gd name="connsiteY141" fmla="*/ 127345 h 788629"/>
                <a:gd name="connsiteX142" fmla="*/ 175852 w 789036"/>
                <a:gd name="connsiteY142" fmla="*/ 152029 h 788629"/>
                <a:gd name="connsiteX143" fmla="*/ 169016 w 789036"/>
                <a:gd name="connsiteY143" fmla="*/ 169878 h 788629"/>
                <a:gd name="connsiteX144" fmla="*/ 151421 w 789036"/>
                <a:gd name="connsiteY144" fmla="*/ 175954 h 788629"/>
                <a:gd name="connsiteX145" fmla="*/ 150282 w 789036"/>
                <a:gd name="connsiteY145" fmla="*/ 175954 h 788629"/>
                <a:gd name="connsiteX146" fmla="*/ 126863 w 789036"/>
                <a:gd name="connsiteY146" fmla="*/ 152029 h 788629"/>
                <a:gd name="connsiteX147" fmla="*/ 149522 w 789036"/>
                <a:gd name="connsiteY147" fmla="*/ 126712 h 788629"/>
                <a:gd name="connsiteX148" fmla="*/ 175852 w 789036"/>
                <a:gd name="connsiteY148" fmla="*/ 152029 h 788629"/>
                <a:gd name="connsiteX149" fmla="*/ 70533 w 789036"/>
                <a:gd name="connsiteY149" fmla="*/ 410011 h 788629"/>
                <a:gd name="connsiteX150" fmla="*/ 50532 w 789036"/>
                <a:gd name="connsiteY150" fmla="*/ 419125 h 788629"/>
                <a:gd name="connsiteX151" fmla="*/ 31544 w 789036"/>
                <a:gd name="connsiteY151" fmla="*/ 411150 h 788629"/>
                <a:gd name="connsiteX152" fmla="*/ 25468 w 789036"/>
                <a:gd name="connsiteY152" fmla="*/ 394568 h 788629"/>
                <a:gd name="connsiteX153" fmla="*/ 49140 w 789036"/>
                <a:gd name="connsiteY153" fmla="*/ 370263 h 788629"/>
                <a:gd name="connsiteX154" fmla="*/ 50785 w 789036"/>
                <a:gd name="connsiteY154" fmla="*/ 370263 h 788629"/>
                <a:gd name="connsiteX155" fmla="*/ 75723 w 789036"/>
                <a:gd name="connsiteY155" fmla="*/ 393808 h 788629"/>
                <a:gd name="connsiteX156" fmla="*/ 70533 w 789036"/>
                <a:gd name="connsiteY156" fmla="*/ 410011 h 788629"/>
                <a:gd name="connsiteX157" fmla="*/ 152687 w 789036"/>
                <a:gd name="connsiteY157" fmla="*/ 664955 h 788629"/>
                <a:gd name="connsiteX158" fmla="*/ 152433 w 789036"/>
                <a:gd name="connsiteY158" fmla="*/ 662296 h 788629"/>
                <a:gd name="connsiteX159" fmla="*/ 127116 w 789036"/>
                <a:gd name="connsiteY159" fmla="*/ 636600 h 788629"/>
                <a:gd name="connsiteX160" fmla="*/ 151421 w 789036"/>
                <a:gd name="connsiteY160" fmla="*/ 613181 h 788629"/>
                <a:gd name="connsiteX161" fmla="*/ 175978 w 789036"/>
                <a:gd name="connsiteY161" fmla="*/ 637486 h 788629"/>
                <a:gd name="connsiteX162" fmla="*/ 152560 w 789036"/>
                <a:gd name="connsiteY162" fmla="*/ 662296 h 788629"/>
                <a:gd name="connsiteX163" fmla="*/ 152687 w 789036"/>
                <a:gd name="connsiteY163" fmla="*/ 664955 h 788629"/>
                <a:gd name="connsiteX164" fmla="*/ 638016 w 789036"/>
                <a:gd name="connsiteY164" fmla="*/ 661917 h 788629"/>
                <a:gd name="connsiteX165" fmla="*/ 635991 w 789036"/>
                <a:gd name="connsiteY165" fmla="*/ 661917 h 788629"/>
                <a:gd name="connsiteX166" fmla="*/ 612952 w 789036"/>
                <a:gd name="connsiteY166" fmla="*/ 637739 h 788629"/>
                <a:gd name="connsiteX167" fmla="*/ 619535 w 789036"/>
                <a:gd name="connsiteY167" fmla="*/ 619511 h 788629"/>
                <a:gd name="connsiteX168" fmla="*/ 637763 w 789036"/>
                <a:gd name="connsiteY168" fmla="*/ 613308 h 788629"/>
                <a:gd name="connsiteX169" fmla="*/ 662068 w 789036"/>
                <a:gd name="connsiteY169" fmla="*/ 638245 h 788629"/>
                <a:gd name="connsiteX170" fmla="*/ 638016 w 789036"/>
                <a:gd name="connsiteY170" fmla="*/ 661917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89036" h="788629">
                  <a:moveTo>
                    <a:pt x="750551" y="344819"/>
                  </a:moveTo>
                  <a:cubicBezTo>
                    <a:pt x="728145" y="338743"/>
                    <a:pt x="705866" y="348870"/>
                    <a:pt x="693841" y="370516"/>
                  </a:cubicBezTo>
                  <a:cubicBezTo>
                    <a:pt x="689030" y="379124"/>
                    <a:pt x="683967" y="382162"/>
                    <a:pt x="673714" y="382162"/>
                  </a:cubicBezTo>
                  <a:cubicBezTo>
                    <a:pt x="632067" y="381656"/>
                    <a:pt x="590547" y="381656"/>
                    <a:pt x="550419" y="382162"/>
                  </a:cubicBezTo>
                  <a:cubicBezTo>
                    <a:pt x="540672" y="382415"/>
                    <a:pt x="534089" y="381529"/>
                    <a:pt x="532064" y="367858"/>
                  </a:cubicBezTo>
                  <a:cubicBezTo>
                    <a:pt x="529406" y="348997"/>
                    <a:pt x="521811" y="330895"/>
                    <a:pt x="510038" y="315452"/>
                  </a:cubicBezTo>
                  <a:cubicBezTo>
                    <a:pt x="503962" y="307477"/>
                    <a:pt x="504342" y="302666"/>
                    <a:pt x="511684" y="295451"/>
                  </a:cubicBezTo>
                  <a:cubicBezTo>
                    <a:pt x="542318" y="265577"/>
                    <a:pt x="573078" y="234817"/>
                    <a:pt x="603079" y="204056"/>
                  </a:cubicBezTo>
                  <a:cubicBezTo>
                    <a:pt x="609408" y="197600"/>
                    <a:pt x="614725" y="197474"/>
                    <a:pt x="622320" y="199626"/>
                  </a:cubicBezTo>
                  <a:cubicBezTo>
                    <a:pt x="647130" y="206841"/>
                    <a:pt x="669410" y="198360"/>
                    <a:pt x="681815" y="177093"/>
                  </a:cubicBezTo>
                  <a:cubicBezTo>
                    <a:pt x="693714" y="156713"/>
                    <a:pt x="690549" y="131902"/>
                    <a:pt x="673967" y="115193"/>
                  </a:cubicBezTo>
                  <a:cubicBezTo>
                    <a:pt x="657384" y="98610"/>
                    <a:pt x="632573" y="95319"/>
                    <a:pt x="612066" y="107092"/>
                  </a:cubicBezTo>
                  <a:cubicBezTo>
                    <a:pt x="590420" y="119624"/>
                    <a:pt x="581939" y="141776"/>
                    <a:pt x="589407" y="166334"/>
                  </a:cubicBezTo>
                  <a:cubicBezTo>
                    <a:pt x="592445" y="176207"/>
                    <a:pt x="589787" y="181144"/>
                    <a:pt x="583711" y="187094"/>
                  </a:cubicBezTo>
                  <a:cubicBezTo>
                    <a:pt x="550166" y="220006"/>
                    <a:pt x="520798" y="249500"/>
                    <a:pt x="493709" y="277096"/>
                  </a:cubicBezTo>
                  <a:cubicBezTo>
                    <a:pt x="487253" y="283679"/>
                    <a:pt x="482442" y="285831"/>
                    <a:pt x="473708" y="279122"/>
                  </a:cubicBezTo>
                  <a:cubicBezTo>
                    <a:pt x="458011" y="267096"/>
                    <a:pt x="439656" y="259501"/>
                    <a:pt x="419403" y="256463"/>
                  </a:cubicBezTo>
                  <a:cubicBezTo>
                    <a:pt x="407757" y="254690"/>
                    <a:pt x="406871" y="249121"/>
                    <a:pt x="406997" y="240766"/>
                  </a:cubicBezTo>
                  <a:cubicBezTo>
                    <a:pt x="407251" y="205955"/>
                    <a:pt x="407504" y="160004"/>
                    <a:pt x="406871" y="113421"/>
                  </a:cubicBezTo>
                  <a:cubicBezTo>
                    <a:pt x="406744" y="103800"/>
                    <a:pt x="410668" y="99750"/>
                    <a:pt x="418390" y="95192"/>
                  </a:cubicBezTo>
                  <a:cubicBezTo>
                    <a:pt x="440289" y="82407"/>
                    <a:pt x="450163" y="60635"/>
                    <a:pt x="444087" y="38482"/>
                  </a:cubicBezTo>
                  <a:cubicBezTo>
                    <a:pt x="437758" y="15317"/>
                    <a:pt x="418517" y="253"/>
                    <a:pt x="394339" y="0"/>
                  </a:cubicBezTo>
                  <a:cubicBezTo>
                    <a:pt x="370541" y="0"/>
                    <a:pt x="351553" y="14304"/>
                    <a:pt x="344844" y="37216"/>
                  </a:cubicBezTo>
                  <a:cubicBezTo>
                    <a:pt x="338008" y="60128"/>
                    <a:pt x="347755" y="81901"/>
                    <a:pt x="370794" y="95572"/>
                  </a:cubicBezTo>
                  <a:cubicBezTo>
                    <a:pt x="377629" y="99623"/>
                    <a:pt x="382060" y="102914"/>
                    <a:pt x="381933" y="112028"/>
                  </a:cubicBezTo>
                  <a:cubicBezTo>
                    <a:pt x="381427" y="156080"/>
                    <a:pt x="381554" y="201018"/>
                    <a:pt x="381807" y="243298"/>
                  </a:cubicBezTo>
                  <a:cubicBezTo>
                    <a:pt x="381807" y="251779"/>
                    <a:pt x="379149" y="254817"/>
                    <a:pt x="370794" y="256210"/>
                  </a:cubicBezTo>
                  <a:cubicBezTo>
                    <a:pt x="349148" y="259627"/>
                    <a:pt x="330793" y="267096"/>
                    <a:pt x="316362" y="278362"/>
                  </a:cubicBezTo>
                  <a:cubicBezTo>
                    <a:pt x="306488" y="286084"/>
                    <a:pt x="301045" y="283552"/>
                    <a:pt x="293323" y="275451"/>
                  </a:cubicBezTo>
                  <a:cubicBezTo>
                    <a:pt x="264462" y="245450"/>
                    <a:pt x="239904" y="220892"/>
                    <a:pt x="215980" y="198107"/>
                  </a:cubicBezTo>
                  <a:cubicBezTo>
                    <a:pt x="203194" y="185954"/>
                    <a:pt x="192308" y="175448"/>
                    <a:pt x="202182" y="156333"/>
                  </a:cubicBezTo>
                  <a:cubicBezTo>
                    <a:pt x="204080" y="152662"/>
                    <a:pt x="202688" y="146586"/>
                    <a:pt x="201549" y="141776"/>
                  </a:cubicBezTo>
                  <a:lnTo>
                    <a:pt x="201296" y="140890"/>
                  </a:lnTo>
                  <a:cubicBezTo>
                    <a:pt x="198131" y="127345"/>
                    <a:pt x="190029" y="115699"/>
                    <a:pt x="178384" y="108231"/>
                  </a:cubicBezTo>
                  <a:cubicBezTo>
                    <a:pt x="166738" y="100762"/>
                    <a:pt x="153066" y="98231"/>
                    <a:pt x="139902" y="101395"/>
                  </a:cubicBezTo>
                  <a:cubicBezTo>
                    <a:pt x="126230" y="104560"/>
                    <a:pt x="114711" y="112914"/>
                    <a:pt x="107369" y="124940"/>
                  </a:cubicBezTo>
                  <a:cubicBezTo>
                    <a:pt x="100154" y="136713"/>
                    <a:pt x="98002" y="150257"/>
                    <a:pt x="101166" y="163422"/>
                  </a:cubicBezTo>
                  <a:cubicBezTo>
                    <a:pt x="104584" y="176967"/>
                    <a:pt x="112939" y="188360"/>
                    <a:pt x="124838" y="195195"/>
                  </a:cubicBezTo>
                  <a:cubicBezTo>
                    <a:pt x="136990" y="202284"/>
                    <a:pt x="151421" y="203930"/>
                    <a:pt x="165472" y="199879"/>
                  </a:cubicBezTo>
                  <a:cubicBezTo>
                    <a:pt x="173573" y="197474"/>
                    <a:pt x="179649" y="197474"/>
                    <a:pt x="186485" y="204563"/>
                  </a:cubicBezTo>
                  <a:cubicBezTo>
                    <a:pt x="218891" y="237855"/>
                    <a:pt x="250791" y="269501"/>
                    <a:pt x="277880" y="296084"/>
                  </a:cubicBezTo>
                  <a:cubicBezTo>
                    <a:pt x="283956" y="302034"/>
                    <a:pt x="285855" y="306464"/>
                    <a:pt x="279779" y="314439"/>
                  </a:cubicBezTo>
                  <a:cubicBezTo>
                    <a:pt x="267753" y="330009"/>
                    <a:pt x="259778" y="348744"/>
                    <a:pt x="256740" y="368618"/>
                  </a:cubicBezTo>
                  <a:cubicBezTo>
                    <a:pt x="254968" y="380137"/>
                    <a:pt x="249905" y="382162"/>
                    <a:pt x="240537" y="382162"/>
                  </a:cubicBezTo>
                  <a:lnTo>
                    <a:pt x="240537" y="384821"/>
                  </a:lnTo>
                  <a:lnTo>
                    <a:pt x="239904" y="382162"/>
                  </a:lnTo>
                  <a:cubicBezTo>
                    <a:pt x="195346" y="381656"/>
                    <a:pt x="154332" y="381656"/>
                    <a:pt x="114078" y="382162"/>
                  </a:cubicBezTo>
                  <a:cubicBezTo>
                    <a:pt x="103571" y="382162"/>
                    <a:pt x="99014" y="377605"/>
                    <a:pt x="94710" y="369883"/>
                  </a:cubicBezTo>
                  <a:cubicBezTo>
                    <a:pt x="84330" y="351149"/>
                    <a:pt x="68001" y="342161"/>
                    <a:pt x="47367" y="343680"/>
                  </a:cubicBezTo>
                  <a:cubicBezTo>
                    <a:pt x="27114" y="345199"/>
                    <a:pt x="12303" y="355959"/>
                    <a:pt x="3189" y="375580"/>
                  </a:cubicBezTo>
                  <a:cubicBezTo>
                    <a:pt x="1543" y="379251"/>
                    <a:pt x="-229" y="402289"/>
                    <a:pt x="24" y="405327"/>
                  </a:cubicBezTo>
                  <a:cubicBezTo>
                    <a:pt x="7240" y="429632"/>
                    <a:pt x="22557" y="443177"/>
                    <a:pt x="45469" y="445708"/>
                  </a:cubicBezTo>
                  <a:cubicBezTo>
                    <a:pt x="68507" y="448240"/>
                    <a:pt x="86609" y="437354"/>
                    <a:pt x="97622" y="414442"/>
                  </a:cubicBezTo>
                  <a:cubicBezTo>
                    <a:pt x="100913" y="407606"/>
                    <a:pt x="105977" y="407479"/>
                    <a:pt x="112432" y="407479"/>
                  </a:cubicBezTo>
                  <a:lnTo>
                    <a:pt x="136737" y="407479"/>
                  </a:lnTo>
                  <a:cubicBezTo>
                    <a:pt x="171168" y="407606"/>
                    <a:pt x="206739" y="407606"/>
                    <a:pt x="242183" y="407226"/>
                  </a:cubicBezTo>
                  <a:cubicBezTo>
                    <a:pt x="252689" y="407226"/>
                    <a:pt x="255221" y="411530"/>
                    <a:pt x="256740" y="420644"/>
                  </a:cubicBezTo>
                  <a:cubicBezTo>
                    <a:pt x="260031" y="440771"/>
                    <a:pt x="267373" y="458367"/>
                    <a:pt x="278639" y="473177"/>
                  </a:cubicBezTo>
                  <a:cubicBezTo>
                    <a:pt x="285222" y="481785"/>
                    <a:pt x="284716" y="486975"/>
                    <a:pt x="276614" y="494697"/>
                  </a:cubicBezTo>
                  <a:cubicBezTo>
                    <a:pt x="244841" y="525457"/>
                    <a:pt x="215853" y="554445"/>
                    <a:pt x="188131" y="583307"/>
                  </a:cubicBezTo>
                  <a:cubicBezTo>
                    <a:pt x="179903" y="591788"/>
                    <a:pt x="172940" y="591915"/>
                    <a:pt x="163700" y="589383"/>
                  </a:cubicBezTo>
                  <a:cubicBezTo>
                    <a:pt x="140534" y="582927"/>
                    <a:pt x="118002" y="592168"/>
                    <a:pt x="106483" y="613181"/>
                  </a:cubicBezTo>
                  <a:cubicBezTo>
                    <a:pt x="95343" y="633562"/>
                    <a:pt x="99141" y="658879"/>
                    <a:pt x="115977" y="674829"/>
                  </a:cubicBezTo>
                  <a:cubicBezTo>
                    <a:pt x="132813" y="690905"/>
                    <a:pt x="157750" y="693563"/>
                    <a:pt x="178004" y="681411"/>
                  </a:cubicBezTo>
                  <a:cubicBezTo>
                    <a:pt x="198637" y="669006"/>
                    <a:pt x="206992" y="646726"/>
                    <a:pt x="199903" y="623561"/>
                  </a:cubicBezTo>
                  <a:cubicBezTo>
                    <a:pt x="197118" y="614320"/>
                    <a:pt x="198764" y="608244"/>
                    <a:pt x="206106" y="601156"/>
                  </a:cubicBezTo>
                  <a:cubicBezTo>
                    <a:pt x="235600" y="572547"/>
                    <a:pt x="264209" y="544445"/>
                    <a:pt x="291678" y="515330"/>
                  </a:cubicBezTo>
                  <a:cubicBezTo>
                    <a:pt x="302058" y="504318"/>
                    <a:pt x="308134" y="503811"/>
                    <a:pt x="319527" y="512799"/>
                  </a:cubicBezTo>
                  <a:cubicBezTo>
                    <a:pt x="332692" y="523052"/>
                    <a:pt x="349654" y="529888"/>
                    <a:pt x="368642" y="532546"/>
                  </a:cubicBezTo>
                  <a:cubicBezTo>
                    <a:pt x="381174" y="534318"/>
                    <a:pt x="382060" y="540394"/>
                    <a:pt x="381933" y="549635"/>
                  </a:cubicBezTo>
                  <a:cubicBezTo>
                    <a:pt x="381554" y="594700"/>
                    <a:pt x="381554" y="634954"/>
                    <a:pt x="381933" y="672803"/>
                  </a:cubicBezTo>
                  <a:cubicBezTo>
                    <a:pt x="382060" y="682424"/>
                    <a:pt x="380035" y="689006"/>
                    <a:pt x="369528" y="694576"/>
                  </a:cubicBezTo>
                  <a:cubicBezTo>
                    <a:pt x="351046" y="704323"/>
                    <a:pt x="341806" y="721159"/>
                    <a:pt x="343325" y="741919"/>
                  </a:cubicBezTo>
                  <a:cubicBezTo>
                    <a:pt x="344844" y="762173"/>
                    <a:pt x="355604" y="776983"/>
                    <a:pt x="375224" y="786097"/>
                  </a:cubicBezTo>
                  <a:cubicBezTo>
                    <a:pt x="378389" y="787616"/>
                    <a:pt x="394465" y="788629"/>
                    <a:pt x="401428" y="788629"/>
                  </a:cubicBezTo>
                  <a:cubicBezTo>
                    <a:pt x="402820" y="788629"/>
                    <a:pt x="403833" y="788629"/>
                    <a:pt x="404339" y="788502"/>
                  </a:cubicBezTo>
                  <a:cubicBezTo>
                    <a:pt x="427378" y="783692"/>
                    <a:pt x="441429" y="768755"/>
                    <a:pt x="445100" y="745590"/>
                  </a:cubicBezTo>
                  <a:cubicBezTo>
                    <a:pt x="448518" y="722931"/>
                    <a:pt x="438897" y="704956"/>
                    <a:pt x="417251" y="693437"/>
                  </a:cubicBezTo>
                  <a:cubicBezTo>
                    <a:pt x="409529" y="689386"/>
                    <a:pt x="406744" y="684955"/>
                    <a:pt x="406871" y="676474"/>
                  </a:cubicBezTo>
                  <a:cubicBezTo>
                    <a:pt x="407251" y="638372"/>
                    <a:pt x="407251" y="597231"/>
                    <a:pt x="406997" y="547230"/>
                  </a:cubicBezTo>
                  <a:cubicBezTo>
                    <a:pt x="406997" y="538875"/>
                    <a:pt x="408643" y="534572"/>
                    <a:pt x="418770" y="532926"/>
                  </a:cubicBezTo>
                  <a:cubicBezTo>
                    <a:pt x="439910" y="529508"/>
                    <a:pt x="458265" y="522039"/>
                    <a:pt x="473202" y="510394"/>
                  </a:cubicBezTo>
                  <a:cubicBezTo>
                    <a:pt x="482316" y="503305"/>
                    <a:pt x="487632" y="505710"/>
                    <a:pt x="494721" y="512925"/>
                  </a:cubicBezTo>
                  <a:cubicBezTo>
                    <a:pt x="524342" y="543433"/>
                    <a:pt x="553710" y="572800"/>
                    <a:pt x="581939" y="600143"/>
                  </a:cubicBezTo>
                  <a:cubicBezTo>
                    <a:pt x="590294" y="608244"/>
                    <a:pt x="592066" y="614953"/>
                    <a:pt x="588521" y="625966"/>
                  </a:cubicBezTo>
                  <a:cubicBezTo>
                    <a:pt x="581686" y="647359"/>
                    <a:pt x="591939" y="671284"/>
                    <a:pt x="613079" y="682930"/>
                  </a:cubicBezTo>
                  <a:cubicBezTo>
                    <a:pt x="632953" y="693816"/>
                    <a:pt x="657131" y="690525"/>
                    <a:pt x="673460" y="674702"/>
                  </a:cubicBezTo>
                  <a:cubicBezTo>
                    <a:pt x="690296" y="658372"/>
                    <a:pt x="693841" y="633435"/>
                    <a:pt x="682321" y="612928"/>
                  </a:cubicBezTo>
                  <a:cubicBezTo>
                    <a:pt x="670422" y="591662"/>
                    <a:pt x="647384" y="582168"/>
                    <a:pt x="625105" y="589003"/>
                  </a:cubicBezTo>
                  <a:cubicBezTo>
                    <a:pt x="614471" y="592295"/>
                    <a:pt x="608142" y="590776"/>
                    <a:pt x="600800" y="583180"/>
                  </a:cubicBezTo>
                  <a:cubicBezTo>
                    <a:pt x="574470" y="555838"/>
                    <a:pt x="545989" y="527356"/>
                    <a:pt x="513709" y="495963"/>
                  </a:cubicBezTo>
                  <a:cubicBezTo>
                    <a:pt x="506620" y="489127"/>
                    <a:pt x="502190" y="483431"/>
                    <a:pt x="510544" y="472924"/>
                  </a:cubicBezTo>
                  <a:cubicBezTo>
                    <a:pt x="521557" y="459000"/>
                    <a:pt x="528773" y="442037"/>
                    <a:pt x="531938" y="422290"/>
                  </a:cubicBezTo>
                  <a:cubicBezTo>
                    <a:pt x="533963" y="410138"/>
                    <a:pt x="538014" y="406847"/>
                    <a:pt x="549533" y="407100"/>
                  </a:cubicBezTo>
                  <a:cubicBezTo>
                    <a:pt x="592825" y="407859"/>
                    <a:pt x="635358" y="407606"/>
                    <a:pt x="675232" y="407226"/>
                  </a:cubicBezTo>
                  <a:cubicBezTo>
                    <a:pt x="683967" y="407226"/>
                    <a:pt x="688904" y="410138"/>
                    <a:pt x="693461" y="418113"/>
                  </a:cubicBezTo>
                  <a:cubicBezTo>
                    <a:pt x="706879" y="441278"/>
                    <a:pt x="728525" y="451025"/>
                    <a:pt x="751690" y="444063"/>
                  </a:cubicBezTo>
                  <a:cubicBezTo>
                    <a:pt x="774982" y="437100"/>
                    <a:pt x="789286" y="417986"/>
                    <a:pt x="789033" y="394061"/>
                  </a:cubicBezTo>
                  <a:cubicBezTo>
                    <a:pt x="788780" y="370390"/>
                    <a:pt x="773590" y="351022"/>
                    <a:pt x="750551" y="344819"/>
                  </a:cubicBezTo>
                  <a:close/>
                  <a:moveTo>
                    <a:pt x="763210" y="394568"/>
                  </a:moveTo>
                  <a:cubicBezTo>
                    <a:pt x="763716" y="400644"/>
                    <a:pt x="761564" y="406593"/>
                    <a:pt x="757133" y="411150"/>
                  </a:cubicBezTo>
                  <a:cubicBezTo>
                    <a:pt x="752323" y="416214"/>
                    <a:pt x="745488" y="419125"/>
                    <a:pt x="737766" y="419125"/>
                  </a:cubicBezTo>
                  <a:cubicBezTo>
                    <a:pt x="737766" y="419125"/>
                    <a:pt x="737766" y="419125"/>
                    <a:pt x="737766" y="419125"/>
                  </a:cubicBezTo>
                  <a:cubicBezTo>
                    <a:pt x="730424" y="418999"/>
                    <a:pt x="723082" y="415581"/>
                    <a:pt x="718272" y="410138"/>
                  </a:cubicBezTo>
                  <a:cubicBezTo>
                    <a:pt x="714094" y="405327"/>
                    <a:pt x="712196" y="399505"/>
                    <a:pt x="712955" y="393682"/>
                  </a:cubicBezTo>
                  <a:cubicBezTo>
                    <a:pt x="714980" y="377732"/>
                    <a:pt x="724095" y="369757"/>
                    <a:pt x="739538" y="370137"/>
                  </a:cubicBezTo>
                  <a:cubicBezTo>
                    <a:pt x="753969" y="370896"/>
                    <a:pt x="762070" y="379251"/>
                    <a:pt x="763210" y="394568"/>
                  </a:cubicBezTo>
                  <a:close/>
                  <a:moveTo>
                    <a:pt x="394465" y="511533"/>
                  </a:moveTo>
                  <a:lnTo>
                    <a:pt x="394339" y="508875"/>
                  </a:lnTo>
                  <a:cubicBezTo>
                    <a:pt x="331805" y="508875"/>
                    <a:pt x="280538" y="457861"/>
                    <a:pt x="280032" y="395201"/>
                  </a:cubicBezTo>
                  <a:cubicBezTo>
                    <a:pt x="279779" y="364820"/>
                    <a:pt x="291804" y="335832"/>
                    <a:pt x="313957" y="313806"/>
                  </a:cubicBezTo>
                  <a:cubicBezTo>
                    <a:pt x="335730" y="292160"/>
                    <a:pt x="364211" y="280261"/>
                    <a:pt x="394212" y="280261"/>
                  </a:cubicBezTo>
                  <a:cubicBezTo>
                    <a:pt x="394592" y="280261"/>
                    <a:pt x="394972" y="280261"/>
                    <a:pt x="395225" y="280261"/>
                  </a:cubicBezTo>
                  <a:cubicBezTo>
                    <a:pt x="458138" y="281020"/>
                    <a:pt x="509025" y="332541"/>
                    <a:pt x="508646" y="394947"/>
                  </a:cubicBezTo>
                  <a:cubicBezTo>
                    <a:pt x="508393" y="457734"/>
                    <a:pt x="457125" y="508748"/>
                    <a:pt x="394465" y="508875"/>
                  </a:cubicBezTo>
                  <a:lnTo>
                    <a:pt x="394465" y="511533"/>
                  </a:lnTo>
                  <a:lnTo>
                    <a:pt x="394465" y="511533"/>
                  </a:lnTo>
                  <a:close/>
                  <a:moveTo>
                    <a:pt x="395731" y="76078"/>
                  </a:moveTo>
                  <a:cubicBezTo>
                    <a:pt x="390161" y="76964"/>
                    <a:pt x="384592" y="75192"/>
                    <a:pt x="379908" y="71268"/>
                  </a:cubicBezTo>
                  <a:cubicBezTo>
                    <a:pt x="373705" y="66078"/>
                    <a:pt x="370034" y="57850"/>
                    <a:pt x="369781" y="48736"/>
                  </a:cubicBezTo>
                  <a:cubicBezTo>
                    <a:pt x="369781" y="35571"/>
                    <a:pt x="378642" y="27216"/>
                    <a:pt x="393959" y="25823"/>
                  </a:cubicBezTo>
                  <a:cubicBezTo>
                    <a:pt x="399909" y="25191"/>
                    <a:pt x="405858" y="27343"/>
                    <a:pt x="410668" y="31646"/>
                  </a:cubicBezTo>
                  <a:cubicBezTo>
                    <a:pt x="415985" y="36583"/>
                    <a:pt x="418896" y="43545"/>
                    <a:pt x="418896" y="51014"/>
                  </a:cubicBezTo>
                  <a:cubicBezTo>
                    <a:pt x="418770" y="65192"/>
                    <a:pt x="410795" y="73926"/>
                    <a:pt x="395731" y="76078"/>
                  </a:cubicBezTo>
                  <a:close/>
                  <a:moveTo>
                    <a:pt x="418896" y="738628"/>
                  </a:moveTo>
                  <a:cubicBezTo>
                    <a:pt x="418896" y="745970"/>
                    <a:pt x="415732" y="753058"/>
                    <a:pt x="410289" y="757869"/>
                  </a:cubicBezTo>
                  <a:cubicBezTo>
                    <a:pt x="405605" y="762046"/>
                    <a:pt x="399909" y="764071"/>
                    <a:pt x="393579" y="763439"/>
                  </a:cubicBezTo>
                  <a:cubicBezTo>
                    <a:pt x="378262" y="761793"/>
                    <a:pt x="370161" y="753438"/>
                    <a:pt x="369908" y="739134"/>
                  </a:cubicBezTo>
                  <a:cubicBezTo>
                    <a:pt x="369655" y="723944"/>
                    <a:pt x="378262" y="714703"/>
                    <a:pt x="394086" y="713184"/>
                  </a:cubicBezTo>
                  <a:cubicBezTo>
                    <a:pt x="394719" y="713184"/>
                    <a:pt x="395351" y="713057"/>
                    <a:pt x="395984" y="713057"/>
                  </a:cubicBezTo>
                  <a:cubicBezTo>
                    <a:pt x="401174" y="713057"/>
                    <a:pt x="406238" y="715083"/>
                    <a:pt x="410415" y="718880"/>
                  </a:cubicBezTo>
                  <a:lnTo>
                    <a:pt x="410415" y="718880"/>
                  </a:lnTo>
                  <a:cubicBezTo>
                    <a:pt x="415858" y="723944"/>
                    <a:pt x="419023" y="731286"/>
                    <a:pt x="418896" y="738628"/>
                  </a:cubicBezTo>
                  <a:close/>
                  <a:moveTo>
                    <a:pt x="637510" y="127345"/>
                  </a:moveTo>
                  <a:cubicBezTo>
                    <a:pt x="652447" y="127345"/>
                    <a:pt x="660928" y="135826"/>
                    <a:pt x="662068" y="151397"/>
                  </a:cubicBezTo>
                  <a:cubicBezTo>
                    <a:pt x="660928" y="167473"/>
                    <a:pt x="652447" y="175954"/>
                    <a:pt x="637510" y="175954"/>
                  </a:cubicBezTo>
                  <a:lnTo>
                    <a:pt x="636750" y="175954"/>
                  </a:lnTo>
                  <a:cubicBezTo>
                    <a:pt x="621940" y="175701"/>
                    <a:pt x="613206" y="167093"/>
                    <a:pt x="612826" y="152409"/>
                  </a:cubicBezTo>
                  <a:cubicBezTo>
                    <a:pt x="612699" y="144561"/>
                    <a:pt x="614598" y="138358"/>
                    <a:pt x="618775" y="133928"/>
                  </a:cubicBezTo>
                  <a:lnTo>
                    <a:pt x="618775" y="133928"/>
                  </a:lnTo>
                  <a:cubicBezTo>
                    <a:pt x="622953" y="129624"/>
                    <a:pt x="629029" y="127345"/>
                    <a:pt x="636750" y="127092"/>
                  </a:cubicBezTo>
                  <a:cubicBezTo>
                    <a:pt x="637130" y="127345"/>
                    <a:pt x="637383" y="127345"/>
                    <a:pt x="637510" y="127345"/>
                  </a:cubicBezTo>
                  <a:close/>
                  <a:moveTo>
                    <a:pt x="175852" y="152029"/>
                  </a:moveTo>
                  <a:cubicBezTo>
                    <a:pt x="175725" y="159625"/>
                    <a:pt x="173320" y="165827"/>
                    <a:pt x="169016" y="169878"/>
                  </a:cubicBezTo>
                  <a:cubicBezTo>
                    <a:pt x="164839" y="173802"/>
                    <a:pt x="158763" y="175954"/>
                    <a:pt x="151421" y="175954"/>
                  </a:cubicBezTo>
                  <a:lnTo>
                    <a:pt x="150282" y="175954"/>
                  </a:lnTo>
                  <a:cubicBezTo>
                    <a:pt x="135471" y="175574"/>
                    <a:pt x="127116" y="167093"/>
                    <a:pt x="126863" y="152029"/>
                  </a:cubicBezTo>
                  <a:cubicBezTo>
                    <a:pt x="126610" y="137346"/>
                    <a:pt x="134332" y="128738"/>
                    <a:pt x="149522" y="126712"/>
                  </a:cubicBezTo>
                  <a:cubicBezTo>
                    <a:pt x="167371" y="128358"/>
                    <a:pt x="176105" y="136839"/>
                    <a:pt x="175852" y="152029"/>
                  </a:cubicBezTo>
                  <a:close/>
                  <a:moveTo>
                    <a:pt x="70533" y="410011"/>
                  </a:moveTo>
                  <a:cubicBezTo>
                    <a:pt x="65722" y="415581"/>
                    <a:pt x="58380" y="418999"/>
                    <a:pt x="50532" y="419125"/>
                  </a:cubicBezTo>
                  <a:cubicBezTo>
                    <a:pt x="43190" y="419125"/>
                    <a:pt x="36354" y="416214"/>
                    <a:pt x="31544" y="411150"/>
                  </a:cubicBezTo>
                  <a:cubicBezTo>
                    <a:pt x="27240" y="406593"/>
                    <a:pt x="25088" y="400644"/>
                    <a:pt x="25468" y="394568"/>
                  </a:cubicBezTo>
                  <a:cubicBezTo>
                    <a:pt x="26607" y="379251"/>
                    <a:pt x="34835" y="370896"/>
                    <a:pt x="49140" y="370263"/>
                  </a:cubicBezTo>
                  <a:cubicBezTo>
                    <a:pt x="49646" y="370263"/>
                    <a:pt x="50279" y="370263"/>
                    <a:pt x="50785" y="370263"/>
                  </a:cubicBezTo>
                  <a:cubicBezTo>
                    <a:pt x="65089" y="370263"/>
                    <a:pt x="73697" y="378365"/>
                    <a:pt x="75723" y="393808"/>
                  </a:cubicBezTo>
                  <a:cubicBezTo>
                    <a:pt x="76609" y="399505"/>
                    <a:pt x="74710" y="405201"/>
                    <a:pt x="70533" y="410011"/>
                  </a:cubicBezTo>
                  <a:close/>
                  <a:moveTo>
                    <a:pt x="152687" y="664955"/>
                  </a:moveTo>
                  <a:lnTo>
                    <a:pt x="152433" y="662296"/>
                  </a:lnTo>
                  <a:cubicBezTo>
                    <a:pt x="135091" y="660777"/>
                    <a:pt x="126610" y="652170"/>
                    <a:pt x="127116" y="636600"/>
                  </a:cubicBezTo>
                  <a:cubicBezTo>
                    <a:pt x="127623" y="621662"/>
                    <a:pt x="136104" y="613308"/>
                    <a:pt x="151421" y="613181"/>
                  </a:cubicBezTo>
                  <a:cubicBezTo>
                    <a:pt x="166864" y="613181"/>
                    <a:pt x="175852" y="622042"/>
                    <a:pt x="175978" y="637486"/>
                  </a:cubicBezTo>
                  <a:cubicBezTo>
                    <a:pt x="176232" y="652043"/>
                    <a:pt x="168130" y="660651"/>
                    <a:pt x="152560" y="662296"/>
                  </a:cubicBezTo>
                  <a:lnTo>
                    <a:pt x="152687" y="664955"/>
                  </a:lnTo>
                  <a:close/>
                  <a:moveTo>
                    <a:pt x="638016" y="661917"/>
                  </a:moveTo>
                  <a:cubicBezTo>
                    <a:pt x="637383" y="661917"/>
                    <a:pt x="636750" y="661917"/>
                    <a:pt x="635991" y="661917"/>
                  </a:cubicBezTo>
                  <a:cubicBezTo>
                    <a:pt x="621054" y="661157"/>
                    <a:pt x="612826" y="652676"/>
                    <a:pt x="612952" y="637739"/>
                  </a:cubicBezTo>
                  <a:cubicBezTo>
                    <a:pt x="612952" y="629891"/>
                    <a:pt x="615231" y="623688"/>
                    <a:pt x="619535" y="619511"/>
                  </a:cubicBezTo>
                  <a:cubicBezTo>
                    <a:pt x="623712" y="615333"/>
                    <a:pt x="629788" y="613308"/>
                    <a:pt x="637763" y="613308"/>
                  </a:cubicBezTo>
                  <a:cubicBezTo>
                    <a:pt x="652827" y="613434"/>
                    <a:pt x="661182" y="622295"/>
                    <a:pt x="662068" y="638245"/>
                  </a:cubicBezTo>
                  <a:cubicBezTo>
                    <a:pt x="660422" y="653942"/>
                    <a:pt x="652321" y="661917"/>
                    <a:pt x="638016" y="661917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7E47F0FB-07F2-4117-ADC0-18BE94BF9EE5}"/>
                </a:ext>
              </a:extLst>
            </p:cNvPr>
            <p:cNvSpPr/>
            <p:nvPr/>
          </p:nvSpPr>
          <p:spPr>
            <a:xfrm>
              <a:off x="2520671" y="4608014"/>
              <a:ext cx="106711" cy="103040"/>
            </a:xfrm>
            <a:custGeom>
              <a:avLst/>
              <a:gdLst>
                <a:gd name="connsiteX0" fmla="*/ 106712 w 106711"/>
                <a:gd name="connsiteY0" fmla="*/ 34305 h 103040"/>
                <a:gd name="connsiteX1" fmla="*/ 94939 w 106711"/>
                <a:gd name="connsiteY1" fmla="*/ 8734 h 103040"/>
                <a:gd name="connsiteX2" fmla="*/ 61141 w 106711"/>
                <a:gd name="connsiteY2" fmla="*/ 0 h 103040"/>
                <a:gd name="connsiteX3" fmla="*/ 14178 w 106711"/>
                <a:gd name="connsiteY3" fmla="*/ 0 h 103040"/>
                <a:gd name="connsiteX4" fmla="*/ 14178 w 106711"/>
                <a:gd name="connsiteY4" fmla="*/ 80255 h 103040"/>
                <a:gd name="connsiteX5" fmla="*/ 0 w 106711"/>
                <a:gd name="connsiteY5" fmla="*/ 80255 h 103040"/>
                <a:gd name="connsiteX6" fmla="*/ 0 w 106711"/>
                <a:gd name="connsiteY6" fmla="*/ 91521 h 103040"/>
                <a:gd name="connsiteX7" fmla="*/ 14178 w 106711"/>
                <a:gd name="connsiteY7" fmla="*/ 91521 h 103040"/>
                <a:gd name="connsiteX8" fmla="*/ 14178 w 106711"/>
                <a:gd name="connsiteY8" fmla="*/ 103041 h 103040"/>
                <a:gd name="connsiteX9" fmla="*/ 40887 w 106711"/>
                <a:gd name="connsiteY9" fmla="*/ 103041 h 103040"/>
                <a:gd name="connsiteX10" fmla="*/ 40887 w 106711"/>
                <a:gd name="connsiteY10" fmla="*/ 91521 h 103040"/>
                <a:gd name="connsiteX11" fmla="*/ 73293 w 106711"/>
                <a:gd name="connsiteY11" fmla="*/ 91521 h 103040"/>
                <a:gd name="connsiteX12" fmla="*/ 73293 w 106711"/>
                <a:gd name="connsiteY12" fmla="*/ 80255 h 103040"/>
                <a:gd name="connsiteX13" fmla="*/ 40887 w 106711"/>
                <a:gd name="connsiteY13" fmla="*/ 80255 h 103040"/>
                <a:gd name="connsiteX14" fmla="*/ 40887 w 106711"/>
                <a:gd name="connsiteY14" fmla="*/ 68609 h 103040"/>
                <a:gd name="connsiteX15" fmla="*/ 61014 w 106711"/>
                <a:gd name="connsiteY15" fmla="*/ 68609 h 103040"/>
                <a:gd name="connsiteX16" fmla="*/ 94813 w 106711"/>
                <a:gd name="connsiteY16" fmla="*/ 59875 h 103040"/>
                <a:gd name="connsiteX17" fmla="*/ 106712 w 106711"/>
                <a:gd name="connsiteY17" fmla="*/ 34305 h 103040"/>
                <a:gd name="connsiteX18" fmla="*/ 74559 w 106711"/>
                <a:gd name="connsiteY18" fmla="*/ 45571 h 103040"/>
                <a:gd name="connsiteX19" fmla="*/ 60761 w 106711"/>
                <a:gd name="connsiteY19" fmla="*/ 49242 h 103040"/>
                <a:gd name="connsiteX20" fmla="*/ 40887 w 106711"/>
                <a:gd name="connsiteY20" fmla="*/ 49242 h 103040"/>
                <a:gd name="connsiteX21" fmla="*/ 40887 w 106711"/>
                <a:gd name="connsiteY21" fmla="*/ 20254 h 103040"/>
                <a:gd name="connsiteX22" fmla="*/ 60761 w 106711"/>
                <a:gd name="connsiteY22" fmla="*/ 20254 h 103040"/>
                <a:gd name="connsiteX23" fmla="*/ 74559 w 106711"/>
                <a:gd name="connsiteY23" fmla="*/ 23925 h 103040"/>
                <a:gd name="connsiteX24" fmla="*/ 74559 w 106711"/>
                <a:gd name="connsiteY24" fmla="*/ 23925 h 103040"/>
                <a:gd name="connsiteX25" fmla="*/ 79749 w 106711"/>
                <a:gd name="connsiteY25" fmla="*/ 34684 h 103040"/>
                <a:gd name="connsiteX26" fmla="*/ 74559 w 106711"/>
                <a:gd name="connsiteY26" fmla="*/ 45571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11" h="103040">
                  <a:moveTo>
                    <a:pt x="106712" y="34305"/>
                  </a:moveTo>
                  <a:cubicBezTo>
                    <a:pt x="106712" y="22912"/>
                    <a:pt x="102914" y="14557"/>
                    <a:pt x="94939" y="8734"/>
                  </a:cubicBezTo>
                  <a:cubicBezTo>
                    <a:pt x="86964" y="2911"/>
                    <a:pt x="75572" y="0"/>
                    <a:pt x="61141" y="0"/>
                  </a:cubicBezTo>
                  <a:lnTo>
                    <a:pt x="14178" y="0"/>
                  </a:lnTo>
                  <a:lnTo>
                    <a:pt x="14178" y="80255"/>
                  </a:lnTo>
                  <a:lnTo>
                    <a:pt x="0" y="80255"/>
                  </a:lnTo>
                  <a:lnTo>
                    <a:pt x="0" y="91521"/>
                  </a:lnTo>
                  <a:lnTo>
                    <a:pt x="14178" y="91521"/>
                  </a:lnTo>
                  <a:lnTo>
                    <a:pt x="14178" y="103041"/>
                  </a:lnTo>
                  <a:lnTo>
                    <a:pt x="40887" y="103041"/>
                  </a:lnTo>
                  <a:lnTo>
                    <a:pt x="40887" y="91521"/>
                  </a:lnTo>
                  <a:lnTo>
                    <a:pt x="73293" y="91521"/>
                  </a:lnTo>
                  <a:lnTo>
                    <a:pt x="73293" y="80255"/>
                  </a:lnTo>
                  <a:lnTo>
                    <a:pt x="40887" y="80255"/>
                  </a:lnTo>
                  <a:lnTo>
                    <a:pt x="40887" y="68609"/>
                  </a:lnTo>
                  <a:lnTo>
                    <a:pt x="61014" y="68609"/>
                  </a:lnTo>
                  <a:cubicBezTo>
                    <a:pt x="75445" y="68609"/>
                    <a:pt x="86838" y="65698"/>
                    <a:pt x="94813" y="59875"/>
                  </a:cubicBezTo>
                  <a:cubicBezTo>
                    <a:pt x="102788" y="54052"/>
                    <a:pt x="106712" y="45697"/>
                    <a:pt x="106712" y="34305"/>
                  </a:cubicBezTo>
                  <a:close/>
                  <a:moveTo>
                    <a:pt x="74559" y="45571"/>
                  </a:moveTo>
                  <a:cubicBezTo>
                    <a:pt x="71268" y="47976"/>
                    <a:pt x="66584" y="49242"/>
                    <a:pt x="60761" y="49242"/>
                  </a:cubicBezTo>
                  <a:lnTo>
                    <a:pt x="40887" y="49242"/>
                  </a:lnTo>
                  <a:lnTo>
                    <a:pt x="40887" y="20254"/>
                  </a:lnTo>
                  <a:lnTo>
                    <a:pt x="60761" y="20254"/>
                  </a:lnTo>
                  <a:cubicBezTo>
                    <a:pt x="66584" y="20254"/>
                    <a:pt x="71268" y="21520"/>
                    <a:pt x="74559" y="23925"/>
                  </a:cubicBezTo>
                  <a:lnTo>
                    <a:pt x="74559" y="23925"/>
                  </a:lnTo>
                  <a:cubicBezTo>
                    <a:pt x="77977" y="26456"/>
                    <a:pt x="79749" y="30127"/>
                    <a:pt x="79749" y="34684"/>
                  </a:cubicBezTo>
                  <a:cubicBezTo>
                    <a:pt x="79749" y="39242"/>
                    <a:pt x="77977" y="42913"/>
                    <a:pt x="74559" y="45571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Рисунок 32">
            <a:extLst>
              <a:ext uri="{FF2B5EF4-FFF2-40B4-BE49-F238E27FC236}">
                <a16:creationId xmlns:a16="http://schemas.microsoft.com/office/drawing/2014/main" id="{E8079AD6-9DAC-4E5A-AF0D-F23E2DC067A0}"/>
              </a:ext>
            </a:extLst>
          </p:cNvPr>
          <p:cNvGrpSpPr/>
          <p:nvPr/>
        </p:nvGrpSpPr>
        <p:grpSpPr>
          <a:xfrm>
            <a:off x="650694" y="5747542"/>
            <a:ext cx="1072808" cy="1072808"/>
            <a:chOff x="604567" y="5720309"/>
            <a:chExt cx="1072808" cy="1072808"/>
          </a:xfrm>
          <a:solidFill>
            <a:schemeClr val="accent1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319A4333-D476-4BF7-91CB-841ABCA14C55}"/>
                </a:ext>
              </a:extLst>
            </p:cNvPr>
            <p:cNvSpPr/>
            <p:nvPr/>
          </p:nvSpPr>
          <p:spPr>
            <a:xfrm rot="-4060763">
              <a:off x="604567" y="5720309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02B0DB9-DB49-4101-9DEE-387B0EE8A91B}"/>
                </a:ext>
              </a:extLst>
            </p:cNvPr>
            <p:cNvSpPr/>
            <p:nvPr/>
          </p:nvSpPr>
          <p:spPr>
            <a:xfrm>
              <a:off x="1062231" y="607303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C21FBD12-1D1A-4857-BE76-AA93906CB0EB}"/>
                </a:ext>
              </a:extLst>
            </p:cNvPr>
            <p:cNvSpPr/>
            <p:nvPr/>
          </p:nvSpPr>
          <p:spPr>
            <a:xfrm>
              <a:off x="873840" y="6340785"/>
              <a:ext cx="577276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E26464E-CD10-4208-8742-8011E22AC684}"/>
                </a:ext>
              </a:extLst>
            </p:cNvPr>
            <p:cNvSpPr/>
            <p:nvPr/>
          </p:nvSpPr>
          <p:spPr>
            <a:xfrm>
              <a:off x="1117004" y="6132203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E49CE040-3653-488E-A19C-BEB3E40A9CCE}"/>
                </a:ext>
              </a:extLst>
            </p:cNvPr>
            <p:cNvSpPr/>
            <p:nvPr/>
          </p:nvSpPr>
          <p:spPr>
            <a:xfrm>
              <a:off x="1181967" y="585636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4068 w 206225"/>
                <a:gd name="connsiteY5" fmla="*/ 17833 h 206098"/>
                <a:gd name="connsiteX6" fmla="*/ 17706 w 206225"/>
                <a:gd name="connsiteY6" fmla="*/ 102157 h 206098"/>
                <a:gd name="connsiteX7" fmla="*/ 101648 w 206225"/>
                <a:gd name="connsiteY7" fmla="*/ 188138 h 206098"/>
                <a:gd name="connsiteX8" fmla="*/ 188265 w 206225"/>
                <a:gd name="connsiteY8" fmla="*/ 105087 h 206098"/>
                <a:gd name="connsiteX9" fmla="*/ 104068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860"/>
                    <a:pt x="0" y="103431"/>
                  </a:cubicBezTo>
                  <a:close/>
                  <a:moveTo>
                    <a:pt x="104068" y="17833"/>
                  </a:moveTo>
                  <a:cubicBezTo>
                    <a:pt x="56938" y="17196"/>
                    <a:pt x="18088" y="55155"/>
                    <a:pt x="17706" y="102157"/>
                  </a:cubicBezTo>
                  <a:cubicBezTo>
                    <a:pt x="17324" y="148778"/>
                    <a:pt x="55155" y="187628"/>
                    <a:pt x="101648" y="188138"/>
                  </a:cubicBezTo>
                  <a:cubicBezTo>
                    <a:pt x="148778" y="188647"/>
                    <a:pt x="187501" y="151453"/>
                    <a:pt x="188265" y="105087"/>
                  </a:cubicBezTo>
                  <a:cubicBezTo>
                    <a:pt x="189029" y="57066"/>
                    <a:pt x="151835" y="18470"/>
                    <a:pt x="104068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0E250006-8917-4529-98FF-D5AB51D673A8}"/>
                </a:ext>
              </a:extLst>
            </p:cNvPr>
            <p:cNvSpPr/>
            <p:nvPr/>
          </p:nvSpPr>
          <p:spPr>
            <a:xfrm>
              <a:off x="1236867" y="5915470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723 h 87763"/>
                <a:gd name="connsiteX19" fmla="*/ 51843 w 90947"/>
                <a:gd name="connsiteY19" fmla="*/ 41907 h 87763"/>
                <a:gd name="connsiteX20" fmla="*/ 34902 w 90947"/>
                <a:gd name="connsiteY20" fmla="*/ 41907 h 87763"/>
                <a:gd name="connsiteX21" fmla="*/ 34902 w 90947"/>
                <a:gd name="connsiteY21" fmla="*/ 17196 h 87763"/>
                <a:gd name="connsiteX22" fmla="*/ 51843 w 90947"/>
                <a:gd name="connsiteY22" fmla="*/ 17196 h 87763"/>
                <a:gd name="connsiteX23" fmla="*/ 63562 w 90947"/>
                <a:gd name="connsiteY23" fmla="*/ 20253 h 87763"/>
                <a:gd name="connsiteX24" fmla="*/ 63562 w 90947"/>
                <a:gd name="connsiteY24" fmla="*/ 20253 h 87763"/>
                <a:gd name="connsiteX25" fmla="*/ 68020 w 90947"/>
                <a:gd name="connsiteY25" fmla="*/ 29424 h 87763"/>
                <a:gd name="connsiteX26" fmla="*/ 63562 w 90947"/>
                <a:gd name="connsiteY26" fmla="*/ 38723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723"/>
                  </a:moveTo>
                  <a:cubicBezTo>
                    <a:pt x="60759" y="40761"/>
                    <a:pt x="56811" y="41907"/>
                    <a:pt x="51843" y="41907"/>
                  </a:cubicBezTo>
                  <a:lnTo>
                    <a:pt x="34902" y="41907"/>
                  </a:lnTo>
                  <a:lnTo>
                    <a:pt x="34902" y="17196"/>
                  </a:lnTo>
                  <a:lnTo>
                    <a:pt x="51843" y="17196"/>
                  </a:lnTo>
                  <a:cubicBezTo>
                    <a:pt x="56811" y="17196"/>
                    <a:pt x="60759" y="18215"/>
                    <a:pt x="63562" y="20253"/>
                  </a:cubicBezTo>
                  <a:lnTo>
                    <a:pt x="63562" y="20253"/>
                  </a:lnTo>
                  <a:cubicBezTo>
                    <a:pt x="66491" y="22419"/>
                    <a:pt x="68020" y="25476"/>
                    <a:pt x="68020" y="29424"/>
                  </a:cubicBezTo>
                  <a:cubicBezTo>
                    <a:pt x="68020" y="33500"/>
                    <a:pt x="66491" y="36557"/>
                    <a:pt x="63562" y="3872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0" name="Треугольник 2">
            <a:extLst>
              <a:ext uri="{FF2B5EF4-FFF2-40B4-BE49-F238E27FC236}">
                <a16:creationId xmlns:a16="http://schemas.microsoft.com/office/drawing/2014/main" id="{48F51D7B-83E1-CFBF-A6B3-F6A48DBFCBBB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FB1205-2DAC-898D-46B9-36D68DE35D1F}"/>
              </a:ext>
            </a:extLst>
          </p:cNvPr>
          <p:cNvSpPr txBox="1"/>
          <p:nvPr/>
        </p:nvSpPr>
        <p:spPr>
          <a:xfrm>
            <a:off x="495299" y="468800"/>
            <a:ext cx="56134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dirty="0">
                <a:solidFill>
                  <a:prstClr val="white">
                    <a:lumMod val="75000"/>
                  </a:prstClr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ЦЕЛЬ И ЗАДАЧИ ПРОЕКТА</a:t>
            </a:r>
          </a:p>
        </p:txBody>
      </p:sp>
      <p:sp>
        <p:nvSpPr>
          <p:cNvPr id="57" name="Номер слайда 2">
            <a:extLst>
              <a:ext uri="{FF2B5EF4-FFF2-40B4-BE49-F238E27FC236}">
                <a16:creationId xmlns:a16="http://schemas.microsoft.com/office/drawing/2014/main" id="{A5938EC5-919E-3ECC-42AC-BFA62012B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object 9">
            <a:extLst>
              <a:ext uri="{FF2B5EF4-FFF2-40B4-BE49-F238E27FC236}">
                <a16:creationId xmlns:a16="http://schemas.microsoft.com/office/drawing/2014/main" id="{19A9D563-6974-4728-2A17-A84EBF6B96B6}"/>
              </a:ext>
            </a:extLst>
          </p:cNvPr>
          <p:cNvSpPr txBox="1"/>
          <p:nvPr/>
        </p:nvSpPr>
        <p:spPr>
          <a:xfrm>
            <a:off x="2983151" y="6210366"/>
            <a:ext cx="4255910" cy="13561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50545">
              <a:spcBef>
                <a:spcPts val="1170"/>
              </a:spcBef>
            </a:pPr>
            <a:r>
              <a:rPr lang="ru-RU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пул инвестиционных  экономически эффективных проектов</a:t>
            </a:r>
            <a: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(поддержка существующих и развитие новых)</a:t>
            </a:r>
          </a:p>
          <a:p>
            <a:pPr marL="12700" marR="550545">
              <a:spcBef>
                <a:spcPts val="1170"/>
              </a:spcBef>
            </a:pPr>
            <a:endParaRPr lang="ru-RU" sz="14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EC95E151-4225-13B6-1AD0-3A3549F5C445}"/>
              </a:ext>
            </a:extLst>
          </p:cNvPr>
          <p:cNvSpPr txBox="1"/>
          <p:nvPr/>
        </p:nvSpPr>
        <p:spPr>
          <a:xfrm>
            <a:off x="2645547" y="5680796"/>
            <a:ext cx="306590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60" name="object 8">
            <a:extLst>
              <a:ext uri="{FF2B5EF4-FFF2-40B4-BE49-F238E27FC236}">
                <a16:creationId xmlns:a16="http://schemas.microsoft.com/office/drawing/2014/main" id="{899541DE-34D1-B86D-0E86-DBB64DE5BAC1}"/>
              </a:ext>
            </a:extLst>
          </p:cNvPr>
          <p:cNvSpPr txBox="1"/>
          <p:nvPr/>
        </p:nvSpPr>
        <p:spPr>
          <a:xfrm>
            <a:off x="4174101" y="4070073"/>
            <a:ext cx="318799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61" name="object 8">
            <a:extLst>
              <a:ext uri="{FF2B5EF4-FFF2-40B4-BE49-F238E27FC236}">
                <a16:creationId xmlns:a16="http://schemas.microsoft.com/office/drawing/2014/main" id="{B707DE30-0FDC-25FF-3E8C-4B39C5D02075}"/>
              </a:ext>
            </a:extLst>
          </p:cNvPr>
          <p:cNvSpPr txBox="1"/>
          <p:nvPr/>
        </p:nvSpPr>
        <p:spPr>
          <a:xfrm>
            <a:off x="7403491" y="468800"/>
            <a:ext cx="35820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ПОТЕНЦИАЛЬНЫЕ  ИНВЕСТОРЫ</a:t>
            </a:r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7224A5D9-907A-28D6-E5D6-624F8CB0A105}"/>
              </a:ext>
            </a:extLst>
          </p:cNvPr>
          <p:cNvSpPr txBox="1"/>
          <p:nvPr/>
        </p:nvSpPr>
        <p:spPr>
          <a:xfrm>
            <a:off x="5669558" y="2184487"/>
            <a:ext cx="318799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63" name="object 8">
            <a:extLst>
              <a:ext uri="{FF2B5EF4-FFF2-40B4-BE49-F238E27FC236}">
                <a16:creationId xmlns:a16="http://schemas.microsoft.com/office/drawing/2014/main" id="{014076BE-4700-B2E1-CE5C-943410B7B685}"/>
              </a:ext>
            </a:extLst>
          </p:cNvPr>
          <p:cNvSpPr txBox="1"/>
          <p:nvPr/>
        </p:nvSpPr>
        <p:spPr>
          <a:xfrm>
            <a:off x="7079661" y="352425"/>
            <a:ext cx="318799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400" b="1" spc="-22" baseline="1633" dirty="0">
                <a:solidFill>
                  <a:srgbClr val="1F42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 2">
            <a:extLst>
              <a:ext uri="{FF2B5EF4-FFF2-40B4-BE49-F238E27FC236}">
                <a16:creationId xmlns:a16="http://schemas.microsoft.com/office/drawing/2014/main" id="{3BD07A61-8C38-6E56-C77F-884810C0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A69BF58-FB2E-4435-8B92-57CDEB147741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B70BB-B9DA-6443-5C2A-0A73278753D0}"/>
              </a:ext>
            </a:extLst>
          </p:cNvPr>
          <p:cNvSpPr txBox="1"/>
          <p:nvPr/>
        </p:nvSpPr>
        <p:spPr bwMode="auto">
          <a:xfrm>
            <a:off x="297999" y="325041"/>
            <a:ext cx="10138785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ГЕОГРАФИЯ ВНЕШНИХ ПОСТАВОК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данные анкетирования и интервьюирования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1B8AFD-65A6-3785-0B80-91F9A89355D6}"/>
              </a:ext>
            </a:extLst>
          </p:cNvPr>
          <p:cNvSpPr txBox="1"/>
          <p:nvPr/>
        </p:nvSpPr>
        <p:spPr bwMode="auto">
          <a:xfrm>
            <a:off x="256617" y="4848225"/>
            <a:ext cx="101801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предложения по оптимизации потоков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E05C085-206C-A498-E040-918DE4345363}"/>
              </a:ext>
            </a:extLst>
          </p:cNvPr>
          <p:cNvSpPr/>
          <p:nvPr/>
        </p:nvSpPr>
        <p:spPr bwMode="auto">
          <a:xfrm rot="5400000">
            <a:off x="5264776" y="83487"/>
            <a:ext cx="163846" cy="10180167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FFA09F57-962F-DD32-611B-89EC49D5D452}"/>
              </a:ext>
            </a:extLst>
          </p:cNvPr>
          <p:cNvSpPr/>
          <p:nvPr/>
        </p:nvSpPr>
        <p:spPr bwMode="auto">
          <a:xfrm>
            <a:off x="301588" y="2345264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id="{D3EF48E8-1B7E-2FC6-EC65-D5CB864EB761}"/>
              </a:ext>
            </a:extLst>
          </p:cNvPr>
          <p:cNvSpPr/>
          <p:nvPr/>
        </p:nvSpPr>
        <p:spPr bwMode="auto">
          <a:xfrm>
            <a:off x="288841" y="1243002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id="{52087992-1C23-12A4-BB67-742F0084B194}"/>
              </a:ext>
            </a:extLst>
          </p:cNvPr>
          <p:cNvSpPr/>
          <p:nvPr/>
        </p:nvSpPr>
        <p:spPr bwMode="auto">
          <a:xfrm>
            <a:off x="288842" y="2960076"/>
            <a:ext cx="1152000" cy="1152000"/>
          </a:xfrm>
          <a:custGeom>
            <a:avLst/>
            <a:gdLst/>
            <a:ahLst/>
            <a:cxnLst/>
            <a:rect l="l" t="t" r="r" b="b"/>
            <a:pathLst>
              <a:path w="1056005" h="1235710" extrusionOk="0">
                <a:moveTo>
                  <a:pt x="0" y="0"/>
                </a:moveTo>
                <a:lnTo>
                  <a:pt x="0" y="356133"/>
                </a:lnTo>
                <a:lnTo>
                  <a:pt x="46773" y="366994"/>
                </a:lnTo>
                <a:lnTo>
                  <a:pt x="92749" y="380365"/>
                </a:lnTo>
                <a:lnTo>
                  <a:pt x="137843" y="396206"/>
                </a:lnTo>
                <a:lnTo>
                  <a:pt x="181968" y="414480"/>
                </a:lnTo>
                <a:lnTo>
                  <a:pt x="225039" y="435148"/>
                </a:lnTo>
                <a:lnTo>
                  <a:pt x="266970" y="458172"/>
                </a:lnTo>
                <a:lnTo>
                  <a:pt x="307677" y="483513"/>
                </a:lnTo>
                <a:lnTo>
                  <a:pt x="347073" y="511134"/>
                </a:lnTo>
                <a:lnTo>
                  <a:pt x="385072" y="540995"/>
                </a:lnTo>
                <a:lnTo>
                  <a:pt x="421589" y="573060"/>
                </a:lnTo>
                <a:lnTo>
                  <a:pt x="456539" y="607288"/>
                </a:lnTo>
                <a:lnTo>
                  <a:pt x="489691" y="643491"/>
                </a:lnTo>
                <a:lnTo>
                  <a:pt x="520609" y="681201"/>
                </a:lnTo>
                <a:lnTo>
                  <a:pt x="549257" y="720332"/>
                </a:lnTo>
                <a:lnTo>
                  <a:pt x="575599" y="760796"/>
                </a:lnTo>
                <a:lnTo>
                  <a:pt x="599601" y="802505"/>
                </a:lnTo>
                <a:lnTo>
                  <a:pt x="621227" y="845371"/>
                </a:lnTo>
                <a:lnTo>
                  <a:pt x="640441" y="889307"/>
                </a:lnTo>
                <a:lnTo>
                  <a:pt x="657209" y="934226"/>
                </a:lnTo>
                <a:lnTo>
                  <a:pt x="671494" y="980040"/>
                </a:lnTo>
                <a:lnTo>
                  <a:pt x="683261" y="1026661"/>
                </a:lnTo>
                <a:lnTo>
                  <a:pt x="692475" y="1074002"/>
                </a:lnTo>
                <a:lnTo>
                  <a:pt x="699100" y="1121975"/>
                </a:lnTo>
                <a:lnTo>
                  <a:pt x="703102" y="1170492"/>
                </a:lnTo>
                <a:lnTo>
                  <a:pt x="704443" y="1219466"/>
                </a:lnTo>
                <a:lnTo>
                  <a:pt x="704443" y="1224838"/>
                </a:lnTo>
                <a:lnTo>
                  <a:pt x="704062" y="1235532"/>
                </a:lnTo>
                <a:lnTo>
                  <a:pt x="1055230" y="1235532"/>
                </a:lnTo>
                <a:lnTo>
                  <a:pt x="1055293" y="1230160"/>
                </a:lnTo>
                <a:lnTo>
                  <a:pt x="1055611" y="1224851"/>
                </a:lnTo>
                <a:lnTo>
                  <a:pt x="1054659" y="1171128"/>
                </a:lnTo>
                <a:lnTo>
                  <a:pt x="1051826" y="1123231"/>
                </a:lnTo>
                <a:lnTo>
                  <a:pt x="1047150" y="1075809"/>
                </a:lnTo>
                <a:lnTo>
                  <a:pt x="1040664" y="1028900"/>
                </a:lnTo>
                <a:lnTo>
                  <a:pt x="1032407" y="982540"/>
                </a:lnTo>
                <a:lnTo>
                  <a:pt x="1022412" y="936767"/>
                </a:lnTo>
                <a:lnTo>
                  <a:pt x="1010716" y="891616"/>
                </a:lnTo>
                <a:lnTo>
                  <a:pt x="997355" y="847124"/>
                </a:lnTo>
                <a:lnTo>
                  <a:pt x="982364" y="803327"/>
                </a:lnTo>
                <a:lnTo>
                  <a:pt x="965781" y="760262"/>
                </a:lnTo>
                <a:lnTo>
                  <a:pt x="947639" y="717966"/>
                </a:lnTo>
                <a:lnTo>
                  <a:pt x="927976" y="676475"/>
                </a:lnTo>
                <a:lnTo>
                  <a:pt x="906827" y="635826"/>
                </a:lnTo>
                <a:lnTo>
                  <a:pt x="884227" y="596055"/>
                </a:lnTo>
                <a:lnTo>
                  <a:pt x="860214" y="557198"/>
                </a:lnTo>
                <a:lnTo>
                  <a:pt x="834821" y="519293"/>
                </a:lnTo>
                <a:lnTo>
                  <a:pt x="808087" y="482376"/>
                </a:lnTo>
                <a:lnTo>
                  <a:pt x="780045" y="446483"/>
                </a:lnTo>
                <a:lnTo>
                  <a:pt x="750733" y="411651"/>
                </a:lnTo>
                <a:lnTo>
                  <a:pt x="720186" y="377916"/>
                </a:lnTo>
                <a:lnTo>
                  <a:pt x="688439" y="345315"/>
                </a:lnTo>
                <a:lnTo>
                  <a:pt x="655529" y="313885"/>
                </a:lnTo>
                <a:lnTo>
                  <a:pt x="621492" y="283662"/>
                </a:lnTo>
                <a:lnTo>
                  <a:pt x="586362" y="254682"/>
                </a:lnTo>
                <a:lnTo>
                  <a:pt x="550177" y="226983"/>
                </a:lnTo>
                <a:lnTo>
                  <a:pt x="512972" y="200600"/>
                </a:lnTo>
                <a:lnTo>
                  <a:pt x="474783" y="175570"/>
                </a:lnTo>
                <a:lnTo>
                  <a:pt x="435646" y="151930"/>
                </a:lnTo>
                <a:lnTo>
                  <a:pt x="395596" y="129716"/>
                </a:lnTo>
                <a:lnTo>
                  <a:pt x="354669" y="108965"/>
                </a:lnTo>
                <a:lnTo>
                  <a:pt x="312902" y="89713"/>
                </a:lnTo>
                <a:lnTo>
                  <a:pt x="270330" y="71997"/>
                </a:lnTo>
                <a:lnTo>
                  <a:pt x="226988" y="55853"/>
                </a:lnTo>
                <a:lnTo>
                  <a:pt x="182914" y="41318"/>
                </a:lnTo>
                <a:lnTo>
                  <a:pt x="138142" y="28429"/>
                </a:lnTo>
                <a:lnTo>
                  <a:pt x="92708" y="17222"/>
                </a:lnTo>
                <a:lnTo>
                  <a:pt x="46649" y="7733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9" name="object 7">
            <a:extLst>
              <a:ext uri="{FF2B5EF4-FFF2-40B4-BE49-F238E27FC236}">
                <a16:creationId xmlns:a16="http://schemas.microsoft.com/office/drawing/2014/main" id="{1611F86D-BCC3-3DB4-9DE0-0DDC6E3ACC96}"/>
              </a:ext>
            </a:extLst>
          </p:cNvPr>
          <p:cNvSpPr/>
          <p:nvPr/>
        </p:nvSpPr>
        <p:spPr bwMode="auto">
          <a:xfrm>
            <a:off x="288842" y="2096076"/>
            <a:ext cx="2015999" cy="2016000"/>
          </a:xfrm>
          <a:custGeom>
            <a:avLst/>
            <a:gdLst/>
            <a:ahLst/>
            <a:cxnLst/>
            <a:rect l="l" t="t" r="r" b="b"/>
            <a:pathLst>
              <a:path w="1927860" h="2113279" extrusionOk="0">
                <a:moveTo>
                  <a:pt x="0" y="0"/>
                </a:moveTo>
                <a:lnTo>
                  <a:pt x="0" y="408673"/>
                </a:lnTo>
                <a:lnTo>
                  <a:pt x="50795" y="414697"/>
                </a:lnTo>
                <a:lnTo>
                  <a:pt x="101240" y="422222"/>
                </a:lnTo>
                <a:lnTo>
                  <a:pt x="151309" y="431238"/>
                </a:lnTo>
                <a:lnTo>
                  <a:pt x="200975" y="441732"/>
                </a:lnTo>
                <a:lnTo>
                  <a:pt x="250211" y="453693"/>
                </a:lnTo>
                <a:lnTo>
                  <a:pt x="298990" y="467110"/>
                </a:lnTo>
                <a:lnTo>
                  <a:pt x="347285" y="481971"/>
                </a:lnTo>
                <a:lnTo>
                  <a:pt x="395070" y="498264"/>
                </a:lnTo>
                <a:lnTo>
                  <a:pt x="442318" y="515979"/>
                </a:lnTo>
                <a:lnTo>
                  <a:pt x="489002" y="535103"/>
                </a:lnTo>
                <a:lnTo>
                  <a:pt x="535095" y="555625"/>
                </a:lnTo>
                <a:lnTo>
                  <a:pt x="580571" y="577534"/>
                </a:lnTo>
                <a:lnTo>
                  <a:pt x="625403" y="600817"/>
                </a:lnTo>
                <a:lnTo>
                  <a:pt x="669563" y="625465"/>
                </a:lnTo>
                <a:lnTo>
                  <a:pt x="713026" y="651464"/>
                </a:lnTo>
                <a:lnTo>
                  <a:pt x="755764" y="678804"/>
                </a:lnTo>
                <a:lnTo>
                  <a:pt x="797751" y="707473"/>
                </a:lnTo>
                <a:lnTo>
                  <a:pt x="838960" y="737460"/>
                </a:lnTo>
                <a:lnTo>
                  <a:pt x="879364" y="768753"/>
                </a:lnTo>
                <a:lnTo>
                  <a:pt x="918936" y="801340"/>
                </a:lnTo>
                <a:lnTo>
                  <a:pt x="957650" y="835210"/>
                </a:lnTo>
                <a:lnTo>
                  <a:pt x="995479" y="870352"/>
                </a:lnTo>
                <a:lnTo>
                  <a:pt x="1032395" y="906754"/>
                </a:lnTo>
                <a:lnTo>
                  <a:pt x="1066785" y="942701"/>
                </a:lnTo>
                <a:lnTo>
                  <a:pt x="1100000" y="979470"/>
                </a:lnTo>
                <a:lnTo>
                  <a:pt x="1132033" y="1017039"/>
                </a:lnTo>
                <a:lnTo>
                  <a:pt x="1162872" y="1055383"/>
                </a:lnTo>
                <a:lnTo>
                  <a:pt x="1192509" y="1094478"/>
                </a:lnTo>
                <a:lnTo>
                  <a:pt x="1220932" y="1134301"/>
                </a:lnTo>
                <a:lnTo>
                  <a:pt x="1248134" y="1174829"/>
                </a:lnTo>
                <a:lnTo>
                  <a:pt x="1274104" y="1216036"/>
                </a:lnTo>
                <a:lnTo>
                  <a:pt x="1298831" y="1257901"/>
                </a:lnTo>
                <a:lnTo>
                  <a:pt x="1322308" y="1300398"/>
                </a:lnTo>
                <a:lnTo>
                  <a:pt x="1344523" y="1343504"/>
                </a:lnTo>
                <a:lnTo>
                  <a:pt x="1365467" y="1387196"/>
                </a:lnTo>
                <a:lnTo>
                  <a:pt x="1385130" y="1431450"/>
                </a:lnTo>
                <a:lnTo>
                  <a:pt x="1403503" y="1476241"/>
                </a:lnTo>
                <a:lnTo>
                  <a:pt x="1420576" y="1521547"/>
                </a:lnTo>
                <a:lnTo>
                  <a:pt x="1436339" y="1567343"/>
                </a:lnTo>
                <a:lnTo>
                  <a:pt x="1450782" y="1613607"/>
                </a:lnTo>
                <a:lnTo>
                  <a:pt x="1463896" y="1660313"/>
                </a:lnTo>
                <a:lnTo>
                  <a:pt x="1475671" y="1707438"/>
                </a:lnTo>
                <a:lnTo>
                  <a:pt x="1486097" y="1754960"/>
                </a:lnTo>
                <a:lnTo>
                  <a:pt x="1495164" y="1802853"/>
                </a:lnTo>
                <a:lnTo>
                  <a:pt x="1502863" y="1851094"/>
                </a:lnTo>
                <a:lnTo>
                  <a:pt x="1509185" y="1899660"/>
                </a:lnTo>
                <a:lnTo>
                  <a:pt x="1514118" y="1948527"/>
                </a:lnTo>
                <a:lnTo>
                  <a:pt x="1517654" y="1997670"/>
                </a:lnTo>
                <a:lnTo>
                  <a:pt x="1519783" y="2047067"/>
                </a:lnTo>
                <a:lnTo>
                  <a:pt x="1520494" y="2096693"/>
                </a:lnTo>
                <a:lnTo>
                  <a:pt x="1520291" y="2112759"/>
                </a:lnTo>
                <a:lnTo>
                  <a:pt x="1927263" y="2112759"/>
                </a:lnTo>
                <a:lnTo>
                  <a:pt x="1926899" y="2047753"/>
                </a:lnTo>
                <a:lnTo>
                  <a:pt x="1925206" y="1999074"/>
                </a:lnTo>
                <a:lnTo>
                  <a:pt x="1922400" y="1950667"/>
                </a:lnTo>
                <a:lnTo>
                  <a:pt x="1918494" y="1902547"/>
                </a:lnTo>
                <a:lnTo>
                  <a:pt x="1913499" y="1854725"/>
                </a:lnTo>
                <a:lnTo>
                  <a:pt x="1907429" y="1807214"/>
                </a:lnTo>
                <a:lnTo>
                  <a:pt x="1900296" y="1760026"/>
                </a:lnTo>
                <a:lnTo>
                  <a:pt x="1892112" y="1713175"/>
                </a:lnTo>
                <a:lnTo>
                  <a:pt x="1882890" y="1666673"/>
                </a:lnTo>
                <a:lnTo>
                  <a:pt x="1872643" y="1620533"/>
                </a:lnTo>
                <a:lnTo>
                  <a:pt x="1861382" y="1574767"/>
                </a:lnTo>
                <a:lnTo>
                  <a:pt x="1849121" y="1529389"/>
                </a:lnTo>
                <a:lnTo>
                  <a:pt x="1835872" y="1484410"/>
                </a:lnTo>
                <a:lnTo>
                  <a:pt x="1821648" y="1439843"/>
                </a:lnTo>
                <a:lnTo>
                  <a:pt x="1806460" y="1395701"/>
                </a:lnTo>
                <a:lnTo>
                  <a:pt x="1790322" y="1351998"/>
                </a:lnTo>
                <a:lnTo>
                  <a:pt x="1773246" y="1308744"/>
                </a:lnTo>
                <a:lnTo>
                  <a:pt x="1755244" y="1265953"/>
                </a:lnTo>
                <a:lnTo>
                  <a:pt x="1736330" y="1223638"/>
                </a:lnTo>
                <a:lnTo>
                  <a:pt x="1716515" y="1181812"/>
                </a:lnTo>
                <a:lnTo>
                  <a:pt x="1695812" y="1140486"/>
                </a:lnTo>
                <a:lnTo>
                  <a:pt x="1674233" y="1099674"/>
                </a:lnTo>
                <a:lnTo>
                  <a:pt x="1651792" y="1059388"/>
                </a:lnTo>
                <a:lnTo>
                  <a:pt x="1628500" y="1019641"/>
                </a:lnTo>
                <a:lnTo>
                  <a:pt x="1604371" y="980446"/>
                </a:lnTo>
                <a:lnTo>
                  <a:pt x="1579416" y="941815"/>
                </a:lnTo>
                <a:lnTo>
                  <a:pt x="1553648" y="903761"/>
                </a:lnTo>
                <a:lnTo>
                  <a:pt x="1527080" y="866297"/>
                </a:lnTo>
                <a:lnTo>
                  <a:pt x="1499724" y="829435"/>
                </a:lnTo>
                <a:lnTo>
                  <a:pt x="1471592" y="793187"/>
                </a:lnTo>
                <a:lnTo>
                  <a:pt x="1442698" y="757568"/>
                </a:lnTo>
                <a:lnTo>
                  <a:pt x="1413053" y="722588"/>
                </a:lnTo>
                <a:lnTo>
                  <a:pt x="1382671" y="688261"/>
                </a:lnTo>
                <a:lnTo>
                  <a:pt x="1351563" y="654600"/>
                </a:lnTo>
                <a:lnTo>
                  <a:pt x="1319743" y="621617"/>
                </a:lnTo>
                <a:lnTo>
                  <a:pt x="1287222" y="589325"/>
                </a:lnTo>
                <a:lnTo>
                  <a:pt x="1254013" y="557737"/>
                </a:lnTo>
                <a:lnTo>
                  <a:pt x="1220130" y="526864"/>
                </a:lnTo>
                <a:lnTo>
                  <a:pt x="1185583" y="496721"/>
                </a:lnTo>
                <a:lnTo>
                  <a:pt x="1150386" y="467319"/>
                </a:lnTo>
                <a:lnTo>
                  <a:pt x="1114552" y="438671"/>
                </a:lnTo>
                <a:lnTo>
                  <a:pt x="1078092" y="410790"/>
                </a:lnTo>
                <a:lnTo>
                  <a:pt x="1041020" y="383688"/>
                </a:lnTo>
                <a:lnTo>
                  <a:pt x="1003347" y="357379"/>
                </a:lnTo>
                <a:lnTo>
                  <a:pt x="965087" y="331874"/>
                </a:lnTo>
                <a:lnTo>
                  <a:pt x="926251" y="307186"/>
                </a:lnTo>
                <a:lnTo>
                  <a:pt x="886853" y="283329"/>
                </a:lnTo>
                <a:lnTo>
                  <a:pt x="846905" y="260315"/>
                </a:lnTo>
                <a:lnTo>
                  <a:pt x="806419" y="238156"/>
                </a:lnTo>
                <a:lnTo>
                  <a:pt x="765408" y="216865"/>
                </a:lnTo>
                <a:lnTo>
                  <a:pt x="723884" y="196455"/>
                </a:lnTo>
                <a:lnTo>
                  <a:pt x="681861" y="176938"/>
                </a:lnTo>
                <a:lnTo>
                  <a:pt x="639349" y="158327"/>
                </a:lnTo>
                <a:lnTo>
                  <a:pt x="596363" y="140635"/>
                </a:lnTo>
                <a:lnTo>
                  <a:pt x="552914" y="123874"/>
                </a:lnTo>
                <a:lnTo>
                  <a:pt x="509015" y="108057"/>
                </a:lnTo>
                <a:lnTo>
                  <a:pt x="464678" y="93197"/>
                </a:lnTo>
                <a:lnTo>
                  <a:pt x="419917" y="79307"/>
                </a:lnTo>
                <a:lnTo>
                  <a:pt x="374742" y="66398"/>
                </a:lnTo>
                <a:lnTo>
                  <a:pt x="329168" y="54484"/>
                </a:lnTo>
                <a:lnTo>
                  <a:pt x="283207" y="43577"/>
                </a:lnTo>
                <a:lnTo>
                  <a:pt x="236870" y="33690"/>
                </a:lnTo>
                <a:lnTo>
                  <a:pt x="190171" y="24836"/>
                </a:lnTo>
                <a:lnTo>
                  <a:pt x="143122" y="17028"/>
                </a:lnTo>
                <a:lnTo>
                  <a:pt x="95735" y="10277"/>
                </a:lnTo>
                <a:lnTo>
                  <a:pt x="48023" y="4596"/>
                </a:lnTo>
                <a:lnTo>
                  <a:pt x="0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0" name="object 8">
            <a:extLst>
              <a:ext uri="{FF2B5EF4-FFF2-40B4-BE49-F238E27FC236}">
                <a16:creationId xmlns:a16="http://schemas.microsoft.com/office/drawing/2014/main" id="{D87C166F-04F4-8EAB-BC88-1E429AED0AB7}"/>
              </a:ext>
            </a:extLst>
          </p:cNvPr>
          <p:cNvSpPr/>
          <p:nvPr/>
        </p:nvSpPr>
        <p:spPr bwMode="auto">
          <a:xfrm>
            <a:off x="288842" y="1232076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2838450" h="3026410" extrusionOk="0">
                <a:moveTo>
                  <a:pt x="0" y="0"/>
                </a:moveTo>
                <a:lnTo>
                  <a:pt x="0" y="445452"/>
                </a:lnTo>
                <a:lnTo>
                  <a:pt x="50475" y="449368"/>
                </a:lnTo>
                <a:lnTo>
                  <a:pt x="100752" y="454259"/>
                </a:lnTo>
                <a:lnTo>
                  <a:pt x="150820" y="460118"/>
                </a:lnTo>
                <a:lnTo>
                  <a:pt x="200667" y="466942"/>
                </a:lnTo>
                <a:lnTo>
                  <a:pt x="250282" y="474725"/>
                </a:lnTo>
                <a:lnTo>
                  <a:pt x="299655" y="483464"/>
                </a:lnTo>
                <a:lnTo>
                  <a:pt x="348774" y="493152"/>
                </a:lnTo>
                <a:lnTo>
                  <a:pt x="397627" y="503786"/>
                </a:lnTo>
                <a:lnTo>
                  <a:pt x="446205" y="515361"/>
                </a:lnTo>
                <a:lnTo>
                  <a:pt x="494495" y="527873"/>
                </a:lnTo>
                <a:lnTo>
                  <a:pt x="542488" y="541315"/>
                </a:lnTo>
                <a:lnTo>
                  <a:pt x="590171" y="555684"/>
                </a:lnTo>
                <a:lnTo>
                  <a:pt x="637533" y="570975"/>
                </a:lnTo>
                <a:lnTo>
                  <a:pt x="684564" y="587184"/>
                </a:lnTo>
                <a:lnTo>
                  <a:pt x="731252" y="604305"/>
                </a:lnTo>
                <a:lnTo>
                  <a:pt x="777586" y="622334"/>
                </a:lnTo>
                <a:lnTo>
                  <a:pt x="823556" y="641266"/>
                </a:lnTo>
                <a:lnTo>
                  <a:pt x="869149" y="661096"/>
                </a:lnTo>
                <a:lnTo>
                  <a:pt x="914356" y="681820"/>
                </a:lnTo>
                <a:lnTo>
                  <a:pt x="959164" y="703434"/>
                </a:lnTo>
                <a:lnTo>
                  <a:pt x="1003563" y="725931"/>
                </a:lnTo>
                <a:lnTo>
                  <a:pt x="1047542" y="749308"/>
                </a:lnTo>
                <a:lnTo>
                  <a:pt x="1091089" y="773560"/>
                </a:lnTo>
                <a:lnTo>
                  <a:pt x="1134194" y="798682"/>
                </a:lnTo>
                <a:lnTo>
                  <a:pt x="1176845" y="824669"/>
                </a:lnTo>
                <a:lnTo>
                  <a:pt x="1219031" y="851518"/>
                </a:lnTo>
                <a:lnTo>
                  <a:pt x="1260742" y="879222"/>
                </a:lnTo>
                <a:lnTo>
                  <a:pt x="1301965" y="907777"/>
                </a:lnTo>
                <a:lnTo>
                  <a:pt x="1342691" y="937179"/>
                </a:lnTo>
                <a:lnTo>
                  <a:pt x="1382907" y="967423"/>
                </a:lnTo>
                <a:lnTo>
                  <a:pt x="1422603" y="998505"/>
                </a:lnTo>
                <a:lnTo>
                  <a:pt x="1461768" y="1030418"/>
                </a:lnTo>
                <a:lnTo>
                  <a:pt x="1500391" y="1063160"/>
                </a:lnTo>
                <a:lnTo>
                  <a:pt x="1538460" y="1096724"/>
                </a:lnTo>
                <a:lnTo>
                  <a:pt x="1575964" y="1131107"/>
                </a:lnTo>
                <a:lnTo>
                  <a:pt x="1612892" y="1166303"/>
                </a:lnTo>
                <a:lnTo>
                  <a:pt x="1649234" y="1202309"/>
                </a:lnTo>
                <a:lnTo>
                  <a:pt x="1684832" y="1238968"/>
                </a:lnTo>
                <a:lnTo>
                  <a:pt x="1719616" y="1276206"/>
                </a:lnTo>
                <a:lnTo>
                  <a:pt x="1753582" y="1314010"/>
                </a:lnTo>
                <a:lnTo>
                  <a:pt x="1786726" y="1352370"/>
                </a:lnTo>
                <a:lnTo>
                  <a:pt x="1819042" y="1391274"/>
                </a:lnTo>
                <a:lnTo>
                  <a:pt x="1850528" y="1430711"/>
                </a:lnTo>
                <a:lnTo>
                  <a:pt x="1881177" y="1470671"/>
                </a:lnTo>
                <a:lnTo>
                  <a:pt x="1910985" y="1511141"/>
                </a:lnTo>
                <a:lnTo>
                  <a:pt x="1939948" y="1552112"/>
                </a:lnTo>
                <a:lnTo>
                  <a:pt x="1968061" y="1593572"/>
                </a:lnTo>
                <a:lnTo>
                  <a:pt x="1995320" y="1635509"/>
                </a:lnTo>
                <a:lnTo>
                  <a:pt x="2021719" y="1677914"/>
                </a:lnTo>
                <a:lnTo>
                  <a:pt x="2047256" y="1720774"/>
                </a:lnTo>
                <a:lnTo>
                  <a:pt x="2071924" y="1764078"/>
                </a:lnTo>
                <a:lnTo>
                  <a:pt x="2095719" y="1807816"/>
                </a:lnTo>
                <a:lnTo>
                  <a:pt x="2118637" y="1851977"/>
                </a:lnTo>
                <a:lnTo>
                  <a:pt x="2140674" y="1896549"/>
                </a:lnTo>
                <a:lnTo>
                  <a:pt x="2161823" y="1941521"/>
                </a:lnTo>
                <a:lnTo>
                  <a:pt x="2182083" y="1986882"/>
                </a:lnTo>
                <a:lnTo>
                  <a:pt x="2201446" y="2032622"/>
                </a:lnTo>
                <a:lnTo>
                  <a:pt x="2219910" y="2078728"/>
                </a:lnTo>
                <a:lnTo>
                  <a:pt x="2237468" y="2125191"/>
                </a:lnTo>
                <a:lnTo>
                  <a:pt x="2254118" y="2171998"/>
                </a:lnTo>
                <a:lnTo>
                  <a:pt x="2269854" y="2219139"/>
                </a:lnTo>
                <a:lnTo>
                  <a:pt x="2284672" y="2266602"/>
                </a:lnTo>
                <a:lnTo>
                  <a:pt x="2298566" y="2314377"/>
                </a:lnTo>
                <a:lnTo>
                  <a:pt x="2311533" y="2362453"/>
                </a:lnTo>
                <a:lnTo>
                  <a:pt x="2323569" y="2410818"/>
                </a:lnTo>
                <a:lnTo>
                  <a:pt x="2334667" y="2459461"/>
                </a:lnTo>
                <a:lnTo>
                  <a:pt x="2344825" y="2508372"/>
                </a:lnTo>
                <a:lnTo>
                  <a:pt x="2354036" y="2557538"/>
                </a:lnTo>
                <a:lnTo>
                  <a:pt x="2362298" y="2606950"/>
                </a:lnTo>
                <a:lnTo>
                  <a:pt x="2369605" y="2656596"/>
                </a:lnTo>
                <a:lnTo>
                  <a:pt x="2375952" y="2706464"/>
                </a:lnTo>
                <a:lnTo>
                  <a:pt x="2381335" y="2756544"/>
                </a:lnTo>
                <a:lnTo>
                  <a:pt x="2385750" y="2806825"/>
                </a:lnTo>
                <a:lnTo>
                  <a:pt x="2389191" y="2857296"/>
                </a:lnTo>
                <a:lnTo>
                  <a:pt x="2391655" y="2907945"/>
                </a:lnTo>
                <a:lnTo>
                  <a:pt x="2393137" y="2958762"/>
                </a:lnTo>
                <a:lnTo>
                  <a:pt x="2393632" y="3009734"/>
                </a:lnTo>
                <a:lnTo>
                  <a:pt x="2393442" y="3025800"/>
                </a:lnTo>
                <a:lnTo>
                  <a:pt x="2838043" y="3025800"/>
                </a:lnTo>
                <a:lnTo>
                  <a:pt x="2837841" y="2960906"/>
                </a:lnTo>
                <a:lnTo>
                  <a:pt x="2836667" y="2912257"/>
                </a:lnTo>
                <a:lnTo>
                  <a:pt x="2834719" y="2863795"/>
                </a:lnTo>
                <a:lnTo>
                  <a:pt x="2832001" y="2815524"/>
                </a:lnTo>
                <a:lnTo>
                  <a:pt x="2828520" y="2767451"/>
                </a:lnTo>
                <a:lnTo>
                  <a:pt x="2824282" y="2719583"/>
                </a:lnTo>
                <a:lnTo>
                  <a:pt x="2819293" y="2671925"/>
                </a:lnTo>
                <a:lnTo>
                  <a:pt x="2813559" y="2624483"/>
                </a:lnTo>
                <a:lnTo>
                  <a:pt x="2807086" y="2577263"/>
                </a:lnTo>
                <a:lnTo>
                  <a:pt x="2799880" y="2530272"/>
                </a:lnTo>
                <a:lnTo>
                  <a:pt x="2791946" y="2483515"/>
                </a:lnTo>
                <a:lnTo>
                  <a:pt x="2783292" y="2436999"/>
                </a:lnTo>
                <a:lnTo>
                  <a:pt x="2773923" y="2390729"/>
                </a:lnTo>
                <a:lnTo>
                  <a:pt x="2763844" y="2344711"/>
                </a:lnTo>
                <a:lnTo>
                  <a:pt x="2753063" y="2298952"/>
                </a:lnTo>
                <a:lnTo>
                  <a:pt x="2741584" y="2253458"/>
                </a:lnTo>
                <a:lnTo>
                  <a:pt x="2729414" y="2208234"/>
                </a:lnTo>
                <a:lnTo>
                  <a:pt x="2716559" y="2163288"/>
                </a:lnTo>
                <a:lnTo>
                  <a:pt x="2703026" y="2118624"/>
                </a:lnTo>
                <a:lnTo>
                  <a:pt x="2688819" y="2074248"/>
                </a:lnTo>
                <a:lnTo>
                  <a:pt x="2673945" y="2030168"/>
                </a:lnTo>
                <a:lnTo>
                  <a:pt x="2658410" y="1986389"/>
                </a:lnTo>
                <a:lnTo>
                  <a:pt x="2642220" y="1942916"/>
                </a:lnTo>
                <a:lnTo>
                  <a:pt x="2625381" y="1899757"/>
                </a:lnTo>
                <a:lnTo>
                  <a:pt x="2607898" y="1856917"/>
                </a:lnTo>
                <a:lnTo>
                  <a:pt x="2589779" y="1814402"/>
                </a:lnTo>
                <a:lnTo>
                  <a:pt x="2571029" y="1772218"/>
                </a:lnTo>
                <a:lnTo>
                  <a:pt x="2551653" y="1730371"/>
                </a:lnTo>
                <a:lnTo>
                  <a:pt x="2531659" y="1688868"/>
                </a:lnTo>
                <a:lnTo>
                  <a:pt x="2511051" y="1647714"/>
                </a:lnTo>
                <a:lnTo>
                  <a:pt x="2489837" y="1606915"/>
                </a:lnTo>
                <a:lnTo>
                  <a:pt x="2468021" y="1566478"/>
                </a:lnTo>
                <a:lnTo>
                  <a:pt x="2445611" y="1526409"/>
                </a:lnTo>
                <a:lnTo>
                  <a:pt x="2422611" y="1486713"/>
                </a:lnTo>
                <a:lnTo>
                  <a:pt x="2399028" y="1447396"/>
                </a:lnTo>
                <a:lnTo>
                  <a:pt x="2374868" y="1408465"/>
                </a:lnTo>
                <a:lnTo>
                  <a:pt x="2350137" y="1369926"/>
                </a:lnTo>
                <a:lnTo>
                  <a:pt x="2324842" y="1331785"/>
                </a:lnTo>
                <a:lnTo>
                  <a:pt x="2298987" y="1294047"/>
                </a:lnTo>
                <a:lnTo>
                  <a:pt x="2272579" y="1256719"/>
                </a:lnTo>
                <a:lnTo>
                  <a:pt x="2245624" y="1219807"/>
                </a:lnTo>
                <a:lnTo>
                  <a:pt x="2218127" y="1183317"/>
                </a:lnTo>
                <a:lnTo>
                  <a:pt x="2190096" y="1147255"/>
                </a:lnTo>
                <a:lnTo>
                  <a:pt x="2161536" y="1111628"/>
                </a:lnTo>
                <a:lnTo>
                  <a:pt x="2132453" y="1076440"/>
                </a:lnTo>
                <a:lnTo>
                  <a:pt x="2102853" y="1041698"/>
                </a:lnTo>
                <a:lnTo>
                  <a:pt x="2072741" y="1007409"/>
                </a:lnTo>
                <a:lnTo>
                  <a:pt x="2042125" y="973578"/>
                </a:lnTo>
                <a:lnTo>
                  <a:pt x="2011010" y="940211"/>
                </a:lnTo>
                <a:lnTo>
                  <a:pt x="1979401" y="907314"/>
                </a:lnTo>
                <a:lnTo>
                  <a:pt x="1947306" y="874894"/>
                </a:lnTo>
                <a:lnTo>
                  <a:pt x="1914729" y="842956"/>
                </a:lnTo>
                <a:lnTo>
                  <a:pt x="1881678" y="811507"/>
                </a:lnTo>
                <a:lnTo>
                  <a:pt x="1848157" y="780553"/>
                </a:lnTo>
                <a:lnTo>
                  <a:pt x="1814173" y="750099"/>
                </a:lnTo>
                <a:lnTo>
                  <a:pt x="1779733" y="720151"/>
                </a:lnTo>
                <a:lnTo>
                  <a:pt x="1744841" y="690716"/>
                </a:lnTo>
                <a:lnTo>
                  <a:pt x="1709504" y="661801"/>
                </a:lnTo>
                <a:lnTo>
                  <a:pt x="1673729" y="633409"/>
                </a:lnTo>
                <a:lnTo>
                  <a:pt x="1637520" y="605549"/>
                </a:lnTo>
                <a:lnTo>
                  <a:pt x="1600884" y="578226"/>
                </a:lnTo>
                <a:lnTo>
                  <a:pt x="1563827" y="551445"/>
                </a:lnTo>
                <a:lnTo>
                  <a:pt x="1526355" y="525214"/>
                </a:lnTo>
                <a:lnTo>
                  <a:pt x="1488475" y="499538"/>
                </a:lnTo>
                <a:lnTo>
                  <a:pt x="1450191" y="474423"/>
                </a:lnTo>
                <a:lnTo>
                  <a:pt x="1411510" y="449874"/>
                </a:lnTo>
                <a:lnTo>
                  <a:pt x="1372438" y="425900"/>
                </a:lnTo>
                <a:lnTo>
                  <a:pt x="1332981" y="402504"/>
                </a:lnTo>
                <a:lnTo>
                  <a:pt x="1293145" y="379694"/>
                </a:lnTo>
                <a:lnTo>
                  <a:pt x="1252936" y="357475"/>
                </a:lnTo>
                <a:lnTo>
                  <a:pt x="1212360" y="335853"/>
                </a:lnTo>
                <a:lnTo>
                  <a:pt x="1171423" y="314835"/>
                </a:lnTo>
                <a:lnTo>
                  <a:pt x="1130131" y="294427"/>
                </a:lnTo>
                <a:lnTo>
                  <a:pt x="1088489" y="274634"/>
                </a:lnTo>
                <a:lnTo>
                  <a:pt x="1046505" y="255462"/>
                </a:lnTo>
                <a:lnTo>
                  <a:pt x="1004184" y="236918"/>
                </a:lnTo>
                <a:lnTo>
                  <a:pt x="961532" y="219008"/>
                </a:lnTo>
                <a:lnTo>
                  <a:pt x="918555" y="201738"/>
                </a:lnTo>
                <a:lnTo>
                  <a:pt x="875259" y="185114"/>
                </a:lnTo>
                <a:lnTo>
                  <a:pt x="831649" y="169141"/>
                </a:lnTo>
                <a:lnTo>
                  <a:pt x="787733" y="153826"/>
                </a:lnTo>
                <a:lnTo>
                  <a:pt x="743516" y="139176"/>
                </a:lnTo>
                <a:lnTo>
                  <a:pt x="699004" y="125195"/>
                </a:lnTo>
                <a:lnTo>
                  <a:pt x="654203" y="111890"/>
                </a:lnTo>
                <a:lnTo>
                  <a:pt x="609118" y="99268"/>
                </a:lnTo>
                <a:lnTo>
                  <a:pt x="563757" y="87333"/>
                </a:lnTo>
                <a:lnTo>
                  <a:pt x="518125" y="76093"/>
                </a:lnTo>
                <a:lnTo>
                  <a:pt x="472227" y="65553"/>
                </a:lnTo>
                <a:lnTo>
                  <a:pt x="426071" y="55720"/>
                </a:lnTo>
                <a:lnTo>
                  <a:pt x="379662" y="46598"/>
                </a:lnTo>
                <a:lnTo>
                  <a:pt x="333006" y="38195"/>
                </a:lnTo>
                <a:lnTo>
                  <a:pt x="286108" y="30517"/>
                </a:lnTo>
                <a:lnTo>
                  <a:pt x="238976" y="23569"/>
                </a:lnTo>
                <a:lnTo>
                  <a:pt x="191615" y="17358"/>
                </a:lnTo>
                <a:lnTo>
                  <a:pt x="144030" y="11889"/>
                </a:lnTo>
                <a:lnTo>
                  <a:pt x="96229" y="7169"/>
                </a:lnTo>
                <a:lnTo>
                  <a:pt x="48217" y="32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892DEE85-B237-E234-BCB4-9B07E4D4CDEF}"/>
              </a:ext>
            </a:extLst>
          </p:cNvPr>
          <p:cNvSpPr/>
          <p:nvPr/>
        </p:nvSpPr>
        <p:spPr bwMode="auto">
          <a:xfrm>
            <a:off x="301588" y="4115840"/>
            <a:ext cx="2594486" cy="0"/>
          </a:xfrm>
          <a:custGeom>
            <a:avLst/>
            <a:gdLst/>
            <a:ahLst/>
            <a:cxnLst/>
            <a:rect l="l" t="t" r="r" b="b"/>
            <a:pathLst>
              <a:path w="4332605" extrusionOk="0">
                <a:moveTo>
                  <a:pt x="4332439" y="0"/>
                </a:moveTo>
                <a:lnTo>
                  <a:pt x="0" y="0"/>
                </a:lnTo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823A385F-4D44-19B5-EB69-00376E34D0FE}"/>
              </a:ext>
            </a:extLst>
          </p:cNvPr>
          <p:cNvSpPr/>
          <p:nvPr/>
        </p:nvSpPr>
        <p:spPr bwMode="auto">
          <a:xfrm>
            <a:off x="297998" y="4095746"/>
            <a:ext cx="2870843" cy="45719"/>
          </a:xfrm>
          <a:custGeom>
            <a:avLst/>
            <a:gdLst/>
            <a:ahLst/>
            <a:cxnLst/>
            <a:rect l="l" t="t" r="r" b="b"/>
            <a:pathLst>
              <a:path w="4332605" extrusionOk="0">
                <a:moveTo>
                  <a:pt x="0" y="0"/>
                </a:moveTo>
                <a:lnTo>
                  <a:pt x="4332439" y="0"/>
                </a:lnTo>
              </a:path>
            </a:pathLst>
          </a:custGeom>
          <a:grpFill/>
          <a:ln w="50800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3" name="object 12">
            <a:extLst>
              <a:ext uri="{FF2B5EF4-FFF2-40B4-BE49-F238E27FC236}">
                <a16:creationId xmlns:a16="http://schemas.microsoft.com/office/drawing/2014/main" id="{2C05A974-E6E0-1E73-0A9B-0EF99C271C37}"/>
              </a:ext>
            </a:extLst>
          </p:cNvPr>
          <p:cNvSpPr/>
          <p:nvPr/>
        </p:nvSpPr>
        <p:spPr bwMode="auto">
          <a:xfrm>
            <a:off x="301588" y="2884796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4" name="object 13">
            <a:extLst>
              <a:ext uri="{FF2B5EF4-FFF2-40B4-BE49-F238E27FC236}">
                <a16:creationId xmlns:a16="http://schemas.microsoft.com/office/drawing/2014/main" id="{8A12B117-9B8E-953B-3F3A-42B6D949BD47}"/>
              </a:ext>
            </a:extLst>
          </p:cNvPr>
          <p:cNvSpPr/>
          <p:nvPr/>
        </p:nvSpPr>
        <p:spPr bwMode="auto">
          <a:xfrm>
            <a:off x="288841" y="2082667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C5D7F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5" name="object 14">
            <a:extLst>
              <a:ext uri="{FF2B5EF4-FFF2-40B4-BE49-F238E27FC236}">
                <a16:creationId xmlns:a16="http://schemas.microsoft.com/office/drawing/2014/main" id="{F7D5E912-2D29-FE41-9B1D-FEB373DD99D9}"/>
              </a:ext>
            </a:extLst>
          </p:cNvPr>
          <p:cNvSpPr/>
          <p:nvPr/>
        </p:nvSpPr>
        <p:spPr bwMode="auto">
          <a:xfrm>
            <a:off x="288842" y="3680076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274320" h="332739" extrusionOk="0">
                <a:moveTo>
                  <a:pt x="0" y="0"/>
                </a:moveTo>
                <a:lnTo>
                  <a:pt x="0" y="332333"/>
                </a:lnTo>
                <a:lnTo>
                  <a:pt x="273824" y="332333"/>
                </a:lnTo>
                <a:lnTo>
                  <a:pt x="270369" y="283790"/>
                </a:lnTo>
                <a:lnTo>
                  <a:pt x="260323" y="237377"/>
                </a:lnTo>
                <a:lnTo>
                  <a:pt x="244163" y="193573"/>
                </a:lnTo>
                <a:lnTo>
                  <a:pt x="222368" y="152852"/>
                </a:lnTo>
                <a:lnTo>
                  <a:pt x="195414" y="115693"/>
                </a:lnTo>
                <a:lnTo>
                  <a:pt x="163781" y="82572"/>
                </a:lnTo>
                <a:lnTo>
                  <a:pt x="127945" y="53965"/>
                </a:lnTo>
                <a:lnTo>
                  <a:pt x="88384" y="30350"/>
                </a:lnTo>
                <a:lnTo>
                  <a:pt x="45576" y="12202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D4E30861-2204-713A-4DC6-926698077536}"/>
              </a:ext>
            </a:extLst>
          </p:cNvPr>
          <p:cNvSpPr/>
          <p:nvPr/>
        </p:nvSpPr>
        <p:spPr bwMode="auto">
          <a:xfrm>
            <a:off x="288842" y="2947765"/>
            <a:ext cx="2879999" cy="45719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7895D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97787292-6C09-E67C-5E1D-8B4E49AC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84" y="1111448"/>
            <a:ext cx="7034299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МЕЖДУНАРОДНЫЙ РЫНОК</a:t>
            </a:r>
            <a:endParaRPr kumimoji="0" sz="1100" b="1" u="none" strike="noStrike" kern="0" cap="none" spc="-3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Полиграфическое оборудование, строительная и дорожная техника, смеси для производства кондитерских изделий, оборудование</a:t>
            </a:r>
            <a:r>
              <a:rPr kumimoji="0" lang="ru-RU" altLang="ru-RU" sz="1050" b="0" i="0" u="none" strike="noStrike" kern="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техника для молочных ферм, металлургическое оборудование</a:t>
            </a:r>
            <a:endParaRPr kumimoji="0" lang="ru-RU" altLang="ru-RU" sz="1050" b="0" i="0" u="none" strike="noStrike" kern="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6812E852-598B-361F-6CC4-FF042CFE2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84" y="2082618"/>
            <a:ext cx="7002074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РЕГИОНЫ РФ</a:t>
            </a:r>
            <a:endParaRPr kumimoji="0" lang="ru-RU" sz="1100" b="1" u="none" strike="noStrike" kern="0" cap="none" spc="-3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lvl="0">
              <a:lnSpc>
                <a:spcPts val="1120"/>
              </a:lnSpc>
              <a:spcBef>
                <a:spcPts val="100"/>
              </a:spcBef>
              <a:defRPr/>
            </a:pPr>
            <a:r>
              <a:rPr kumimoji="0" lang="ru-RU" sz="105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Песок, цемент, щебень, </a:t>
            </a:r>
            <a:r>
              <a:rPr lang="ru-RU" sz="1050" kern="0" spc="-3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ru-RU" sz="1050" kern="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етоносмесительное</a:t>
            </a:r>
            <a:r>
              <a:rPr lang="ru-RU" altLang="ru-RU" sz="105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оборудование и техника, кормовые добавки, металл, строительная и дорожная техника, хлебопекарное оборудование, сельскохозяйственная техника</a:t>
            </a:r>
            <a:endParaRPr kumimoji="0" lang="ru-RU" sz="1050" i="0" u="none" strike="noStrike" kern="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0">
            <a:extLst>
              <a:ext uri="{FF2B5EF4-FFF2-40B4-BE49-F238E27FC236}">
                <a16:creationId xmlns:a16="http://schemas.microsoft.com/office/drawing/2014/main" id="{805158C1-A1BB-7CE4-6CC8-9F39C32C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84" y="2864048"/>
            <a:ext cx="698932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ПЕРМСКИЙ</a:t>
            </a:r>
            <a:r>
              <a:rPr kumimoji="0" lang="ru-RU" sz="1100" b="1" u="none" strike="noStrike" kern="0" cap="none" spc="-30" normalizeH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 КРАЙ</a:t>
            </a:r>
            <a:endParaRPr kumimoji="0" lang="ru-RU" sz="1100" b="1" u="none" strike="noStrike" kern="0" cap="none" spc="-3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ea typeface="Montserrat ExtraBold"/>
              <a:cs typeface="Arial Black" panose="020B0604020202020204" pitchFamily="34" charset="0"/>
            </a:endParaRPr>
          </a:p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Песок, цемент, типографская краска, бумага, мука, кормовые добавки, гербициды, металлолом, овощи, рыба</a:t>
            </a:r>
            <a:endParaRPr kumimoji="0" lang="ru-RU" sz="1050" b="0" i="0" u="none" strike="noStrike" kern="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2">
            <a:extLst>
              <a:ext uri="{FF2B5EF4-FFF2-40B4-BE49-F238E27FC236}">
                <a16:creationId xmlns:a16="http://schemas.microsoft.com/office/drawing/2014/main" id="{AA806D7E-359D-E48C-0D84-7D71DA7619C5}"/>
              </a:ext>
            </a:extLst>
          </p:cNvPr>
          <p:cNvSpPr txBox="1"/>
          <p:nvPr/>
        </p:nvSpPr>
        <p:spPr bwMode="auto">
          <a:xfrm>
            <a:off x="5454709" y="5358538"/>
            <a:ext cx="4716527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интеграционной модели с контурами: растениеводство, животноводство, переработка плодоовощной продукции (организационно-правовые и финансовые схемы, механизмы поддержки, схемы размещения объектов, ключевые интеграторы);</a:t>
            </a:r>
          </a:p>
          <a:p>
            <a:pPr marL="18415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создание логистического центра регионального значения по инертным материалам для дорожного строительства;</a:t>
            </a:r>
          </a:p>
          <a:p>
            <a:pPr marL="18415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производства кормов для сельскохозяйственных животных из отходов мясного цеха, предприятий растениеводства.</a:t>
            </a:r>
          </a:p>
        </p:txBody>
      </p:sp>
      <p:sp>
        <p:nvSpPr>
          <p:cNvPr id="71" name="object 22">
            <a:extLst>
              <a:ext uri="{FF2B5EF4-FFF2-40B4-BE49-F238E27FC236}">
                <a16:creationId xmlns:a16="http://schemas.microsoft.com/office/drawing/2014/main" id="{201BCA1C-6A26-DB2E-F9DF-1621EC9BED78}"/>
              </a:ext>
            </a:extLst>
          </p:cNvPr>
          <p:cNvSpPr txBox="1"/>
          <p:nvPr/>
        </p:nvSpPr>
        <p:spPr bwMode="auto">
          <a:xfrm>
            <a:off x="256616" y="5358538"/>
            <a:ext cx="5090084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lvl="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поставок по параллельному импорту (в настоящее время значительное удорожание и увеличение сроков);</a:t>
            </a:r>
          </a:p>
          <a:p>
            <a:pPr marL="184150" lvl="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пунктов сервиса и ремонта сельскохозяйственного оборудования;</a:t>
            </a:r>
          </a:p>
          <a:p>
            <a:pPr marL="184150" lvl="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создание крупного кооператива по обеспечению сельскохозяйственной техникой (в т. ч. поставки, предоставление в аренду, оказание услуг техники, ТО и ремонт техники), расходных материалов и ГСМ;</a:t>
            </a: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05158C1-A1BB-7CE4-6CC8-9F39C32C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566" y="3629025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МО</a:t>
            </a:r>
          </a:p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Мясо КРС, овощи</a:t>
            </a:r>
            <a:endParaRPr kumimoji="0" sz="1050" b="0" i="0" u="none" strike="noStrike" kern="0" cap="none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3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3BD07A61-8C38-6E56-C77F-884810C0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A7225B5-D4EE-46E7-BC47-8EA6F2347114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1B8AFD-65A6-3785-0B80-91F9A89355D6}"/>
              </a:ext>
            </a:extLst>
          </p:cNvPr>
          <p:cNvSpPr txBox="1"/>
          <p:nvPr/>
        </p:nvSpPr>
        <p:spPr bwMode="auto">
          <a:xfrm>
            <a:off x="256617" y="4924425"/>
            <a:ext cx="49820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предложения по оптимизации потоков поставок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D690C97-D960-346E-8BE4-E2764756E7CF}"/>
              </a:ext>
            </a:extLst>
          </p:cNvPr>
          <p:cNvGrpSpPr/>
          <p:nvPr/>
        </p:nvGrpSpPr>
        <p:grpSpPr>
          <a:xfrm>
            <a:off x="256616" y="5167846"/>
            <a:ext cx="10180168" cy="163850"/>
            <a:chOff x="256616" y="4789535"/>
            <a:chExt cx="10180168" cy="163850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5E05C085-206C-A498-E040-918DE4345363}"/>
                </a:ext>
              </a:extLst>
            </p:cNvPr>
            <p:cNvSpPr/>
            <p:nvPr/>
          </p:nvSpPr>
          <p:spPr>
            <a:xfrm rot="5400000">
              <a:off x="2665731" y="2380420"/>
              <a:ext cx="163846" cy="4982076"/>
            </a:xfrm>
            <a:prstGeom prst="rect">
              <a:avLst/>
            </a:prstGeom>
            <a:solidFill>
              <a:srgbClr val="1F4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3AB6945B-D1DD-E12E-1A98-8FE36184BE3E}"/>
                </a:ext>
              </a:extLst>
            </p:cNvPr>
            <p:cNvSpPr/>
            <p:nvPr/>
          </p:nvSpPr>
          <p:spPr>
            <a:xfrm rot="5400000">
              <a:off x="7863823" y="2380424"/>
              <a:ext cx="163847" cy="4982075"/>
            </a:xfrm>
            <a:prstGeom prst="rect">
              <a:avLst/>
            </a:prstGeom>
            <a:solidFill>
              <a:srgbClr val="789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25BCD07-203A-710D-9E08-C7F4D1CD476E}"/>
              </a:ext>
            </a:extLst>
          </p:cNvPr>
          <p:cNvSpPr txBox="1"/>
          <p:nvPr/>
        </p:nvSpPr>
        <p:spPr bwMode="auto">
          <a:xfrm>
            <a:off x="5454709" y="4924425"/>
            <a:ext cx="49820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7895D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дальнейшая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895D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перспектива развития экспорта</a:t>
            </a: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FFA09F57-962F-DD32-611B-89EC49D5D452}"/>
              </a:ext>
            </a:extLst>
          </p:cNvPr>
          <p:cNvSpPr/>
          <p:nvPr/>
        </p:nvSpPr>
        <p:spPr bwMode="auto">
          <a:xfrm>
            <a:off x="301588" y="2345264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1" name="object 5">
            <a:extLst>
              <a:ext uri="{FF2B5EF4-FFF2-40B4-BE49-F238E27FC236}">
                <a16:creationId xmlns:a16="http://schemas.microsoft.com/office/drawing/2014/main" id="{D3EF48E8-1B7E-2FC6-EC65-D5CB864EB761}"/>
              </a:ext>
            </a:extLst>
          </p:cNvPr>
          <p:cNvSpPr/>
          <p:nvPr/>
        </p:nvSpPr>
        <p:spPr bwMode="auto">
          <a:xfrm>
            <a:off x="288841" y="1243002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2" name="object 6">
            <a:extLst>
              <a:ext uri="{FF2B5EF4-FFF2-40B4-BE49-F238E27FC236}">
                <a16:creationId xmlns:a16="http://schemas.microsoft.com/office/drawing/2014/main" id="{52087992-1C23-12A4-BB67-742F0084B194}"/>
              </a:ext>
            </a:extLst>
          </p:cNvPr>
          <p:cNvSpPr/>
          <p:nvPr/>
        </p:nvSpPr>
        <p:spPr bwMode="auto">
          <a:xfrm>
            <a:off x="288842" y="2960076"/>
            <a:ext cx="1152000" cy="1152000"/>
          </a:xfrm>
          <a:custGeom>
            <a:avLst/>
            <a:gdLst/>
            <a:ahLst/>
            <a:cxnLst/>
            <a:rect l="l" t="t" r="r" b="b"/>
            <a:pathLst>
              <a:path w="1056005" h="1235710" extrusionOk="0">
                <a:moveTo>
                  <a:pt x="0" y="0"/>
                </a:moveTo>
                <a:lnTo>
                  <a:pt x="0" y="356133"/>
                </a:lnTo>
                <a:lnTo>
                  <a:pt x="46773" y="366994"/>
                </a:lnTo>
                <a:lnTo>
                  <a:pt x="92749" y="380365"/>
                </a:lnTo>
                <a:lnTo>
                  <a:pt x="137843" y="396206"/>
                </a:lnTo>
                <a:lnTo>
                  <a:pt x="181968" y="414480"/>
                </a:lnTo>
                <a:lnTo>
                  <a:pt x="225039" y="435148"/>
                </a:lnTo>
                <a:lnTo>
                  <a:pt x="266970" y="458172"/>
                </a:lnTo>
                <a:lnTo>
                  <a:pt x="307677" y="483513"/>
                </a:lnTo>
                <a:lnTo>
                  <a:pt x="347073" y="511134"/>
                </a:lnTo>
                <a:lnTo>
                  <a:pt x="385072" y="540995"/>
                </a:lnTo>
                <a:lnTo>
                  <a:pt x="421589" y="573060"/>
                </a:lnTo>
                <a:lnTo>
                  <a:pt x="456539" y="607288"/>
                </a:lnTo>
                <a:lnTo>
                  <a:pt x="489691" y="643491"/>
                </a:lnTo>
                <a:lnTo>
                  <a:pt x="520609" y="681201"/>
                </a:lnTo>
                <a:lnTo>
                  <a:pt x="549257" y="720332"/>
                </a:lnTo>
                <a:lnTo>
                  <a:pt x="575599" y="760796"/>
                </a:lnTo>
                <a:lnTo>
                  <a:pt x="599601" y="802505"/>
                </a:lnTo>
                <a:lnTo>
                  <a:pt x="621227" y="845371"/>
                </a:lnTo>
                <a:lnTo>
                  <a:pt x="640441" y="889307"/>
                </a:lnTo>
                <a:lnTo>
                  <a:pt x="657209" y="934226"/>
                </a:lnTo>
                <a:lnTo>
                  <a:pt x="671494" y="980040"/>
                </a:lnTo>
                <a:lnTo>
                  <a:pt x="683261" y="1026661"/>
                </a:lnTo>
                <a:lnTo>
                  <a:pt x="692475" y="1074002"/>
                </a:lnTo>
                <a:lnTo>
                  <a:pt x="699100" y="1121975"/>
                </a:lnTo>
                <a:lnTo>
                  <a:pt x="703102" y="1170492"/>
                </a:lnTo>
                <a:lnTo>
                  <a:pt x="704443" y="1219466"/>
                </a:lnTo>
                <a:lnTo>
                  <a:pt x="704443" y="1224838"/>
                </a:lnTo>
                <a:lnTo>
                  <a:pt x="704062" y="1235532"/>
                </a:lnTo>
                <a:lnTo>
                  <a:pt x="1055230" y="1235532"/>
                </a:lnTo>
                <a:lnTo>
                  <a:pt x="1055293" y="1230160"/>
                </a:lnTo>
                <a:lnTo>
                  <a:pt x="1055611" y="1224851"/>
                </a:lnTo>
                <a:lnTo>
                  <a:pt x="1054659" y="1171128"/>
                </a:lnTo>
                <a:lnTo>
                  <a:pt x="1051826" y="1123231"/>
                </a:lnTo>
                <a:lnTo>
                  <a:pt x="1047150" y="1075809"/>
                </a:lnTo>
                <a:lnTo>
                  <a:pt x="1040664" y="1028900"/>
                </a:lnTo>
                <a:lnTo>
                  <a:pt x="1032407" y="982540"/>
                </a:lnTo>
                <a:lnTo>
                  <a:pt x="1022412" y="936767"/>
                </a:lnTo>
                <a:lnTo>
                  <a:pt x="1010716" y="891616"/>
                </a:lnTo>
                <a:lnTo>
                  <a:pt x="997355" y="847124"/>
                </a:lnTo>
                <a:lnTo>
                  <a:pt x="982364" y="803327"/>
                </a:lnTo>
                <a:lnTo>
                  <a:pt x="965781" y="760262"/>
                </a:lnTo>
                <a:lnTo>
                  <a:pt x="947639" y="717966"/>
                </a:lnTo>
                <a:lnTo>
                  <a:pt x="927976" y="676475"/>
                </a:lnTo>
                <a:lnTo>
                  <a:pt x="906827" y="635826"/>
                </a:lnTo>
                <a:lnTo>
                  <a:pt x="884227" y="596055"/>
                </a:lnTo>
                <a:lnTo>
                  <a:pt x="860214" y="557198"/>
                </a:lnTo>
                <a:lnTo>
                  <a:pt x="834821" y="519293"/>
                </a:lnTo>
                <a:lnTo>
                  <a:pt x="808087" y="482376"/>
                </a:lnTo>
                <a:lnTo>
                  <a:pt x="780045" y="446483"/>
                </a:lnTo>
                <a:lnTo>
                  <a:pt x="750733" y="411651"/>
                </a:lnTo>
                <a:lnTo>
                  <a:pt x="720186" y="377916"/>
                </a:lnTo>
                <a:lnTo>
                  <a:pt x="688439" y="345315"/>
                </a:lnTo>
                <a:lnTo>
                  <a:pt x="655529" y="313885"/>
                </a:lnTo>
                <a:lnTo>
                  <a:pt x="621492" y="283662"/>
                </a:lnTo>
                <a:lnTo>
                  <a:pt x="586362" y="254682"/>
                </a:lnTo>
                <a:lnTo>
                  <a:pt x="550177" y="226983"/>
                </a:lnTo>
                <a:lnTo>
                  <a:pt x="512972" y="200600"/>
                </a:lnTo>
                <a:lnTo>
                  <a:pt x="474783" y="175570"/>
                </a:lnTo>
                <a:lnTo>
                  <a:pt x="435646" y="151930"/>
                </a:lnTo>
                <a:lnTo>
                  <a:pt x="395596" y="129716"/>
                </a:lnTo>
                <a:lnTo>
                  <a:pt x="354669" y="108965"/>
                </a:lnTo>
                <a:lnTo>
                  <a:pt x="312902" y="89713"/>
                </a:lnTo>
                <a:lnTo>
                  <a:pt x="270330" y="71997"/>
                </a:lnTo>
                <a:lnTo>
                  <a:pt x="226988" y="55853"/>
                </a:lnTo>
                <a:lnTo>
                  <a:pt x="182914" y="41318"/>
                </a:lnTo>
                <a:lnTo>
                  <a:pt x="138142" y="28429"/>
                </a:lnTo>
                <a:lnTo>
                  <a:pt x="92708" y="17222"/>
                </a:lnTo>
                <a:lnTo>
                  <a:pt x="46649" y="7733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1611F86D-BCC3-3DB4-9DE0-0DDC6E3ACC96}"/>
              </a:ext>
            </a:extLst>
          </p:cNvPr>
          <p:cNvSpPr/>
          <p:nvPr/>
        </p:nvSpPr>
        <p:spPr bwMode="auto">
          <a:xfrm>
            <a:off x="288842" y="2096076"/>
            <a:ext cx="2015999" cy="2016000"/>
          </a:xfrm>
          <a:custGeom>
            <a:avLst/>
            <a:gdLst/>
            <a:ahLst/>
            <a:cxnLst/>
            <a:rect l="l" t="t" r="r" b="b"/>
            <a:pathLst>
              <a:path w="1927860" h="2113279" extrusionOk="0">
                <a:moveTo>
                  <a:pt x="0" y="0"/>
                </a:moveTo>
                <a:lnTo>
                  <a:pt x="0" y="408673"/>
                </a:lnTo>
                <a:lnTo>
                  <a:pt x="50795" y="414697"/>
                </a:lnTo>
                <a:lnTo>
                  <a:pt x="101240" y="422222"/>
                </a:lnTo>
                <a:lnTo>
                  <a:pt x="151309" y="431238"/>
                </a:lnTo>
                <a:lnTo>
                  <a:pt x="200975" y="441732"/>
                </a:lnTo>
                <a:lnTo>
                  <a:pt x="250211" y="453693"/>
                </a:lnTo>
                <a:lnTo>
                  <a:pt x="298990" y="467110"/>
                </a:lnTo>
                <a:lnTo>
                  <a:pt x="347285" y="481971"/>
                </a:lnTo>
                <a:lnTo>
                  <a:pt x="395070" y="498264"/>
                </a:lnTo>
                <a:lnTo>
                  <a:pt x="442318" y="515979"/>
                </a:lnTo>
                <a:lnTo>
                  <a:pt x="489002" y="535103"/>
                </a:lnTo>
                <a:lnTo>
                  <a:pt x="535095" y="555625"/>
                </a:lnTo>
                <a:lnTo>
                  <a:pt x="580571" y="577534"/>
                </a:lnTo>
                <a:lnTo>
                  <a:pt x="625403" y="600817"/>
                </a:lnTo>
                <a:lnTo>
                  <a:pt x="669563" y="625465"/>
                </a:lnTo>
                <a:lnTo>
                  <a:pt x="713026" y="651464"/>
                </a:lnTo>
                <a:lnTo>
                  <a:pt x="755764" y="678804"/>
                </a:lnTo>
                <a:lnTo>
                  <a:pt x="797751" y="707473"/>
                </a:lnTo>
                <a:lnTo>
                  <a:pt x="838960" y="737460"/>
                </a:lnTo>
                <a:lnTo>
                  <a:pt x="879364" y="768753"/>
                </a:lnTo>
                <a:lnTo>
                  <a:pt x="918936" y="801340"/>
                </a:lnTo>
                <a:lnTo>
                  <a:pt x="957650" y="835210"/>
                </a:lnTo>
                <a:lnTo>
                  <a:pt x="995479" y="870352"/>
                </a:lnTo>
                <a:lnTo>
                  <a:pt x="1032395" y="906754"/>
                </a:lnTo>
                <a:lnTo>
                  <a:pt x="1066785" y="942701"/>
                </a:lnTo>
                <a:lnTo>
                  <a:pt x="1100000" y="979470"/>
                </a:lnTo>
                <a:lnTo>
                  <a:pt x="1132033" y="1017039"/>
                </a:lnTo>
                <a:lnTo>
                  <a:pt x="1162872" y="1055383"/>
                </a:lnTo>
                <a:lnTo>
                  <a:pt x="1192509" y="1094478"/>
                </a:lnTo>
                <a:lnTo>
                  <a:pt x="1220932" y="1134301"/>
                </a:lnTo>
                <a:lnTo>
                  <a:pt x="1248134" y="1174829"/>
                </a:lnTo>
                <a:lnTo>
                  <a:pt x="1274104" y="1216036"/>
                </a:lnTo>
                <a:lnTo>
                  <a:pt x="1298831" y="1257901"/>
                </a:lnTo>
                <a:lnTo>
                  <a:pt x="1322308" y="1300398"/>
                </a:lnTo>
                <a:lnTo>
                  <a:pt x="1344523" y="1343504"/>
                </a:lnTo>
                <a:lnTo>
                  <a:pt x="1365467" y="1387196"/>
                </a:lnTo>
                <a:lnTo>
                  <a:pt x="1385130" y="1431450"/>
                </a:lnTo>
                <a:lnTo>
                  <a:pt x="1403503" y="1476241"/>
                </a:lnTo>
                <a:lnTo>
                  <a:pt x="1420576" y="1521547"/>
                </a:lnTo>
                <a:lnTo>
                  <a:pt x="1436339" y="1567343"/>
                </a:lnTo>
                <a:lnTo>
                  <a:pt x="1450782" y="1613607"/>
                </a:lnTo>
                <a:lnTo>
                  <a:pt x="1463896" y="1660313"/>
                </a:lnTo>
                <a:lnTo>
                  <a:pt x="1475671" y="1707438"/>
                </a:lnTo>
                <a:lnTo>
                  <a:pt x="1486097" y="1754960"/>
                </a:lnTo>
                <a:lnTo>
                  <a:pt x="1495164" y="1802853"/>
                </a:lnTo>
                <a:lnTo>
                  <a:pt x="1502863" y="1851094"/>
                </a:lnTo>
                <a:lnTo>
                  <a:pt x="1509185" y="1899660"/>
                </a:lnTo>
                <a:lnTo>
                  <a:pt x="1514118" y="1948527"/>
                </a:lnTo>
                <a:lnTo>
                  <a:pt x="1517654" y="1997670"/>
                </a:lnTo>
                <a:lnTo>
                  <a:pt x="1519783" y="2047067"/>
                </a:lnTo>
                <a:lnTo>
                  <a:pt x="1520494" y="2096693"/>
                </a:lnTo>
                <a:lnTo>
                  <a:pt x="1520291" y="2112759"/>
                </a:lnTo>
                <a:lnTo>
                  <a:pt x="1927263" y="2112759"/>
                </a:lnTo>
                <a:lnTo>
                  <a:pt x="1926899" y="2047753"/>
                </a:lnTo>
                <a:lnTo>
                  <a:pt x="1925206" y="1999074"/>
                </a:lnTo>
                <a:lnTo>
                  <a:pt x="1922400" y="1950667"/>
                </a:lnTo>
                <a:lnTo>
                  <a:pt x="1918494" y="1902547"/>
                </a:lnTo>
                <a:lnTo>
                  <a:pt x="1913499" y="1854725"/>
                </a:lnTo>
                <a:lnTo>
                  <a:pt x="1907429" y="1807214"/>
                </a:lnTo>
                <a:lnTo>
                  <a:pt x="1900296" y="1760026"/>
                </a:lnTo>
                <a:lnTo>
                  <a:pt x="1892112" y="1713175"/>
                </a:lnTo>
                <a:lnTo>
                  <a:pt x="1882890" y="1666673"/>
                </a:lnTo>
                <a:lnTo>
                  <a:pt x="1872643" y="1620533"/>
                </a:lnTo>
                <a:lnTo>
                  <a:pt x="1861382" y="1574767"/>
                </a:lnTo>
                <a:lnTo>
                  <a:pt x="1849121" y="1529389"/>
                </a:lnTo>
                <a:lnTo>
                  <a:pt x="1835872" y="1484410"/>
                </a:lnTo>
                <a:lnTo>
                  <a:pt x="1821648" y="1439843"/>
                </a:lnTo>
                <a:lnTo>
                  <a:pt x="1806460" y="1395701"/>
                </a:lnTo>
                <a:lnTo>
                  <a:pt x="1790322" y="1351998"/>
                </a:lnTo>
                <a:lnTo>
                  <a:pt x="1773246" y="1308744"/>
                </a:lnTo>
                <a:lnTo>
                  <a:pt x="1755244" y="1265953"/>
                </a:lnTo>
                <a:lnTo>
                  <a:pt x="1736330" y="1223638"/>
                </a:lnTo>
                <a:lnTo>
                  <a:pt x="1716515" y="1181812"/>
                </a:lnTo>
                <a:lnTo>
                  <a:pt x="1695812" y="1140486"/>
                </a:lnTo>
                <a:lnTo>
                  <a:pt x="1674233" y="1099674"/>
                </a:lnTo>
                <a:lnTo>
                  <a:pt x="1651792" y="1059388"/>
                </a:lnTo>
                <a:lnTo>
                  <a:pt x="1628500" y="1019641"/>
                </a:lnTo>
                <a:lnTo>
                  <a:pt x="1604371" y="980446"/>
                </a:lnTo>
                <a:lnTo>
                  <a:pt x="1579416" y="941815"/>
                </a:lnTo>
                <a:lnTo>
                  <a:pt x="1553648" y="903761"/>
                </a:lnTo>
                <a:lnTo>
                  <a:pt x="1527080" y="866297"/>
                </a:lnTo>
                <a:lnTo>
                  <a:pt x="1499724" y="829435"/>
                </a:lnTo>
                <a:lnTo>
                  <a:pt x="1471592" y="793187"/>
                </a:lnTo>
                <a:lnTo>
                  <a:pt x="1442698" y="757568"/>
                </a:lnTo>
                <a:lnTo>
                  <a:pt x="1413053" y="722588"/>
                </a:lnTo>
                <a:lnTo>
                  <a:pt x="1382671" y="688261"/>
                </a:lnTo>
                <a:lnTo>
                  <a:pt x="1351563" y="654600"/>
                </a:lnTo>
                <a:lnTo>
                  <a:pt x="1319743" y="621617"/>
                </a:lnTo>
                <a:lnTo>
                  <a:pt x="1287222" y="589325"/>
                </a:lnTo>
                <a:lnTo>
                  <a:pt x="1254013" y="557737"/>
                </a:lnTo>
                <a:lnTo>
                  <a:pt x="1220130" y="526864"/>
                </a:lnTo>
                <a:lnTo>
                  <a:pt x="1185583" y="496721"/>
                </a:lnTo>
                <a:lnTo>
                  <a:pt x="1150386" y="467319"/>
                </a:lnTo>
                <a:lnTo>
                  <a:pt x="1114552" y="438671"/>
                </a:lnTo>
                <a:lnTo>
                  <a:pt x="1078092" y="410790"/>
                </a:lnTo>
                <a:lnTo>
                  <a:pt x="1041020" y="383688"/>
                </a:lnTo>
                <a:lnTo>
                  <a:pt x="1003347" y="357379"/>
                </a:lnTo>
                <a:lnTo>
                  <a:pt x="965087" y="331874"/>
                </a:lnTo>
                <a:lnTo>
                  <a:pt x="926251" y="307186"/>
                </a:lnTo>
                <a:lnTo>
                  <a:pt x="886853" y="283329"/>
                </a:lnTo>
                <a:lnTo>
                  <a:pt x="846905" y="260315"/>
                </a:lnTo>
                <a:lnTo>
                  <a:pt x="806419" y="238156"/>
                </a:lnTo>
                <a:lnTo>
                  <a:pt x="765408" y="216865"/>
                </a:lnTo>
                <a:lnTo>
                  <a:pt x="723884" y="196455"/>
                </a:lnTo>
                <a:lnTo>
                  <a:pt x="681861" y="176938"/>
                </a:lnTo>
                <a:lnTo>
                  <a:pt x="639349" y="158327"/>
                </a:lnTo>
                <a:lnTo>
                  <a:pt x="596363" y="140635"/>
                </a:lnTo>
                <a:lnTo>
                  <a:pt x="552914" y="123874"/>
                </a:lnTo>
                <a:lnTo>
                  <a:pt x="509015" y="108057"/>
                </a:lnTo>
                <a:lnTo>
                  <a:pt x="464678" y="93197"/>
                </a:lnTo>
                <a:lnTo>
                  <a:pt x="419917" y="79307"/>
                </a:lnTo>
                <a:lnTo>
                  <a:pt x="374742" y="66398"/>
                </a:lnTo>
                <a:lnTo>
                  <a:pt x="329168" y="54484"/>
                </a:lnTo>
                <a:lnTo>
                  <a:pt x="283207" y="43577"/>
                </a:lnTo>
                <a:lnTo>
                  <a:pt x="236870" y="33690"/>
                </a:lnTo>
                <a:lnTo>
                  <a:pt x="190171" y="24836"/>
                </a:lnTo>
                <a:lnTo>
                  <a:pt x="143122" y="17028"/>
                </a:lnTo>
                <a:lnTo>
                  <a:pt x="95735" y="10277"/>
                </a:lnTo>
                <a:lnTo>
                  <a:pt x="48023" y="4596"/>
                </a:lnTo>
                <a:lnTo>
                  <a:pt x="0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D87C166F-04F4-8EAB-BC88-1E429AED0AB7}"/>
              </a:ext>
            </a:extLst>
          </p:cNvPr>
          <p:cNvSpPr/>
          <p:nvPr/>
        </p:nvSpPr>
        <p:spPr bwMode="auto">
          <a:xfrm>
            <a:off x="288842" y="1232076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2838450" h="3026410" extrusionOk="0">
                <a:moveTo>
                  <a:pt x="0" y="0"/>
                </a:moveTo>
                <a:lnTo>
                  <a:pt x="0" y="445452"/>
                </a:lnTo>
                <a:lnTo>
                  <a:pt x="50475" y="449368"/>
                </a:lnTo>
                <a:lnTo>
                  <a:pt x="100752" y="454259"/>
                </a:lnTo>
                <a:lnTo>
                  <a:pt x="150820" y="460118"/>
                </a:lnTo>
                <a:lnTo>
                  <a:pt x="200667" y="466942"/>
                </a:lnTo>
                <a:lnTo>
                  <a:pt x="250282" y="474725"/>
                </a:lnTo>
                <a:lnTo>
                  <a:pt x="299655" y="483464"/>
                </a:lnTo>
                <a:lnTo>
                  <a:pt x="348774" y="493152"/>
                </a:lnTo>
                <a:lnTo>
                  <a:pt x="397627" y="503786"/>
                </a:lnTo>
                <a:lnTo>
                  <a:pt x="446205" y="515361"/>
                </a:lnTo>
                <a:lnTo>
                  <a:pt x="494495" y="527873"/>
                </a:lnTo>
                <a:lnTo>
                  <a:pt x="542488" y="541315"/>
                </a:lnTo>
                <a:lnTo>
                  <a:pt x="590171" y="555684"/>
                </a:lnTo>
                <a:lnTo>
                  <a:pt x="637533" y="570975"/>
                </a:lnTo>
                <a:lnTo>
                  <a:pt x="684564" y="587184"/>
                </a:lnTo>
                <a:lnTo>
                  <a:pt x="731252" y="604305"/>
                </a:lnTo>
                <a:lnTo>
                  <a:pt x="777586" y="622334"/>
                </a:lnTo>
                <a:lnTo>
                  <a:pt x="823556" y="641266"/>
                </a:lnTo>
                <a:lnTo>
                  <a:pt x="869149" y="661096"/>
                </a:lnTo>
                <a:lnTo>
                  <a:pt x="914356" y="681820"/>
                </a:lnTo>
                <a:lnTo>
                  <a:pt x="959164" y="703434"/>
                </a:lnTo>
                <a:lnTo>
                  <a:pt x="1003563" y="725931"/>
                </a:lnTo>
                <a:lnTo>
                  <a:pt x="1047542" y="749308"/>
                </a:lnTo>
                <a:lnTo>
                  <a:pt x="1091089" y="773560"/>
                </a:lnTo>
                <a:lnTo>
                  <a:pt x="1134194" y="798682"/>
                </a:lnTo>
                <a:lnTo>
                  <a:pt x="1176845" y="824669"/>
                </a:lnTo>
                <a:lnTo>
                  <a:pt x="1219031" y="851518"/>
                </a:lnTo>
                <a:lnTo>
                  <a:pt x="1260742" y="879222"/>
                </a:lnTo>
                <a:lnTo>
                  <a:pt x="1301965" y="907777"/>
                </a:lnTo>
                <a:lnTo>
                  <a:pt x="1342691" y="937179"/>
                </a:lnTo>
                <a:lnTo>
                  <a:pt x="1382907" y="967423"/>
                </a:lnTo>
                <a:lnTo>
                  <a:pt x="1422603" y="998505"/>
                </a:lnTo>
                <a:lnTo>
                  <a:pt x="1461768" y="1030418"/>
                </a:lnTo>
                <a:lnTo>
                  <a:pt x="1500391" y="1063160"/>
                </a:lnTo>
                <a:lnTo>
                  <a:pt x="1538460" y="1096724"/>
                </a:lnTo>
                <a:lnTo>
                  <a:pt x="1575964" y="1131107"/>
                </a:lnTo>
                <a:lnTo>
                  <a:pt x="1612892" y="1166303"/>
                </a:lnTo>
                <a:lnTo>
                  <a:pt x="1649234" y="1202309"/>
                </a:lnTo>
                <a:lnTo>
                  <a:pt x="1684832" y="1238968"/>
                </a:lnTo>
                <a:lnTo>
                  <a:pt x="1719616" y="1276206"/>
                </a:lnTo>
                <a:lnTo>
                  <a:pt x="1753582" y="1314010"/>
                </a:lnTo>
                <a:lnTo>
                  <a:pt x="1786726" y="1352370"/>
                </a:lnTo>
                <a:lnTo>
                  <a:pt x="1819042" y="1391274"/>
                </a:lnTo>
                <a:lnTo>
                  <a:pt x="1850528" y="1430711"/>
                </a:lnTo>
                <a:lnTo>
                  <a:pt x="1881177" y="1470671"/>
                </a:lnTo>
                <a:lnTo>
                  <a:pt x="1910985" y="1511141"/>
                </a:lnTo>
                <a:lnTo>
                  <a:pt x="1939948" y="1552112"/>
                </a:lnTo>
                <a:lnTo>
                  <a:pt x="1968061" y="1593572"/>
                </a:lnTo>
                <a:lnTo>
                  <a:pt x="1995320" y="1635509"/>
                </a:lnTo>
                <a:lnTo>
                  <a:pt x="2021719" y="1677914"/>
                </a:lnTo>
                <a:lnTo>
                  <a:pt x="2047256" y="1720774"/>
                </a:lnTo>
                <a:lnTo>
                  <a:pt x="2071924" y="1764078"/>
                </a:lnTo>
                <a:lnTo>
                  <a:pt x="2095719" y="1807816"/>
                </a:lnTo>
                <a:lnTo>
                  <a:pt x="2118637" y="1851977"/>
                </a:lnTo>
                <a:lnTo>
                  <a:pt x="2140674" y="1896549"/>
                </a:lnTo>
                <a:lnTo>
                  <a:pt x="2161823" y="1941521"/>
                </a:lnTo>
                <a:lnTo>
                  <a:pt x="2182083" y="1986882"/>
                </a:lnTo>
                <a:lnTo>
                  <a:pt x="2201446" y="2032622"/>
                </a:lnTo>
                <a:lnTo>
                  <a:pt x="2219910" y="2078728"/>
                </a:lnTo>
                <a:lnTo>
                  <a:pt x="2237468" y="2125191"/>
                </a:lnTo>
                <a:lnTo>
                  <a:pt x="2254118" y="2171998"/>
                </a:lnTo>
                <a:lnTo>
                  <a:pt x="2269854" y="2219139"/>
                </a:lnTo>
                <a:lnTo>
                  <a:pt x="2284672" y="2266602"/>
                </a:lnTo>
                <a:lnTo>
                  <a:pt x="2298566" y="2314377"/>
                </a:lnTo>
                <a:lnTo>
                  <a:pt x="2311533" y="2362453"/>
                </a:lnTo>
                <a:lnTo>
                  <a:pt x="2323569" y="2410818"/>
                </a:lnTo>
                <a:lnTo>
                  <a:pt x="2334667" y="2459461"/>
                </a:lnTo>
                <a:lnTo>
                  <a:pt x="2344825" y="2508372"/>
                </a:lnTo>
                <a:lnTo>
                  <a:pt x="2354036" y="2557538"/>
                </a:lnTo>
                <a:lnTo>
                  <a:pt x="2362298" y="2606950"/>
                </a:lnTo>
                <a:lnTo>
                  <a:pt x="2369605" y="2656596"/>
                </a:lnTo>
                <a:lnTo>
                  <a:pt x="2375952" y="2706464"/>
                </a:lnTo>
                <a:lnTo>
                  <a:pt x="2381335" y="2756544"/>
                </a:lnTo>
                <a:lnTo>
                  <a:pt x="2385750" y="2806825"/>
                </a:lnTo>
                <a:lnTo>
                  <a:pt x="2389191" y="2857296"/>
                </a:lnTo>
                <a:lnTo>
                  <a:pt x="2391655" y="2907945"/>
                </a:lnTo>
                <a:lnTo>
                  <a:pt x="2393137" y="2958762"/>
                </a:lnTo>
                <a:lnTo>
                  <a:pt x="2393632" y="3009734"/>
                </a:lnTo>
                <a:lnTo>
                  <a:pt x="2393442" y="3025800"/>
                </a:lnTo>
                <a:lnTo>
                  <a:pt x="2838043" y="3025800"/>
                </a:lnTo>
                <a:lnTo>
                  <a:pt x="2837841" y="2960906"/>
                </a:lnTo>
                <a:lnTo>
                  <a:pt x="2836667" y="2912257"/>
                </a:lnTo>
                <a:lnTo>
                  <a:pt x="2834719" y="2863795"/>
                </a:lnTo>
                <a:lnTo>
                  <a:pt x="2832001" y="2815524"/>
                </a:lnTo>
                <a:lnTo>
                  <a:pt x="2828520" y="2767451"/>
                </a:lnTo>
                <a:lnTo>
                  <a:pt x="2824282" y="2719583"/>
                </a:lnTo>
                <a:lnTo>
                  <a:pt x="2819293" y="2671925"/>
                </a:lnTo>
                <a:lnTo>
                  <a:pt x="2813559" y="2624483"/>
                </a:lnTo>
                <a:lnTo>
                  <a:pt x="2807086" y="2577263"/>
                </a:lnTo>
                <a:lnTo>
                  <a:pt x="2799880" y="2530272"/>
                </a:lnTo>
                <a:lnTo>
                  <a:pt x="2791946" y="2483515"/>
                </a:lnTo>
                <a:lnTo>
                  <a:pt x="2783292" y="2436999"/>
                </a:lnTo>
                <a:lnTo>
                  <a:pt x="2773923" y="2390729"/>
                </a:lnTo>
                <a:lnTo>
                  <a:pt x="2763844" y="2344711"/>
                </a:lnTo>
                <a:lnTo>
                  <a:pt x="2753063" y="2298952"/>
                </a:lnTo>
                <a:lnTo>
                  <a:pt x="2741584" y="2253458"/>
                </a:lnTo>
                <a:lnTo>
                  <a:pt x="2729414" y="2208234"/>
                </a:lnTo>
                <a:lnTo>
                  <a:pt x="2716559" y="2163288"/>
                </a:lnTo>
                <a:lnTo>
                  <a:pt x="2703026" y="2118624"/>
                </a:lnTo>
                <a:lnTo>
                  <a:pt x="2688819" y="2074248"/>
                </a:lnTo>
                <a:lnTo>
                  <a:pt x="2673945" y="2030168"/>
                </a:lnTo>
                <a:lnTo>
                  <a:pt x="2658410" y="1986389"/>
                </a:lnTo>
                <a:lnTo>
                  <a:pt x="2642220" y="1942916"/>
                </a:lnTo>
                <a:lnTo>
                  <a:pt x="2625381" y="1899757"/>
                </a:lnTo>
                <a:lnTo>
                  <a:pt x="2607898" y="1856917"/>
                </a:lnTo>
                <a:lnTo>
                  <a:pt x="2589779" y="1814402"/>
                </a:lnTo>
                <a:lnTo>
                  <a:pt x="2571029" y="1772218"/>
                </a:lnTo>
                <a:lnTo>
                  <a:pt x="2551653" y="1730371"/>
                </a:lnTo>
                <a:lnTo>
                  <a:pt x="2531659" y="1688868"/>
                </a:lnTo>
                <a:lnTo>
                  <a:pt x="2511051" y="1647714"/>
                </a:lnTo>
                <a:lnTo>
                  <a:pt x="2489837" y="1606915"/>
                </a:lnTo>
                <a:lnTo>
                  <a:pt x="2468021" y="1566478"/>
                </a:lnTo>
                <a:lnTo>
                  <a:pt x="2445611" y="1526409"/>
                </a:lnTo>
                <a:lnTo>
                  <a:pt x="2422611" y="1486713"/>
                </a:lnTo>
                <a:lnTo>
                  <a:pt x="2399028" y="1447396"/>
                </a:lnTo>
                <a:lnTo>
                  <a:pt x="2374868" y="1408465"/>
                </a:lnTo>
                <a:lnTo>
                  <a:pt x="2350137" y="1369926"/>
                </a:lnTo>
                <a:lnTo>
                  <a:pt x="2324842" y="1331785"/>
                </a:lnTo>
                <a:lnTo>
                  <a:pt x="2298987" y="1294047"/>
                </a:lnTo>
                <a:lnTo>
                  <a:pt x="2272579" y="1256719"/>
                </a:lnTo>
                <a:lnTo>
                  <a:pt x="2245624" y="1219807"/>
                </a:lnTo>
                <a:lnTo>
                  <a:pt x="2218127" y="1183317"/>
                </a:lnTo>
                <a:lnTo>
                  <a:pt x="2190096" y="1147255"/>
                </a:lnTo>
                <a:lnTo>
                  <a:pt x="2161536" y="1111628"/>
                </a:lnTo>
                <a:lnTo>
                  <a:pt x="2132453" y="1076440"/>
                </a:lnTo>
                <a:lnTo>
                  <a:pt x="2102853" y="1041698"/>
                </a:lnTo>
                <a:lnTo>
                  <a:pt x="2072741" y="1007409"/>
                </a:lnTo>
                <a:lnTo>
                  <a:pt x="2042125" y="973578"/>
                </a:lnTo>
                <a:lnTo>
                  <a:pt x="2011010" y="940211"/>
                </a:lnTo>
                <a:lnTo>
                  <a:pt x="1979401" y="907314"/>
                </a:lnTo>
                <a:lnTo>
                  <a:pt x="1947306" y="874894"/>
                </a:lnTo>
                <a:lnTo>
                  <a:pt x="1914729" y="842956"/>
                </a:lnTo>
                <a:lnTo>
                  <a:pt x="1881678" y="811507"/>
                </a:lnTo>
                <a:lnTo>
                  <a:pt x="1848157" y="780553"/>
                </a:lnTo>
                <a:lnTo>
                  <a:pt x="1814173" y="750099"/>
                </a:lnTo>
                <a:lnTo>
                  <a:pt x="1779733" y="720151"/>
                </a:lnTo>
                <a:lnTo>
                  <a:pt x="1744841" y="690716"/>
                </a:lnTo>
                <a:lnTo>
                  <a:pt x="1709504" y="661801"/>
                </a:lnTo>
                <a:lnTo>
                  <a:pt x="1673729" y="633409"/>
                </a:lnTo>
                <a:lnTo>
                  <a:pt x="1637520" y="605549"/>
                </a:lnTo>
                <a:lnTo>
                  <a:pt x="1600884" y="578226"/>
                </a:lnTo>
                <a:lnTo>
                  <a:pt x="1563827" y="551445"/>
                </a:lnTo>
                <a:lnTo>
                  <a:pt x="1526355" y="525214"/>
                </a:lnTo>
                <a:lnTo>
                  <a:pt x="1488475" y="499538"/>
                </a:lnTo>
                <a:lnTo>
                  <a:pt x="1450191" y="474423"/>
                </a:lnTo>
                <a:lnTo>
                  <a:pt x="1411510" y="449874"/>
                </a:lnTo>
                <a:lnTo>
                  <a:pt x="1372438" y="425900"/>
                </a:lnTo>
                <a:lnTo>
                  <a:pt x="1332981" y="402504"/>
                </a:lnTo>
                <a:lnTo>
                  <a:pt x="1293145" y="379694"/>
                </a:lnTo>
                <a:lnTo>
                  <a:pt x="1252936" y="357475"/>
                </a:lnTo>
                <a:lnTo>
                  <a:pt x="1212360" y="335853"/>
                </a:lnTo>
                <a:lnTo>
                  <a:pt x="1171423" y="314835"/>
                </a:lnTo>
                <a:lnTo>
                  <a:pt x="1130131" y="294427"/>
                </a:lnTo>
                <a:lnTo>
                  <a:pt x="1088489" y="274634"/>
                </a:lnTo>
                <a:lnTo>
                  <a:pt x="1046505" y="255462"/>
                </a:lnTo>
                <a:lnTo>
                  <a:pt x="1004184" y="236918"/>
                </a:lnTo>
                <a:lnTo>
                  <a:pt x="961532" y="219008"/>
                </a:lnTo>
                <a:lnTo>
                  <a:pt x="918555" y="201738"/>
                </a:lnTo>
                <a:lnTo>
                  <a:pt x="875259" y="185114"/>
                </a:lnTo>
                <a:lnTo>
                  <a:pt x="831649" y="169141"/>
                </a:lnTo>
                <a:lnTo>
                  <a:pt x="787733" y="153826"/>
                </a:lnTo>
                <a:lnTo>
                  <a:pt x="743516" y="139176"/>
                </a:lnTo>
                <a:lnTo>
                  <a:pt x="699004" y="125195"/>
                </a:lnTo>
                <a:lnTo>
                  <a:pt x="654203" y="111890"/>
                </a:lnTo>
                <a:lnTo>
                  <a:pt x="609118" y="99268"/>
                </a:lnTo>
                <a:lnTo>
                  <a:pt x="563757" y="87333"/>
                </a:lnTo>
                <a:lnTo>
                  <a:pt x="518125" y="76093"/>
                </a:lnTo>
                <a:lnTo>
                  <a:pt x="472227" y="65553"/>
                </a:lnTo>
                <a:lnTo>
                  <a:pt x="426071" y="55720"/>
                </a:lnTo>
                <a:lnTo>
                  <a:pt x="379662" y="46598"/>
                </a:lnTo>
                <a:lnTo>
                  <a:pt x="333006" y="38195"/>
                </a:lnTo>
                <a:lnTo>
                  <a:pt x="286108" y="30517"/>
                </a:lnTo>
                <a:lnTo>
                  <a:pt x="238976" y="23569"/>
                </a:lnTo>
                <a:lnTo>
                  <a:pt x="191615" y="17358"/>
                </a:lnTo>
                <a:lnTo>
                  <a:pt x="144030" y="11889"/>
                </a:lnTo>
                <a:lnTo>
                  <a:pt x="96229" y="7169"/>
                </a:lnTo>
                <a:lnTo>
                  <a:pt x="48217" y="32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892DEE85-B237-E234-BCB4-9B07E4D4CDEF}"/>
              </a:ext>
            </a:extLst>
          </p:cNvPr>
          <p:cNvSpPr/>
          <p:nvPr/>
        </p:nvSpPr>
        <p:spPr bwMode="auto">
          <a:xfrm>
            <a:off x="301588" y="4115840"/>
            <a:ext cx="2594486" cy="0"/>
          </a:xfrm>
          <a:custGeom>
            <a:avLst/>
            <a:gdLst/>
            <a:ahLst/>
            <a:cxnLst/>
            <a:rect l="l" t="t" r="r" b="b"/>
            <a:pathLst>
              <a:path w="4332605" extrusionOk="0">
                <a:moveTo>
                  <a:pt x="4332439" y="0"/>
                </a:moveTo>
                <a:lnTo>
                  <a:pt x="0" y="0"/>
                </a:lnTo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8" name="object 10">
            <a:extLst>
              <a:ext uri="{FF2B5EF4-FFF2-40B4-BE49-F238E27FC236}">
                <a16:creationId xmlns:a16="http://schemas.microsoft.com/office/drawing/2014/main" id="{823A385F-4D44-19B5-EB69-00376E34D0FE}"/>
              </a:ext>
            </a:extLst>
          </p:cNvPr>
          <p:cNvSpPr/>
          <p:nvPr/>
        </p:nvSpPr>
        <p:spPr bwMode="auto">
          <a:xfrm>
            <a:off x="297998" y="4095746"/>
            <a:ext cx="2870843" cy="45719"/>
          </a:xfrm>
          <a:custGeom>
            <a:avLst/>
            <a:gdLst/>
            <a:ahLst/>
            <a:cxnLst/>
            <a:rect l="l" t="t" r="r" b="b"/>
            <a:pathLst>
              <a:path w="4332605" extrusionOk="0">
                <a:moveTo>
                  <a:pt x="0" y="0"/>
                </a:moveTo>
                <a:lnTo>
                  <a:pt x="4332439" y="0"/>
                </a:lnTo>
              </a:path>
            </a:pathLst>
          </a:custGeom>
          <a:grpFill/>
          <a:ln w="50800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:a16="http://schemas.microsoft.com/office/drawing/2014/main" id="{2C05A974-E6E0-1E73-0A9B-0EF99C271C37}"/>
              </a:ext>
            </a:extLst>
          </p:cNvPr>
          <p:cNvSpPr/>
          <p:nvPr/>
        </p:nvSpPr>
        <p:spPr bwMode="auto">
          <a:xfrm>
            <a:off x="301588" y="2884796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2" name="object 13">
            <a:extLst>
              <a:ext uri="{FF2B5EF4-FFF2-40B4-BE49-F238E27FC236}">
                <a16:creationId xmlns:a16="http://schemas.microsoft.com/office/drawing/2014/main" id="{8A12B117-9B8E-953B-3F3A-42B6D949BD47}"/>
              </a:ext>
            </a:extLst>
          </p:cNvPr>
          <p:cNvSpPr/>
          <p:nvPr/>
        </p:nvSpPr>
        <p:spPr bwMode="auto">
          <a:xfrm>
            <a:off x="288841" y="2082667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C5D7F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3" name="object 14">
            <a:extLst>
              <a:ext uri="{FF2B5EF4-FFF2-40B4-BE49-F238E27FC236}">
                <a16:creationId xmlns:a16="http://schemas.microsoft.com/office/drawing/2014/main" id="{F7D5E912-2D29-FE41-9B1D-FEB373DD99D9}"/>
              </a:ext>
            </a:extLst>
          </p:cNvPr>
          <p:cNvSpPr/>
          <p:nvPr/>
        </p:nvSpPr>
        <p:spPr bwMode="auto">
          <a:xfrm>
            <a:off x="288842" y="3680076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274320" h="332739" extrusionOk="0">
                <a:moveTo>
                  <a:pt x="0" y="0"/>
                </a:moveTo>
                <a:lnTo>
                  <a:pt x="0" y="332333"/>
                </a:lnTo>
                <a:lnTo>
                  <a:pt x="273824" y="332333"/>
                </a:lnTo>
                <a:lnTo>
                  <a:pt x="270369" y="283790"/>
                </a:lnTo>
                <a:lnTo>
                  <a:pt x="260323" y="237377"/>
                </a:lnTo>
                <a:lnTo>
                  <a:pt x="244163" y="193573"/>
                </a:lnTo>
                <a:lnTo>
                  <a:pt x="222368" y="152852"/>
                </a:lnTo>
                <a:lnTo>
                  <a:pt x="195414" y="115693"/>
                </a:lnTo>
                <a:lnTo>
                  <a:pt x="163781" y="82572"/>
                </a:lnTo>
                <a:lnTo>
                  <a:pt x="127945" y="53965"/>
                </a:lnTo>
                <a:lnTo>
                  <a:pt x="88384" y="30350"/>
                </a:lnTo>
                <a:lnTo>
                  <a:pt x="45576" y="12202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4" name="object 13">
            <a:extLst>
              <a:ext uri="{FF2B5EF4-FFF2-40B4-BE49-F238E27FC236}">
                <a16:creationId xmlns:a16="http://schemas.microsoft.com/office/drawing/2014/main" id="{D4E30861-2204-713A-4DC6-926698077536}"/>
              </a:ext>
            </a:extLst>
          </p:cNvPr>
          <p:cNvSpPr/>
          <p:nvPr/>
        </p:nvSpPr>
        <p:spPr bwMode="auto">
          <a:xfrm>
            <a:off x="288842" y="2947765"/>
            <a:ext cx="2879999" cy="45719"/>
          </a:xfrm>
          <a:custGeom>
            <a:avLst/>
            <a:gdLst/>
            <a:ahLst/>
            <a:cxnLst/>
            <a:rect l="l" t="t" r="r" b="b"/>
            <a:pathLst>
              <a:path w="4340860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7895D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5" name="object 20">
            <a:extLst>
              <a:ext uri="{FF2B5EF4-FFF2-40B4-BE49-F238E27FC236}">
                <a16:creationId xmlns:a16="http://schemas.microsoft.com/office/drawing/2014/main" id="{97787292-6C09-E67C-5E1D-8B4E49AC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84" y="994648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МЕЖДУНАРОДНЫЙ РЫНОК</a:t>
            </a:r>
            <a:endParaRPr kumimoji="0" sz="1100" b="1" u="none" strike="noStrike" kern="0" cap="none" spc="-3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н/д</a:t>
            </a:r>
            <a:endParaRPr kumimoji="0" lang="ru-RU" altLang="ru-RU" sz="1050" b="1" i="0" u="none" strike="noStrike" kern="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ontserrat ExtraBold" pitchFamily="2" charset="0"/>
              <a:cs typeface="Arial" panose="020B0604020202020204" pitchFamily="34" charset="0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6812E852-598B-361F-6CC4-FF042CFE2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84" y="1830954"/>
            <a:ext cx="7128792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РЕГИОНЫ РФ</a:t>
            </a:r>
            <a:endParaRPr kumimoji="0" lang="ru-RU" sz="1100" b="1" u="none" strike="noStrike" kern="0" cap="none" spc="-3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lvl="0">
              <a:lnSpc>
                <a:spcPts val="1120"/>
              </a:lnSpc>
              <a:spcBef>
                <a:spcPts val="100"/>
              </a:spcBef>
              <a:defRPr/>
            </a:pPr>
            <a:r>
              <a:rPr lang="ru-RU" sz="1050" kern="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ЖБИ, товарный бетон, СМР, полиграфическая продукция, молоко сырое, заготовки из литого чугуна (корпуса), овощные салаты</a:t>
            </a:r>
            <a:endParaRPr kumimoji="0" lang="ru-RU" sz="1050" i="0" u="none" strike="noStrike" kern="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805158C1-A1BB-7CE4-6CC8-9F39C32C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84" y="2714625"/>
            <a:ext cx="7128792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ПЕРМСКИЙ КРАЙ</a:t>
            </a:r>
          </a:p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ЖБИ, товарный бетон, СМР, полиграфическая продукция, хлебобулочные и кондитерские изделия, молоко сырое, овощные салаты, рыбная продукция</a:t>
            </a:r>
            <a:endParaRPr kumimoji="0" sz="1050" b="0" i="0" u="none" strike="noStrike" kern="0" cap="none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2">
            <a:extLst>
              <a:ext uri="{FF2B5EF4-FFF2-40B4-BE49-F238E27FC236}">
                <a16:creationId xmlns:a16="http://schemas.microsoft.com/office/drawing/2014/main" id="{AA806D7E-359D-E48C-0D84-7D71DA7619C5}"/>
              </a:ext>
            </a:extLst>
          </p:cNvPr>
          <p:cNvSpPr txBox="1"/>
          <p:nvPr/>
        </p:nvSpPr>
        <p:spPr bwMode="auto">
          <a:xfrm>
            <a:off x="5454709" y="5434736"/>
            <a:ext cx="4982074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C5D7FC"/>
              </a:buClr>
              <a:buSzPct val="155000"/>
              <a:buFont typeface="Arial"/>
              <a:buChar char="•"/>
              <a:tabLst/>
              <a:defRPr/>
            </a:pPr>
            <a:r>
              <a:rPr kumimoji="0" lang="ru-RU" sz="9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металлоконструкции;</a:t>
            </a:r>
          </a:p>
          <a:p>
            <a:pPr marL="184150" marR="0" lvl="0" indent="-171450" algn="l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C5D7FC"/>
              </a:buClr>
              <a:buSzPct val="155000"/>
              <a:buFont typeface="Arial"/>
              <a:buChar char="•"/>
              <a:tabLst/>
              <a:defRPr/>
            </a:pPr>
            <a:r>
              <a:rPr lang="ru-RU" sz="900" kern="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молочного животноводства;</a:t>
            </a:r>
          </a:p>
          <a:p>
            <a:pPr marL="184150" marR="0" lvl="0" indent="-171450" algn="l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C5D7FC"/>
              </a:buClr>
              <a:buSzPct val="155000"/>
              <a:buFont typeface="Arial"/>
              <a:buChar char="•"/>
              <a:tabLst/>
              <a:defRPr/>
            </a:pPr>
            <a:r>
              <a:rPr kumimoji="0" lang="ru-RU" sz="9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продукция рыбоводства и </a:t>
            </a:r>
            <a:r>
              <a:rPr kumimoji="0" lang="ru-RU" sz="900" b="0" i="0" u="none" strike="noStrike" kern="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рыбопереработки</a:t>
            </a:r>
            <a:r>
              <a:rPr kumimoji="0" lang="ru-RU" sz="9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" name="object 22">
            <a:extLst>
              <a:ext uri="{FF2B5EF4-FFF2-40B4-BE49-F238E27FC236}">
                <a16:creationId xmlns:a16="http://schemas.microsoft.com/office/drawing/2014/main" id="{201BCA1C-6A26-DB2E-F9DF-1621EC9BED78}"/>
              </a:ext>
            </a:extLst>
          </p:cNvPr>
          <p:cNvSpPr txBox="1"/>
          <p:nvPr/>
        </p:nvSpPr>
        <p:spPr bwMode="auto">
          <a:xfrm>
            <a:off x="256616" y="5457825"/>
            <a:ext cx="4954967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lvl="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dirty="0">
                <a:latin typeface="Arial" panose="020B0604020202020204" pitchFamily="34" charset="0"/>
                <a:cs typeface="Arial" panose="020B0604020202020204" pitchFamily="34" charset="0"/>
              </a:rPr>
              <a:t>оценка организации межмуниципальных торговых площадок, объединения транспортных возможностей муниципалитетов в форме межмуниципальных хозяйственных обществ;</a:t>
            </a:r>
          </a:p>
          <a:p>
            <a:pPr marL="184150" lvl="0" indent="-171450">
              <a:lnSpc>
                <a:spcPts val="1100"/>
              </a:lnSpc>
              <a:spcBef>
                <a:spcPts val="100"/>
              </a:spcBef>
              <a:buClr>
                <a:srgbClr val="1F427B"/>
              </a:buClr>
              <a:buSzPct val="155000"/>
              <a:buFont typeface="Arial"/>
              <a:buChar char="•"/>
              <a:defRPr/>
            </a:pPr>
            <a:r>
              <a:rPr lang="ru-RU" sz="900" kern="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системной ревизии субъектов МСП на предмет их готовности ориентирования на транспортировку за пределы муниципалитета, систематизация их потребностей.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2B70BB-B9DA-6443-5C2A-0A73278753D0}"/>
              </a:ext>
            </a:extLst>
          </p:cNvPr>
          <p:cNvSpPr txBox="1"/>
          <p:nvPr/>
        </p:nvSpPr>
        <p:spPr bwMode="auto">
          <a:xfrm>
            <a:off x="297999" y="325041"/>
            <a:ext cx="10138785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ГЕОГРАФИЯ РЕАЛИЗАЦИИ ПРОДУКЦИИ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</a:rPr>
              <a:t>данные анкетирования и интервьюирования</a:t>
            </a: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805158C1-A1BB-7CE4-6CC8-9F39C32C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566" y="3629025"/>
            <a:ext cx="7128792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ts val="11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0" cap="none" spc="-3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Montserrat ExtraBold"/>
                <a:cs typeface="Arial Black" panose="020B0604020202020204" pitchFamily="34" charset="0"/>
              </a:rPr>
              <a:t>МО</a:t>
            </a:r>
          </a:p>
          <a:p>
            <a:pPr lvl="0">
              <a:lnSpc>
                <a:spcPts val="1120"/>
              </a:lnSpc>
              <a:spcBef>
                <a:spcPts val="100"/>
              </a:spcBef>
              <a:defRPr/>
            </a:pPr>
            <a:r>
              <a:rPr lang="ru-RU" sz="1050" kern="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ЖБИ, товарный бетон, молоко сырое, СМР, полиграфическая продукция, услуги общественного питания, хлебобулочные и кондитерские изделия, мясные полуфабрикаты</a:t>
            </a:r>
          </a:p>
        </p:txBody>
      </p:sp>
    </p:spTree>
    <p:extLst>
      <p:ext uri="{BB962C8B-B14F-4D97-AF65-F5344CB8AC3E}">
        <p14:creationId xmlns:p14="http://schemas.microsoft.com/office/powerpoint/2010/main" val="1885441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81">
            <a:extLst>
              <a:ext uri="{FF2B5EF4-FFF2-40B4-BE49-F238E27FC236}">
                <a16:creationId xmlns:a16="http://schemas.microsoft.com/office/drawing/2014/main" id="{2B6451A8-4859-4C64-A6AE-138814995774}"/>
              </a:ext>
            </a:extLst>
          </p:cNvPr>
          <p:cNvSpPr/>
          <p:nvPr/>
        </p:nvSpPr>
        <p:spPr>
          <a:xfrm>
            <a:off x="4915982" y="6321611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7" name="Таблица 81">
            <a:extLst>
              <a:ext uri="{FF2B5EF4-FFF2-40B4-BE49-F238E27FC236}">
                <a16:creationId xmlns:a16="http://schemas.microsoft.com/office/drawing/2014/main" id="{CAE3E95C-0663-4EE6-8053-04EFFC72D137}"/>
              </a:ext>
            </a:extLst>
          </p:cNvPr>
          <p:cNvGraphicFramePr>
            <a:graphicFrameLocks noGrp="1"/>
          </p:cNvGraphicFramePr>
          <p:nvPr/>
        </p:nvGraphicFramePr>
        <p:xfrm>
          <a:off x="1681163" y="1940306"/>
          <a:ext cx="6916739" cy="360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714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8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1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Стрелка: пятиугольник 5">
            <a:extLst>
              <a:ext uri="{FF2B5EF4-FFF2-40B4-BE49-F238E27FC236}">
                <a16:creationId xmlns:a16="http://schemas.microsoft.com/office/drawing/2014/main" id="{6AFD39F8-3EF7-40D6-ADB2-1E1E6904DAFF}"/>
              </a:ext>
            </a:extLst>
          </p:cNvPr>
          <p:cNvSpPr/>
          <p:nvPr/>
        </p:nvSpPr>
        <p:spPr>
          <a:xfrm rot="16200000">
            <a:off x="8147843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трелка: пятиугольник 6">
            <a:extLst>
              <a:ext uri="{FF2B5EF4-FFF2-40B4-BE49-F238E27FC236}">
                <a16:creationId xmlns:a16="http://schemas.microsoft.com/office/drawing/2014/main" id="{312101E8-D720-4756-A68E-A4A3B27DCE1F}"/>
              </a:ext>
            </a:extLst>
          </p:cNvPr>
          <p:cNvSpPr/>
          <p:nvPr/>
        </p:nvSpPr>
        <p:spPr>
          <a:xfrm rot="16200000">
            <a:off x="6873081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пятиугольник 7">
            <a:extLst>
              <a:ext uri="{FF2B5EF4-FFF2-40B4-BE49-F238E27FC236}">
                <a16:creationId xmlns:a16="http://schemas.microsoft.com/office/drawing/2014/main" id="{AA05698B-7429-424D-A463-C7655C11EF97}"/>
              </a:ext>
            </a:extLst>
          </p:cNvPr>
          <p:cNvSpPr/>
          <p:nvPr/>
        </p:nvSpPr>
        <p:spPr>
          <a:xfrm rot="16200000">
            <a:off x="3045618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: пятиугольник 8">
            <a:extLst>
              <a:ext uri="{FF2B5EF4-FFF2-40B4-BE49-F238E27FC236}">
                <a16:creationId xmlns:a16="http://schemas.microsoft.com/office/drawing/2014/main" id="{EC1ABECA-5F96-49AA-87F0-E814BD4D060C}"/>
              </a:ext>
            </a:extLst>
          </p:cNvPr>
          <p:cNvSpPr/>
          <p:nvPr/>
        </p:nvSpPr>
        <p:spPr>
          <a:xfrm rot="16200000">
            <a:off x="1770856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Стрелка: пятиугольник 9">
            <a:extLst>
              <a:ext uri="{FF2B5EF4-FFF2-40B4-BE49-F238E27FC236}">
                <a16:creationId xmlns:a16="http://schemas.microsoft.com/office/drawing/2014/main" id="{4C895282-E072-4FEF-B4FE-4AC61C58A4DD}"/>
              </a:ext>
            </a:extLst>
          </p:cNvPr>
          <p:cNvSpPr/>
          <p:nvPr/>
        </p:nvSpPr>
        <p:spPr>
          <a:xfrm rot="16200000">
            <a:off x="5596732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Стрелка: пятиугольник 10">
            <a:extLst>
              <a:ext uri="{FF2B5EF4-FFF2-40B4-BE49-F238E27FC236}">
                <a16:creationId xmlns:a16="http://schemas.microsoft.com/office/drawing/2014/main" id="{DE83B54D-89DE-4076-B992-1E2E0E1AAD4B}"/>
              </a:ext>
            </a:extLst>
          </p:cNvPr>
          <p:cNvSpPr/>
          <p:nvPr/>
        </p:nvSpPr>
        <p:spPr>
          <a:xfrm rot="16200000">
            <a:off x="4321969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17">
            <a:extLst>
              <a:ext uri="{FF2B5EF4-FFF2-40B4-BE49-F238E27FC236}">
                <a16:creationId xmlns:a16="http://schemas.microsoft.com/office/drawing/2014/main" id="{9CC9ED87-7A7B-4126-9D8F-F3A83133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391" y="5023781"/>
            <a:ext cx="1143002" cy="4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Интеграция транспорта и логистики</a:t>
            </a:r>
          </a:p>
        </p:txBody>
      </p:sp>
      <p:sp>
        <p:nvSpPr>
          <p:cNvPr id="85" name="object 17">
            <a:extLst>
              <a:ext uri="{FF2B5EF4-FFF2-40B4-BE49-F238E27FC236}">
                <a16:creationId xmlns:a16="http://schemas.microsoft.com/office/drawing/2014/main" id="{A3766EC8-8966-42C9-820B-B25D25A3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2" y="5126451"/>
            <a:ext cx="1126405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Снабженческая интеграция</a:t>
            </a:r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id="{D58C2B54-2E10-4DB4-88E7-98B9DB1C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686" y="5135925"/>
            <a:ext cx="1127994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Производственная</a:t>
            </a:r>
            <a:r>
              <a:rPr lang="ru-RU" alt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17">
            <a:extLst>
              <a:ext uri="{FF2B5EF4-FFF2-40B4-BE49-F238E27FC236}">
                <a16:creationId xmlns:a16="http://schemas.microsoft.com/office/drawing/2014/main" id="{BEB22933-9B66-4352-ABD6-470AB2C6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928" y="5068743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Интеграция в сферах </a:t>
            </a:r>
            <a:r>
              <a:rPr kumimoji="0" lang="en-US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7">
            <a:extLst>
              <a:ext uri="{FF2B5EF4-FFF2-40B4-BE49-F238E27FC236}">
                <a16:creationId xmlns:a16="http://schemas.microsoft.com/office/drawing/2014/main" id="{51191DBD-D726-463D-BB9B-0FC5A53F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279" y="5068743"/>
            <a:ext cx="1143000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в сфере кадровой политики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17">
            <a:extLst>
              <a:ext uri="{FF2B5EF4-FFF2-40B4-BE49-F238E27FC236}">
                <a16:creationId xmlns:a16="http://schemas.microsoft.com/office/drawing/2014/main" id="{95A45EDC-09D7-4DBB-A709-1555DB86C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49" y="5000625"/>
            <a:ext cx="1143001" cy="5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Интеграция использования ресурсного потенциала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B3DB89F-2F81-4F6B-8C94-619B900179BA}"/>
              </a:ext>
            </a:extLst>
          </p:cNvPr>
          <p:cNvCxnSpPr>
            <a:stCxn id="90" idx="3"/>
            <a:endCxn id="90" idx="3"/>
          </p:cNvCxnSpPr>
          <p:nvPr/>
        </p:nvCxnSpPr>
        <p:spPr>
          <a:xfrm>
            <a:off x="1741609" y="19305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bject 17">
            <a:extLst>
              <a:ext uri="{FF2B5EF4-FFF2-40B4-BE49-F238E27FC236}">
                <a16:creationId xmlns:a16="http://schemas.microsoft.com/office/drawing/2014/main" id="{FDFB42AC-315C-4D37-ABEF-63E604C6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991" y="1473820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Экспортные площадки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F04426DA-4F92-490E-91FA-FAE21CFB1DBC}"/>
              </a:ext>
            </a:extLst>
          </p:cNvPr>
          <p:cNvCxnSpPr>
            <a:cxnSpLocks/>
          </p:cNvCxnSpPr>
          <p:nvPr/>
        </p:nvCxnSpPr>
        <p:spPr>
          <a:xfrm>
            <a:off x="9080500" y="19228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367C0C4F-7984-4433-BF35-E2D4B76B2BCD}"/>
              </a:ext>
            </a:extLst>
          </p:cNvPr>
          <p:cNvSpPr/>
          <p:nvPr/>
        </p:nvSpPr>
        <p:spPr>
          <a:xfrm>
            <a:off x="2159001" y="4133466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2FF74A11-47FC-4E39-80E5-7E657DC3924C}"/>
              </a:ext>
            </a:extLst>
          </p:cNvPr>
          <p:cNvSpPr/>
          <p:nvPr/>
        </p:nvSpPr>
        <p:spPr>
          <a:xfrm>
            <a:off x="3454401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6A111B8-2FBA-41DF-A908-9F35B2444860}"/>
              </a:ext>
            </a:extLst>
          </p:cNvPr>
          <p:cNvSpPr/>
          <p:nvPr/>
        </p:nvSpPr>
        <p:spPr>
          <a:xfrm>
            <a:off x="3454401" y="1875467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F3E4FFEE-FDE8-417A-8559-2EE7C7D36E0B}"/>
              </a:ext>
            </a:extLst>
          </p:cNvPr>
          <p:cNvSpPr/>
          <p:nvPr/>
        </p:nvSpPr>
        <p:spPr>
          <a:xfrm>
            <a:off x="46609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6A9B115E-9A42-49BF-A2E7-5E4E300345C1}"/>
              </a:ext>
            </a:extLst>
          </p:cNvPr>
          <p:cNvSpPr/>
          <p:nvPr/>
        </p:nvSpPr>
        <p:spPr>
          <a:xfrm>
            <a:off x="4672748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6F47C52-DFD7-46E5-8098-D5D5ED8DF13E}"/>
              </a:ext>
            </a:extLst>
          </p:cNvPr>
          <p:cNvSpPr/>
          <p:nvPr/>
        </p:nvSpPr>
        <p:spPr>
          <a:xfrm>
            <a:off x="8468366" y="1674952"/>
            <a:ext cx="287586" cy="2792273"/>
          </a:xfrm>
          <a:prstGeom prst="rect">
            <a:avLst/>
          </a:prstGeom>
          <a:noFill/>
          <a:ln w="38100">
            <a:solidFill>
              <a:srgbClr val="789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F21E7B1-6C6D-4325-A6E1-DB48AA6DD650}"/>
              </a:ext>
            </a:extLst>
          </p:cNvPr>
          <p:cNvSpPr/>
          <p:nvPr/>
        </p:nvSpPr>
        <p:spPr>
          <a:xfrm>
            <a:off x="21463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DB1B16D9-079F-4488-83C3-8A8FAD8AD755}"/>
              </a:ext>
            </a:extLst>
          </p:cNvPr>
          <p:cNvSpPr/>
          <p:nvPr/>
        </p:nvSpPr>
        <p:spPr>
          <a:xfrm>
            <a:off x="21463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527D145-5B8B-478D-8CF2-C768B3A6DBEC}"/>
              </a:ext>
            </a:extLst>
          </p:cNvPr>
          <p:cNvSpPr/>
          <p:nvPr/>
        </p:nvSpPr>
        <p:spPr>
          <a:xfrm>
            <a:off x="3441700" y="4113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8AEB029-DEC2-43F9-A319-3F522BB828F5}"/>
              </a:ext>
            </a:extLst>
          </p:cNvPr>
          <p:cNvSpPr/>
          <p:nvPr/>
        </p:nvSpPr>
        <p:spPr>
          <a:xfrm>
            <a:off x="46609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5E3A6D2A-F301-499D-AF34-82BD8531160B}"/>
              </a:ext>
            </a:extLst>
          </p:cNvPr>
          <p:cNvSpPr/>
          <p:nvPr/>
        </p:nvSpPr>
        <p:spPr>
          <a:xfrm>
            <a:off x="8547100" y="19035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4D8F6BDC-F5BB-4739-BC2E-FEA76783574F}"/>
              </a:ext>
            </a:extLst>
          </p:cNvPr>
          <p:cNvSpPr/>
          <p:nvPr/>
        </p:nvSpPr>
        <p:spPr>
          <a:xfrm>
            <a:off x="8547100" y="2970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A294C008-B5E2-4E77-B962-4B442770E448}"/>
              </a:ext>
            </a:extLst>
          </p:cNvPr>
          <p:cNvSpPr/>
          <p:nvPr/>
        </p:nvSpPr>
        <p:spPr>
          <a:xfrm>
            <a:off x="8547100" y="4113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75F9DDC2-0F95-4405-87E8-E26DBB264B85}"/>
              </a:ext>
            </a:extLst>
          </p:cNvPr>
          <p:cNvSpPr/>
          <p:nvPr/>
        </p:nvSpPr>
        <p:spPr>
          <a:xfrm>
            <a:off x="7251700" y="19035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95CAEB2E-7B41-447F-9273-469EBBB13073}"/>
              </a:ext>
            </a:extLst>
          </p:cNvPr>
          <p:cNvSpPr/>
          <p:nvPr/>
        </p:nvSpPr>
        <p:spPr>
          <a:xfrm>
            <a:off x="7251700" y="2970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FECF7DB4-998B-41B2-B770-F9870D026E52}"/>
              </a:ext>
            </a:extLst>
          </p:cNvPr>
          <p:cNvSpPr/>
          <p:nvPr/>
        </p:nvSpPr>
        <p:spPr>
          <a:xfrm>
            <a:off x="7251700" y="4113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3E61D386-139B-4803-92AF-EC66A21FFA5C}"/>
              </a:ext>
            </a:extLst>
          </p:cNvPr>
          <p:cNvSpPr/>
          <p:nvPr/>
        </p:nvSpPr>
        <p:spPr>
          <a:xfrm>
            <a:off x="5970585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E6DBB269-7791-4A84-9E0B-8545C5A0E1F9}"/>
              </a:ext>
            </a:extLst>
          </p:cNvPr>
          <p:cNvSpPr/>
          <p:nvPr/>
        </p:nvSpPr>
        <p:spPr>
          <a:xfrm>
            <a:off x="5982433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26972991-6D91-429F-A09A-14B6B0877FAB}"/>
              </a:ext>
            </a:extLst>
          </p:cNvPr>
          <p:cNvSpPr/>
          <p:nvPr/>
        </p:nvSpPr>
        <p:spPr>
          <a:xfrm>
            <a:off x="5970585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57">
            <a:extLst>
              <a:ext uri="{FF2B5EF4-FFF2-40B4-BE49-F238E27FC236}">
                <a16:creationId xmlns:a16="http://schemas.microsoft.com/office/drawing/2014/main" id="{622ACEE4-6DD0-4BEB-8D8C-DF285748C9BF}"/>
              </a:ext>
            </a:extLst>
          </p:cNvPr>
          <p:cNvSpPr txBox="1"/>
          <p:nvPr/>
        </p:nvSpPr>
        <p:spPr>
          <a:xfrm>
            <a:off x="3582922" y="6522604"/>
            <a:ext cx="12442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сбытовая интеграция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bject 57">
            <a:extLst>
              <a:ext uri="{FF2B5EF4-FFF2-40B4-BE49-F238E27FC236}">
                <a16:creationId xmlns:a16="http://schemas.microsoft.com/office/drawing/2014/main" id="{55BE5C4B-63E3-4D27-B8D9-0CFCD0558178}"/>
              </a:ext>
            </a:extLst>
          </p:cNvPr>
          <p:cNvSpPr txBox="1"/>
          <p:nvPr/>
        </p:nvSpPr>
        <p:spPr>
          <a:xfrm>
            <a:off x="406577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интеграция производства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bject 57">
            <a:extLst>
              <a:ext uri="{FF2B5EF4-FFF2-40B4-BE49-F238E27FC236}">
                <a16:creationId xmlns:a16="http://schemas.microsoft.com/office/drawing/2014/main" id="{8C13EF26-1A60-4B80-AEDC-D3A3932E4D67}"/>
              </a:ext>
            </a:extLst>
          </p:cNvPr>
          <p:cNvSpPr txBox="1"/>
          <p:nvPr/>
        </p:nvSpPr>
        <p:spPr>
          <a:xfrm>
            <a:off x="2074259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240"/>
              </a:spcBef>
              <a:defRPr sz="1100" spc="-25">
                <a:solidFill>
                  <a:srgbClr val="FFFFFF"/>
                </a:solidFill>
                <a:latin typeface="DIN Pro Bold"/>
                <a:cs typeface="DIN Pro Bold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интеграция логистики</a:t>
            </a:r>
            <a:endParaRPr kumimoji="0" sz="800" b="0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87510E80-CB17-47D2-A14A-1AD4E6075484}"/>
              </a:ext>
            </a:extLst>
          </p:cNvPr>
          <p:cNvSpPr/>
          <p:nvPr/>
        </p:nvSpPr>
        <p:spPr>
          <a:xfrm>
            <a:off x="228975" y="6522232"/>
            <a:ext cx="134115" cy="134115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0FBB3B6B-0BBD-4BB6-BDB7-46CF8FCC10B9}"/>
              </a:ext>
            </a:extLst>
          </p:cNvPr>
          <p:cNvSpPr/>
          <p:nvPr/>
        </p:nvSpPr>
        <p:spPr>
          <a:xfrm>
            <a:off x="1885723" y="6522232"/>
            <a:ext cx="134115" cy="134115"/>
          </a:xfrm>
          <a:prstGeom prst="ellipse">
            <a:avLst/>
          </a:prstGeom>
          <a:solidFill>
            <a:srgbClr val="00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3158ACCA-77AA-4CCE-B97F-3850C09FC351}"/>
              </a:ext>
            </a:extLst>
          </p:cNvPr>
          <p:cNvSpPr/>
          <p:nvPr/>
        </p:nvSpPr>
        <p:spPr>
          <a:xfrm>
            <a:off x="3394706" y="6522232"/>
            <a:ext cx="134115" cy="134115"/>
          </a:xfrm>
          <a:prstGeom prst="ellipse">
            <a:avLst/>
          </a:prstGeom>
          <a:solidFill>
            <a:srgbClr val="FB8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684F1AF-DBC7-40E3-AE47-C60211D77ACE}"/>
              </a:ext>
            </a:extLst>
          </p:cNvPr>
          <p:cNvSpPr txBox="1"/>
          <p:nvPr/>
        </p:nvSpPr>
        <p:spPr>
          <a:xfrm>
            <a:off x="5354637" y="5991225"/>
            <a:ext cx="4904469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Исходя из проведенных интервью и полученных анкетных данных, имеющихся в муниципальном образовании цепочек поставок готовой продукции, возможные предметы интеграции существуют в процессах снабжения, производства, НИОКР, обеспечения кадрами, использования ресурсов. Схожесть производственных цепочек позволяет сформировать систему переработки вторичного сырья с едиными входными и выходными потоками.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F8F74AA-D44C-4149-ADA8-6495022EF017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01" name="Стрелка: пятиугольник 31">
            <a:extLst>
              <a:ext uri="{FF2B5EF4-FFF2-40B4-BE49-F238E27FC236}">
                <a16:creationId xmlns:a16="http://schemas.microsoft.com/office/drawing/2014/main" id="{AA85706F-68A9-4F2B-A163-014E02231B15}"/>
              </a:ext>
            </a:extLst>
          </p:cNvPr>
          <p:cNvSpPr/>
          <p:nvPr/>
        </p:nvSpPr>
        <p:spPr>
          <a:xfrm flipH="1">
            <a:off x="8913125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трелка: пятиугольник 31">
            <a:extLst>
              <a:ext uri="{FF2B5EF4-FFF2-40B4-BE49-F238E27FC236}">
                <a16:creationId xmlns:a16="http://schemas.microsoft.com/office/drawing/2014/main" id="{1CC72D3E-53DF-4EF4-983E-FB4CEC549B00}"/>
              </a:ext>
            </a:extLst>
          </p:cNvPr>
          <p:cNvSpPr/>
          <p:nvPr/>
        </p:nvSpPr>
        <p:spPr>
          <a:xfrm flipH="1">
            <a:off x="8913125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Стрелка: пятиугольник 31">
            <a:extLst>
              <a:ext uri="{FF2B5EF4-FFF2-40B4-BE49-F238E27FC236}">
                <a16:creationId xmlns:a16="http://schemas.microsoft.com/office/drawing/2014/main" id="{61AF6E2C-C4BF-4124-AF57-FBF771A89719}"/>
              </a:ext>
            </a:extLst>
          </p:cNvPr>
          <p:cNvSpPr/>
          <p:nvPr/>
        </p:nvSpPr>
        <p:spPr>
          <a:xfrm flipH="1">
            <a:off x="8913125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трелка: пятиугольник 31">
            <a:extLst>
              <a:ext uri="{FF2B5EF4-FFF2-40B4-BE49-F238E27FC236}">
                <a16:creationId xmlns:a16="http://schemas.microsoft.com/office/drawing/2014/main" id="{672E0BD2-0793-457A-872C-2B685FE9C337}"/>
              </a:ext>
            </a:extLst>
          </p:cNvPr>
          <p:cNvSpPr/>
          <p:nvPr/>
        </p:nvSpPr>
        <p:spPr>
          <a:xfrm>
            <a:off x="-23691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Стрелка: пятиугольник 31">
            <a:extLst>
              <a:ext uri="{FF2B5EF4-FFF2-40B4-BE49-F238E27FC236}">
                <a16:creationId xmlns:a16="http://schemas.microsoft.com/office/drawing/2014/main" id="{B60E3DA9-108E-451D-859C-3E856214DC5D}"/>
              </a:ext>
            </a:extLst>
          </p:cNvPr>
          <p:cNvSpPr/>
          <p:nvPr/>
        </p:nvSpPr>
        <p:spPr>
          <a:xfrm>
            <a:off x="-23691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трелка: пятиугольник 31">
            <a:extLst>
              <a:ext uri="{FF2B5EF4-FFF2-40B4-BE49-F238E27FC236}">
                <a16:creationId xmlns:a16="http://schemas.microsoft.com/office/drawing/2014/main" id="{2DA2BAF0-132C-40F7-9BCF-B87F7D3C6349}"/>
              </a:ext>
            </a:extLst>
          </p:cNvPr>
          <p:cNvSpPr/>
          <p:nvPr/>
        </p:nvSpPr>
        <p:spPr>
          <a:xfrm>
            <a:off x="-23691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: пятиугольник 32">
            <a:extLst>
              <a:ext uri="{FF2B5EF4-FFF2-40B4-BE49-F238E27FC236}">
                <a16:creationId xmlns:a16="http://schemas.microsoft.com/office/drawing/2014/main" id="{540E2ACA-9CD8-4C1B-A142-34103AB0B6FD}"/>
              </a:ext>
            </a:extLst>
          </p:cNvPr>
          <p:cNvSpPr/>
          <p:nvPr/>
        </p:nvSpPr>
        <p:spPr>
          <a:xfrm>
            <a:off x="92073" y="2774857"/>
            <a:ext cx="1649535" cy="533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defRPr/>
            </a:pPr>
            <a:r>
              <a:rPr lang="ru-RU" altLang="ru-RU" sz="1000" b="1" dirty="0">
                <a:latin typeface="Arial" panose="020B0604020202020204" pitchFamily="34" charset="0"/>
              </a:rPr>
              <a:t>Организация производства наполненных пластмасс из отходов  пластика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3" name="object 17">
            <a:extLst>
              <a:ext uri="{FF2B5EF4-FFF2-40B4-BE49-F238E27FC236}">
                <a16:creationId xmlns:a16="http://schemas.microsoft.com/office/drawing/2014/main" id="{5429F474-4163-4D72-849A-83EBF0C4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6" y="1598620"/>
            <a:ext cx="1501154" cy="6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base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defRPr/>
            </a:pPr>
            <a:r>
              <a:rPr lang="ru-RU" alt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производства картонной упаковки из отходов деревообработки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17">
            <a:extLst>
              <a:ext uri="{FF2B5EF4-FFF2-40B4-BE49-F238E27FC236}">
                <a16:creationId xmlns:a16="http://schemas.microsoft.com/office/drawing/2014/main" id="{3BF4E298-8706-42B9-A6DF-C7661B3B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3896106"/>
            <a:ext cx="1421779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>
                <a:srgbClr val="FFDE16"/>
              </a:buClr>
              <a:buSzPct val="200000"/>
              <a:defRPr/>
            </a:pPr>
            <a:r>
              <a:rPr lang="ru-RU" altLang="ru-RU" sz="1000" b="1" dirty="0">
                <a:latin typeface="Arial" panose="020B0604020202020204" pitchFamily="34" charset="0"/>
              </a:rPr>
              <a:t>Организация производства теплоизоляционных материалов из отходов стекла, бумаги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3" name="object 17">
            <a:extLst>
              <a:ext uri="{FF2B5EF4-FFF2-40B4-BE49-F238E27FC236}">
                <a16:creationId xmlns:a16="http://schemas.microsoft.com/office/drawing/2014/main" id="{200B352E-CFBB-4EF6-9EB0-D989300E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2856775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124" name="object 17">
            <a:extLst>
              <a:ext uri="{FF2B5EF4-FFF2-40B4-BE49-F238E27FC236}">
                <a16:creationId xmlns:a16="http://schemas.microsoft.com/office/drawing/2014/main" id="{CAF15981-096B-454D-A2F5-C1DC6473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4017237"/>
            <a:ext cx="1202016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Областной уровень</a:t>
            </a:r>
          </a:p>
        </p:txBody>
      </p:sp>
      <p:sp>
        <p:nvSpPr>
          <p:cNvPr id="128" name="object 17">
            <a:extLst>
              <a:ext uri="{FF2B5EF4-FFF2-40B4-BE49-F238E27FC236}">
                <a16:creationId xmlns:a16="http://schemas.microsoft.com/office/drawing/2014/main" id="{DEED8824-6B4B-4C2F-9B31-E1B292D1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1757431"/>
            <a:ext cx="1636712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Международный уровень</a:t>
            </a: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89E14FAE-4E63-4D33-AF85-BF246972EEE3}"/>
              </a:ext>
            </a:extLst>
          </p:cNvPr>
          <p:cNvCxnSpPr>
            <a:cxnSpLocks/>
          </p:cNvCxnSpPr>
          <p:nvPr/>
        </p:nvCxnSpPr>
        <p:spPr>
          <a:xfrm>
            <a:off x="8737600" y="1933956"/>
            <a:ext cx="279400" cy="635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1C66F869-C4A7-4EB0-9CE7-4ABC6D4479CE}"/>
              </a:ext>
            </a:extLst>
          </p:cNvPr>
          <p:cNvCxnSpPr>
            <a:cxnSpLocks/>
          </p:cNvCxnSpPr>
          <p:nvPr/>
        </p:nvCxnSpPr>
        <p:spPr>
          <a:xfrm>
            <a:off x="8737600" y="3021393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FCBD4C3C-9C39-4B92-B7D9-A0CBF9E8CE5C}"/>
              </a:ext>
            </a:extLst>
          </p:cNvPr>
          <p:cNvCxnSpPr>
            <a:cxnSpLocks/>
          </p:cNvCxnSpPr>
          <p:nvPr/>
        </p:nvCxnSpPr>
        <p:spPr>
          <a:xfrm>
            <a:off x="8737600" y="4191381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5">
            <a:extLst>
              <a:ext uri="{FF2B5EF4-FFF2-40B4-BE49-F238E27FC236}">
                <a16:creationId xmlns:a16="http://schemas.microsoft.com/office/drawing/2014/main" id="{CBB711E9-576A-49E2-A5EF-F6D16E4FE1FD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900" smtClean="0">
                <a:solidFill>
                  <a:srgbClr val="C0C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62230">
                <a:spcBef>
                  <a:spcPts val="210"/>
                </a:spcBef>
                <a:defRPr/>
              </a:pPr>
              <a:t>22</a:t>
            </a:fld>
            <a:endParaRPr lang="ru-RU" sz="900" dirty="0">
              <a:solidFill>
                <a:srgbClr val="C0C1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5">
            <a:extLst>
              <a:ext uri="{FF2B5EF4-FFF2-40B4-BE49-F238E27FC236}">
                <a16:creationId xmlns:a16="http://schemas.microsoft.com/office/drawing/2014/main" id="{8E31345D-BD09-4ACF-981D-25E0198FD59F}"/>
              </a:ext>
            </a:extLst>
          </p:cNvPr>
          <p:cNvSpPr txBox="1">
            <a:spLocks/>
          </p:cNvSpPr>
          <p:nvPr/>
        </p:nvSpPr>
        <p:spPr>
          <a:xfrm>
            <a:off x="165100" y="109098"/>
            <a:ext cx="1023041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600" kern="0" spc="-40" dirty="0">
                <a:solidFill>
                  <a:srgbClr val="C0C1C2"/>
                </a:solidFill>
                <a:latin typeface="Arial Black" panose="020B0A04020102020204" pitchFamily="34" charset="0"/>
              </a:rPr>
              <a:t>АНАЛИЗ ЦЕПОЧЕК ПОСТАВОК ГОТОВОЙ ПРОДУКЦИИ В РАМКАХ МЕЖМУНИЦИПАЛЬНОЙ ИНТЕГРАЦИИ И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31074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51D14D1-ED39-4182-8254-696B620EC723}"/>
              </a:ext>
            </a:extLst>
          </p:cNvPr>
          <p:cNvSpPr/>
          <p:nvPr/>
        </p:nvSpPr>
        <p:spPr>
          <a:xfrm>
            <a:off x="6350" y="1303783"/>
            <a:ext cx="106934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F6E6255B-70E1-42E1-9BDA-4F82875F6645}"/>
              </a:ext>
            </a:extLst>
          </p:cNvPr>
          <p:cNvSpPr txBox="1"/>
          <p:nvPr/>
        </p:nvSpPr>
        <p:spPr>
          <a:xfrm>
            <a:off x="1336394" y="1408895"/>
            <a:ext cx="8020613" cy="221858"/>
          </a:xfrm>
          <a:prstGeom prst="rect">
            <a:avLst/>
          </a:prstGeom>
        </p:spPr>
        <p:txBody>
          <a:bodyPr vert="horz" wrap="square" lIns="0" tIns="15242" rIns="0" bIns="0" rtlCol="0" anchor="t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ОКРУГА</a:t>
            </a:r>
          </a:p>
        </p:txBody>
      </p:sp>
      <p:sp>
        <p:nvSpPr>
          <p:cNvPr id="35" name="Треугольник 2">
            <a:extLst>
              <a:ext uri="{FF2B5EF4-FFF2-40B4-BE49-F238E27FC236}">
                <a16:creationId xmlns:a16="http://schemas.microsoft.com/office/drawing/2014/main" id="{DB938A68-3801-537A-0080-B6D336D92BFF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31370C-87B0-F758-5C75-C8985C166E62}"/>
              </a:ext>
            </a:extLst>
          </p:cNvPr>
          <p:cNvSpPr txBox="1"/>
          <p:nvPr/>
        </p:nvSpPr>
        <p:spPr>
          <a:xfrm>
            <a:off x="450157" y="442988"/>
            <a:ext cx="9937104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СОСТАВ РАБОЧЕЙ ГРУППЫ ПО РАЗРАБОТКЕ ИНВЕСТПРОФИЛЯ БОЛЬШЕСОСНОВСКОГО МО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B2E6C63D-0926-DDF7-41AD-C6A11BB921C5}"/>
              </a:ext>
            </a:extLst>
          </p:cNvPr>
          <p:cNvSpPr/>
          <p:nvPr/>
        </p:nvSpPr>
        <p:spPr>
          <a:xfrm>
            <a:off x="9885045" y="6752850"/>
            <a:ext cx="808355" cy="810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Номер слайда 2">
            <a:extLst>
              <a:ext uri="{FF2B5EF4-FFF2-40B4-BE49-F238E27FC236}">
                <a16:creationId xmlns:a16="http://schemas.microsoft.com/office/drawing/2014/main" id="{14295673-3BEB-8FC6-6F7B-7BDE2B46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743758-3C07-1DF7-B0BF-71999F7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34" y="3667821"/>
            <a:ext cx="428340" cy="5220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CC0EC3-936B-7CE8-939B-41BAB796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007" y="1903195"/>
            <a:ext cx="428340" cy="5220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D2431-EE5A-2554-AB6D-8DE27745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81" y="1909020"/>
            <a:ext cx="428340" cy="522039"/>
          </a:xfrm>
          <a:prstGeom prst="rect">
            <a:avLst/>
          </a:prstGeom>
        </p:spPr>
      </p:pic>
      <p:sp>
        <p:nvSpPr>
          <p:cNvPr id="7" name="object 20">
            <a:extLst>
              <a:ext uri="{FF2B5EF4-FFF2-40B4-BE49-F238E27FC236}">
                <a16:creationId xmlns:a16="http://schemas.microsoft.com/office/drawing/2014/main" id="{34D8F63C-8770-F585-FC97-F9930C9E2543}"/>
              </a:ext>
            </a:extLst>
          </p:cNvPr>
          <p:cNvSpPr txBox="1"/>
          <p:nvPr/>
        </p:nvSpPr>
        <p:spPr>
          <a:xfrm>
            <a:off x="1336394" y="2513398"/>
            <a:ext cx="245587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>
              <a:spcBef>
                <a:spcPts val="640"/>
              </a:spcBef>
              <a:defRPr/>
            </a:pPr>
            <a:r>
              <a:rPr lang="ru-RU" sz="9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Тресков Владимир Александрович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E635BBC3-E2E3-ED64-555D-81093D088682}"/>
              </a:ext>
            </a:extLst>
          </p:cNvPr>
          <p:cNvSpPr txBox="1"/>
          <p:nvPr/>
        </p:nvSpPr>
        <p:spPr>
          <a:xfrm>
            <a:off x="6956834" y="2559367"/>
            <a:ext cx="2107534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0320" marR="0" lvl="0" indent="-3175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Дорошенко Елена Николаевна</a:t>
            </a: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1409DA9E-5566-4AAD-D6E8-3B632619A155}"/>
              </a:ext>
            </a:extLst>
          </p:cNvPr>
          <p:cNvSpPr txBox="1"/>
          <p:nvPr/>
        </p:nvSpPr>
        <p:spPr>
          <a:xfrm>
            <a:off x="6887249" y="2737830"/>
            <a:ext cx="2164990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970" marR="5080" indent="-635" algn="ctr">
              <a:lnSpc>
                <a:spcPts val="1000"/>
              </a:lnSpc>
              <a:spcBef>
                <a:spcPts val="730"/>
              </a:spcBef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Начальник отдела АПК и экономики администрации Большесосновского муниципального округа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0">
            <a:extLst>
              <a:ext uri="{FF2B5EF4-FFF2-40B4-BE49-F238E27FC236}">
                <a16:creationId xmlns:a16="http://schemas.microsoft.com/office/drawing/2014/main" id="{4675C0AA-75D2-2D90-9BB5-6C82AAE46F06}"/>
              </a:ext>
            </a:extLst>
          </p:cNvPr>
          <p:cNvSpPr txBox="1"/>
          <p:nvPr/>
        </p:nvSpPr>
        <p:spPr>
          <a:xfrm>
            <a:off x="4096409" y="2521470"/>
            <a:ext cx="2336982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>
              <a:spcBef>
                <a:spcPts val="640"/>
              </a:spcBef>
              <a:defRPr/>
            </a:pPr>
            <a:r>
              <a:rPr lang="ru-RU" sz="900" b="1" dirty="0" err="1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Каранина</a:t>
            </a:r>
            <a:r>
              <a:rPr lang="ru-RU" sz="9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Оксана Викторовна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80">
            <a:extLst>
              <a:ext uri="{FF2B5EF4-FFF2-40B4-BE49-F238E27FC236}">
                <a16:creationId xmlns:a16="http://schemas.microsoft.com/office/drawing/2014/main" id="{8DBCA02D-7C6B-E50E-BF37-A0E1491CB3F9}"/>
              </a:ext>
            </a:extLst>
          </p:cNvPr>
          <p:cNvSpPr txBox="1"/>
          <p:nvPr/>
        </p:nvSpPr>
        <p:spPr>
          <a:xfrm>
            <a:off x="4157220" y="2737830"/>
            <a:ext cx="2413616" cy="6412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970" marR="5080" indent="-635" algn="ctr">
              <a:lnSpc>
                <a:spcPts val="1000"/>
              </a:lnSpc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Большесосновского муниципального округа</a:t>
            </a:r>
          </a:p>
          <a:p>
            <a:pPr marL="13970" marR="5080" lvl="0" indent="-635" algn="ctr">
              <a:lnSpc>
                <a:spcPts val="1000"/>
              </a:lnSpc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экономике, инфраструктуре, ЖКХ, земельным и имущественным вопросам и безопасности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D8F2A8F7-EB69-CC55-352E-A7C9F3AEE9D8}"/>
              </a:ext>
            </a:extLst>
          </p:cNvPr>
          <p:cNvSpPr txBox="1"/>
          <p:nvPr/>
        </p:nvSpPr>
        <p:spPr>
          <a:xfrm>
            <a:off x="1526909" y="2741997"/>
            <a:ext cx="209728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lvl="0" indent="-635" algn="ctr">
              <a:lnSpc>
                <a:spcPts val="1000"/>
              </a:lnSpc>
              <a:spcBef>
                <a:spcPts val="730"/>
              </a:spcBef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муниципального округа — глава администрации Большесосновского муниципального округа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983A12E-2607-354F-951F-42031BB0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57" y="3706230"/>
            <a:ext cx="428340" cy="52203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B07A505-834B-1D46-968B-F56DFCE7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574" y="1906889"/>
            <a:ext cx="428340" cy="522039"/>
          </a:xfrm>
          <a:prstGeom prst="rect">
            <a:avLst/>
          </a:prstGeom>
        </p:spPr>
      </p:pic>
      <p:sp>
        <p:nvSpPr>
          <p:cNvPr id="46" name="object 20">
            <a:extLst>
              <a:ext uri="{FF2B5EF4-FFF2-40B4-BE49-F238E27FC236}">
                <a16:creationId xmlns:a16="http://schemas.microsoft.com/office/drawing/2014/main" id="{81E3B0E7-1A6A-4347-8FAF-60AFF32C65DE}"/>
              </a:ext>
            </a:extLst>
          </p:cNvPr>
          <p:cNvSpPr txBox="1"/>
          <p:nvPr/>
        </p:nvSpPr>
        <p:spPr>
          <a:xfrm>
            <a:off x="1506649" y="4298223"/>
            <a:ext cx="234899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ctr">
              <a:spcBef>
                <a:spcPts val="640"/>
              </a:spcBef>
              <a:defRPr/>
            </a:pPr>
            <a:r>
              <a:rPr lang="ru-RU" sz="9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Копытов Иван Александрович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object 24">
            <a:extLst>
              <a:ext uri="{FF2B5EF4-FFF2-40B4-BE49-F238E27FC236}">
                <a16:creationId xmlns:a16="http://schemas.microsoft.com/office/drawing/2014/main" id="{4B788E17-E4C5-E84A-BB5B-79C83E406723}"/>
              </a:ext>
            </a:extLst>
          </p:cNvPr>
          <p:cNvSpPr txBox="1"/>
          <p:nvPr/>
        </p:nvSpPr>
        <p:spPr>
          <a:xfrm>
            <a:off x="4045850" y="4274796"/>
            <a:ext cx="2437606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7620" lvl="0" algn="ctr">
              <a:spcBef>
                <a:spcPts val="640"/>
              </a:spcBef>
              <a:defRPr/>
            </a:pPr>
            <a:r>
              <a:rPr lang="ru-RU" sz="900" b="1" dirty="0" err="1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Дробинин</a:t>
            </a:r>
            <a:r>
              <a:rPr lang="ru-RU" sz="900" b="1" dirty="0">
                <a:solidFill>
                  <a:prstClr val="black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Дмитрий Александрович</a:t>
            </a: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08DBD022-036E-0A4E-B9FE-208415A2B69C}"/>
              </a:ext>
            </a:extLst>
          </p:cNvPr>
          <p:cNvSpPr txBox="1"/>
          <p:nvPr/>
        </p:nvSpPr>
        <p:spPr>
          <a:xfrm>
            <a:off x="3920096" y="4505546"/>
            <a:ext cx="2763020" cy="2564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74295" algn="ctr">
              <a:lnSpc>
                <a:spcPts val="1000"/>
              </a:lnSpc>
              <a:spcBef>
                <a:spcPts val="220"/>
              </a:spcBef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Начальник МКУ «Отдел капитального строительства»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id="{44891348-6F07-AB45-85D2-C500821388EC}"/>
              </a:ext>
            </a:extLst>
          </p:cNvPr>
          <p:cNvSpPr txBox="1"/>
          <p:nvPr/>
        </p:nvSpPr>
        <p:spPr>
          <a:xfrm>
            <a:off x="1258749" y="4483238"/>
            <a:ext cx="2719799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635" algn="ctr">
              <a:lnSpc>
                <a:spcPts val="1000"/>
              </a:lnSpc>
              <a:spcBef>
                <a:spcPts val="730"/>
              </a:spcBef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инфраструктуры, ЖКХ, земельных и имущественных отношений администрации Большесосновского муниципального округа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AE44C76-A629-CF47-8296-E54ACEFF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468" y="3657473"/>
            <a:ext cx="428340" cy="522039"/>
          </a:xfrm>
          <a:prstGeom prst="rect">
            <a:avLst/>
          </a:prstGeom>
        </p:spPr>
      </p:pic>
      <p:sp>
        <p:nvSpPr>
          <p:cNvPr id="27" name="object 24">
            <a:extLst>
              <a:ext uri="{FF2B5EF4-FFF2-40B4-BE49-F238E27FC236}">
                <a16:creationId xmlns:a16="http://schemas.microsoft.com/office/drawing/2014/main" id="{4B788E17-E4C5-E84A-BB5B-79C83E406723}"/>
              </a:ext>
            </a:extLst>
          </p:cNvPr>
          <p:cNvSpPr txBox="1"/>
          <p:nvPr/>
        </p:nvSpPr>
        <p:spPr>
          <a:xfrm>
            <a:off x="6956834" y="4259440"/>
            <a:ext cx="237435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762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Зорина Валентина Семеновна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08DBD022-036E-0A4E-B9FE-208415A2B69C}"/>
              </a:ext>
            </a:extLst>
          </p:cNvPr>
          <p:cNvSpPr txBox="1"/>
          <p:nvPr/>
        </p:nvSpPr>
        <p:spPr>
          <a:xfrm>
            <a:off x="6721230" y="4468418"/>
            <a:ext cx="2763020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74295" algn="ctr">
              <a:lnSpc>
                <a:spcPts val="1000"/>
              </a:lnSpc>
              <a:spcBef>
                <a:spcPts val="220"/>
              </a:spcBef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Консультант отдела АПК и экономики администрации Большесосновского муниципального округа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41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5">
            <a:extLst>
              <a:ext uri="{FF2B5EF4-FFF2-40B4-BE49-F238E27FC236}">
                <a16:creationId xmlns:a16="http://schemas.microsoft.com/office/drawing/2014/main" id="{1D166F18-905A-8328-1009-2C97B7C2BF8A}"/>
              </a:ext>
            </a:extLst>
          </p:cNvPr>
          <p:cNvSpPr/>
          <p:nvPr/>
        </p:nvSpPr>
        <p:spPr>
          <a:xfrm>
            <a:off x="4873459" y="5647679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13"/>
                </a:lnTo>
                <a:lnTo>
                  <a:pt x="945083" y="463613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object 6">
            <a:extLst>
              <a:ext uri="{FF2B5EF4-FFF2-40B4-BE49-F238E27FC236}">
                <a16:creationId xmlns:a16="http://schemas.microsoft.com/office/drawing/2014/main" id="{CFC46377-4EDF-2BD3-D55A-C6C164631A02}"/>
              </a:ext>
            </a:extLst>
          </p:cNvPr>
          <p:cNvGrpSpPr/>
          <p:nvPr/>
        </p:nvGrpSpPr>
        <p:grpSpPr>
          <a:xfrm>
            <a:off x="-12700" y="2955688"/>
            <a:ext cx="10717530" cy="2403475"/>
            <a:chOff x="-12700" y="2955688"/>
            <a:chExt cx="10717530" cy="2403475"/>
          </a:xfrm>
        </p:grpSpPr>
        <p:sp>
          <p:nvSpPr>
            <p:cNvPr id="84" name="object 7">
              <a:extLst>
                <a:ext uri="{FF2B5EF4-FFF2-40B4-BE49-F238E27FC236}">
                  <a16:creationId xmlns:a16="http://schemas.microsoft.com/office/drawing/2014/main" id="{865600A3-815E-1A36-41D0-49091B411DF4}"/>
                </a:ext>
              </a:extLst>
            </p:cNvPr>
            <p:cNvSpPr/>
            <p:nvPr/>
          </p:nvSpPr>
          <p:spPr>
            <a:xfrm>
              <a:off x="1944913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">
              <a:extLst>
                <a:ext uri="{FF2B5EF4-FFF2-40B4-BE49-F238E27FC236}">
                  <a16:creationId xmlns:a16="http://schemas.microsoft.com/office/drawing/2014/main" id="{D98FDEAA-D90A-D9FC-3E8B-53B958DD3D82}"/>
                </a:ext>
              </a:extLst>
            </p:cNvPr>
            <p:cNvSpPr/>
            <p:nvPr/>
          </p:nvSpPr>
          <p:spPr>
            <a:xfrm>
              <a:off x="6546939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222834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9">
              <a:extLst>
                <a:ext uri="{FF2B5EF4-FFF2-40B4-BE49-F238E27FC236}">
                  <a16:creationId xmlns:a16="http://schemas.microsoft.com/office/drawing/2014/main" id="{6CB3084A-7B21-95F5-446F-4DB993AC44F1}"/>
                </a:ext>
              </a:extLst>
            </p:cNvPr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1187462" y="0"/>
                  </a:move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10">
              <a:extLst>
                <a:ext uri="{FF2B5EF4-FFF2-40B4-BE49-F238E27FC236}">
                  <a16:creationId xmlns:a16="http://schemas.microsoft.com/office/drawing/2014/main" id="{721BF61F-93E4-A50E-22A5-D77B85B6425F}"/>
                </a:ext>
              </a:extLst>
            </p:cNvPr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0" y="1187462"/>
                  </a:move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11">
              <a:extLst>
                <a:ext uri="{FF2B5EF4-FFF2-40B4-BE49-F238E27FC236}">
                  <a16:creationId xmlns:a16="http://schemas.microsoft.com/office/drawing/2014/main" id="{DD9E269A-592B-B7C2-8D66-D3CA8897B237}"/>
                </a:ext>
              </a:extLst>
            </p:cNvPr>
            <p:cNvSpPr/>
            <p:nvPr/>
          </p:nvSpPr>
          <p:spPr>
            <a:xfrm>
              <a:off x="0" y="2971215"/>
              <a:ext cx="1946275" cy="2375535"/>
            </a:xfrm>
            <a:custGeom>
              <a:avLst/>
              <a:gdLst/>
              <a:ahLst/>
              <a:cxnLst/>
              <a:rect l="l" t="t" r="r" b="b"/>
              <a:pathLst>
                <a:path w="1946275" h="2375535">
                  <a:moveTo>
                    <a:pt x="0" y="2101225"/>
                  </a:moveTo>
                  <a:lnTo>
                    <a:pt x="35693" y="2129771"/>
                  </a:lnTo>
                  <a:lnTo>
                    <a:pt x="71537" y="2156251"/>
                  </a:lnTo>
                  <a:lnTo>
                    <a:pt x="108391" y="2181401"/>
                  </a:lnTo>
                  <a:lnTo>
                    <a:pt x="146220" y="2205185"/>
                  </a:lnTo>
                  <a:lnTo>
                    <a:pt x="184990" y="2227569"/>
                  </a:lnTo>
                  <a:lnTo>
                    <a:pt x="224663" y="2248516"/>
                  </a:lnTo>
                  <a:lnTo>
                    <a:pt x="265206" y="2267991"/>
                  </a:lnTo>
                  <a:lnTo>
                    <a:pt x="306582" y="2285958"/>
                  </a:lnTo>
                  <a:lnTo>
                    <a:pt x="348756" y="2302383"/>
                  </a:lnTo>
                  <a:lnTo>
                    <a:pt x="391692" y="2317230"/>
                  </a:lnTo>
                  <a:lnTo>
                    <a:pt x="435356" y="2330462"/>
                  </a:lnTo>
                  <a:lnTo>
                    <a:pt x="479711" y="2342046"/>
                  </a:lnTo>
                  <a:lnTo>
                    <a:pt x="524721" y="2351944"/>
                  </a:lnTo>
                  <a:lnTo>
                    <a:pt x="570353" y="2360123"/>
                  </a:lnTo>
                  <a:lnTo>
                    <a:pt x="616569" y="2366545"/>
                  </a:lnTo>
                  <a:lnTo>
                    <a:pt x="663336" y="2371177"/>
                  </a:lnTo>
                  <a:lnTo>
                    <a:pt x="710616" y="2373982"/>
                  </a:lnTo>
                  <a:lnTo>
                    <a:pt x="758375" y="2374925"/>
                  </a:lnTo>
                  <a:lnTo>
                    <a:pt x="806134" y="2373982"/>
                  </a:lnTo>
                  <a:lnTo>
                    <a:pt x="853414" y="2371177"/>
                  </a:lnTo>
                  <a:lnTo>
                    <a:pt x="900180" y="2366545"/>
                  </a:lnTo>
                  <a:lnTo>
                    <a:pt x="946397" y="2360123"/>
                  </a:lnTo>
                  <a:lnTo>
                    <a:pt x="992028" y="2351944"/>
                  </a:lnTo>
                  <a:lnTo>
                    <a:pt x="1037039" y="2342046"/>
                  </a:lnTo>
                  <a:lnTo>
                    <a:pt x="1081394" y="2330462"/>
                  </a:lnTo>
                  <a:lnTo>
                    <a:pt x="1125058" y="2317230"/>
                  </a:lnTo>
                  <a:lnTo>
                    <a:pt x="1167994" y="2302383"/>
                  </a:lnTo>
                  <a:lnTo>
                    <a:pt x="1210168" y="2285958"/>
                  </a:lnTo>
                  <a:lnTo>
                    <a:pt x="1251544" y="2267991"/>
                  </a:lnTo>
                  <a:lnTo>
                    <a:pt x="1292086" y="2248516"/>
                  </a:lnTo>
                  <a:lnTo>
                    <a:pt x="1331760" y="2227569"/>
                  </a:lnTo>
                  <a:lnTo>
                    <a:pt x="1370530" y="2205185"/>
                  </a:lnTo>
                  <a:lnTo>
                    <a:pt x="1408359" y="2181401"/>
                  </a:lnTo>
                  <a:lnTo>
                    <a:pt x="1445213" y="2156251"/>
                  </a:lnTo>
                  <a:lnTo>
                    <a:pt x="1481057" y="2129771"/>
                  </a:lnTo>
                  <a:lnTo>
                    <a:pt x="1515854" y="2101996"/>
                  </a:lnTo>
                  <a:lnTo>
                    <a:pt x="1549570" y="2072963"/>
                  </a:lnTo>
                  <a:lnTo>
                    <a:pt x="1582168" y="2042705"/>
                  </a:lnTo>
                  <a:lnTo>
                    <a:pt x="1613614" y="2011260"/>
                  </a:lnTo>
                  <a:lnTo>
                    <a:pt x="1643871" y="1978662"/>
                  </a:lnTo>
                  <a:lnTo>
                    <a:pt x="1672905" y="1944947"/>
                  </a:lnTo>
                  <a:lnTo>
                    <a:pt x="1700680" y="1910150"/>
                  </a:lnTo>
                  <a:lnTo>
                    <a:pt x="1727160" y="1874306"/>
                  </a:lnTo>
                  <a:lnTo>
                    <a:pt x="1752310" y="1837452"/>
                  </a:lnTo>
                  <a:lnTo>
                    <a:pt x="1776095" y="1799622"/>
                  </a:lnTo>
                  <a:lnTo>
                    <a:pt x="1798479" y="1760853"/>
                  </a:lnTo>
                  <a:lnTo>
                    <a:pt x="1819426" y="1721179"/>
                  </a:lnTo>
                  <a:lnTo>
                    <a:pt x="1838901" y="1680637"/>
                  </a:lnTo>
                  <a:lnTo>
                    <a:pt x="1856869" y="1639260"/>
                  </a:lnTo>
                  <a:lnTo>
                    <a:pt x="1873294" y="1597086"/>
                  </a:lnTo>
                  <a:lnTo>
                    <a:pt x="1888141" y="1554150"/>
                  </a:lnTo>
                  <a:lnTo>
                    <a:pt x="1901374" y="1510486"/>
                  </a:lnTo>
                  <a:lnTo>
                    <a:pt x="1912958" y="1466131"/>
                  </a:lnTo>
                  <a:lnTo>
                    <a:pt x="1922857" y="1421119"/>
                  </a:lnTo>
                  <a:lnTo>
                    <a:pt x="1931035" y="1375487"/>
                  </a:lnTo>
                  <a:lnTo>
                    <a:pt x="1937458" y="1329270"/>
                  </a:lnTo>
                  <a:lnTo>
                    <a:pt x="1942090" y="1282503"/>
                  </a:lnTo>
                  <a:lnTo>
                    <a:pt x="1944895" y="1235222"/>
                  </a:lnTo>
                  <a:lnTo>
                    <a:pt x="1945838" y="1187462"/>
                  </a:lnTo>
                  <a:lnTo>
                    <a:pt x="1944895" y="1139703"/>
                  </a:lnTo>
                  <a:lnTo>
                    <a:pt x="1942090" y="1092423"/>
                  </a:lnTo>
                  <a:lnTo>
                    <a:pt x="1937458" y="1045657"/>
                  </a:lnTo>
                  <a:lnTo>
                    <a:pt x="1931035" y="999440"/>
                  </a:lnTo>
                  <a:lnTo>
                    <a:pt x="1922857" y="953809"/>
                  </a:lnTo>
                  <a:lnTo>
                    <a:pt x="1912958" y="908798"/>
                  </a:lnTo>
                  <a:lnTo>
                    <a:pt x="1901374" y="864443"/>
                  </a:lnTo>
                  <a:lnTo>
                    <a:pt x="1888141" y="820780"/>
                  </a:lnTo>
                  <a:lnTo>
                    <a:pt x="1873294" y="777843"/>
                  </a:lnTo>
                  <a:lnTo>
                    <a:pt x="1856869" y="735669"/>
                  </a:lnTo>
                  <a:lnTo>
                    <a:pt x="1838901" y="694293"/>
                  </a:lnTo>
                  <a:lnTo>
                    <a:pt x="1819426" y="653751"/>
                  </a:lnTo>
                  <a:lnTo>
                    <a:pt x="1798479" y="614077"/>
                  </a:lnTo>
                  <a:lnTo>
                    <a:pt x="1776095" y="575308"/>
                  </a:lnTo>
                  <a:lnTo>
                    <a:pt x="1752310" y="537478"/>
                  </a:lnTo>
                  <a:lnTo>
                    <a:pt x="1727160" y="500624"/>
                  </a:lnTo>
                  <a:lnTo>
                    <a:pt x="1700680" y="464780"/>
                  </a:lnTo>
                  <a:lnTo>
                    <a:pt x="1672905" y="429983"/>
                  </a:lnTo>
                  <a:lnTo>
                    <a:pt x="1643871" y="396268"/>
                  </a:lnTo>
                  <a:lnTo>
                    <a:pt x="1613614" y="363669"/>
                  </a:lnTo>
                  <a:lnTo>
                    <a:pt x="1582168" y="332224"/>
                  </a:lnTo>
                  <a:lnTo>
                    <a:pt x="1549570" y="301966"/>
                  </a:lnTo>
                  <a:lnTo>
                    <a:pt x="1515854" y="272932"/>
                  </a:lnTo>
                  <a:lnTo>
                    <a:pt x="1481057" y="245157"/>
                  </a:lnTo>
                  <a:lnTo>
                    <a:pt x="1445213" y="218677"/>
                  </a:lnTo>
                  <a:lnTo>
                    <a:pt x="1408359" y="193527"/>
                  </a:lnTo>
                  <a:lnTo>
                    <a:pt x="1370530" y="169742"/>
                  </a:lnTo>
                  <a:lnTo>
                    <a:pt x="1331760" y="147358"/>
                  </a:lnTo>
                  <a:lnTo>
                    <a:pt x="1292086" y="126411"/>
                  </a:lnTo>
                  <a:lnTo>
                    <a:pt x="1251544" y="106936"/>
                  </a:lnTo>
                  <a:lnTo>
                    <a:pt x="1210168" y="88968"/>
                  </a:lnTo>
                  <a:lnTo>
                    <a:pt x="1167994" y="72543"/>
                  </a:lnTo>
                  <a:lnTo>
                    <a:pt x="1125058" y="57696"/>
                  </a:lnTo>
                  <a:lnTo>
                    <a:pt x="1081394" y="44463"/>
                  </a:lnTo>
                  <a:lnTo>
                    <a:pt x="1037039" y="32879"/>
                  </a:lnTo>
                  <a:lnTo>
                    <a:pt x="992028" y="22981"/>
                  </a:lnTo>
                  <a:lnTo>
                    <a:pt x="946397" y="14802"/>
                  </a:lnTo>
                  <a:lnTo>
                    <a:pt x="900180" y="8379"/>
                  </a:lnTo>
                  <a:lnTo>
                    <a:pt x="853414" y="3747"/>
                  </a:lnTo>
                  <a:lnTo>
                    <a:pt x="806134" y="942"/>
                  </a:lnTo>
                  <a:lnTo>
                    <a:pt x="758375" y="0"/>
                  </a:lnTo>
                  <a:lnTo>
                    <a:pt x="710616" y="942"/>
                  </a:lnTo>
                  <a:lnTo>
                    <a:pt x="663336" y="3747"/>
                  </a:lnTo>
                  <a:lnTo>
                    <a:pt x="616569" y="8379"/>
                  </a:lnTo>
                  <a:lnTo>
                    <a:pt x="570353" y="14802"/>
                  </a:lnTo>
                  <a:lnTo>
                    <a:pt x="524721" y="22981"/>
                  </a:lnTo>
                  <a:lnTo>
                    <a:pt x="479711" y="32879"/>
                  </a:lnTo>
                  <a:lnTo>
                    <a:pt x="435356" y="44463"/>
                  </a:lnTo>
                  <a:lnTo>
                    <a:pt x="391692" y="57696"/>
                  </a:lnTo>
                  <a:lnTo>
                    <a:pt x="348756" y="72543"/>
                  </a:lnTo>
                  <a:lnTo>
                    <a:pt x="306582" y="88968"/>
                  </a:lnTo>
                  <a:lnTo>
                    <a:pt x="265206" y="106936"/>
                  </a:lnTo>
                  <a:lnTo>
                    <a:pt x="224663" y="126411"/>
                  </a:lnTo>
                  <a:lnTo>
                    <a:pt x="184990" y="147358"/>
                  </a:lnTo>
                  <a:lnTo>
                    <a:pt x="146220" y="169742"/>
                  </a:lnTo>
                  <a:lnTo>
                    <a:pt x="108391" y="193527"/>
                  </a:lnTo>
                  <a:lnTo>
                    <a:pt x="71537" y="218677"/>
                  </a:lnTo>
                  <a:lnTo>
                    <a:pt x="35693" y="245157"/>
                  </a:lnTo>
                  <a:lnTo>
                    <a:pt x="896" y="272932"/>
                  </a:lnTo>
                  <a:lnTo>
                    <a:pt x="0" y="27370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12">
              <a:extLst>
                <a:ext uri="{FF2B5EF4-FFF2-40B4-BE49-F238E27FC236}">
                  <a16:creationId xmlns:a16="http://schemas.microsoft.com/office/drawing/2014/main" id="{C50D5AA6-45C4-B2EE-1A5D-59332E4F21E8}"/>
                </a:ext>
              </a:extLst>
            </p:cNvPr>
            <p:cNvSpPr/>
            <p:nvPr/>
          </p:nvSpPr>
          <p:spPr>
            <a:xfrm>
              <a:off x="8774356" y="2971215"/>
              <a:ext cx="1917700" cy="2375535"/>
            </a:xfrm>
            <a:custGeom>
              <a:avLst/>
              <a:gdLst/>
              <a:ahLst/>
              <a:cxnLst/>
              <a:rect l="l" t="t" r="r" b="b"/>
              <a:pathLst>
                <a:path w="1917700" h="2375535">
                  <a:moveTo>
                    <a:pt x="1917646" y="2123783"/>
                  </a:moveTo>
                  <a:lnTo>
                    <a:pt x="1874301" y="2156251"/>
                  </a:lnTo>
                  <a:lnTo>
                    <a:pt x="1837446" y="2181401"/>
                  </a:lnTo>
                  <a:lnTo>
                    <a:pt x="1799617" y="2205185"/>
                  </a:lnTo>
                  <a:lnTo>
                    <a:pt x="1760847" y="2227569"/>
                  </a:lnTo>
                  <a:lnTo>
                    <a:pt x="1721174" y="2248516"/>
                  </a:lnTo>
                  <a:lnTo>
                    <a:pt x="1680631" y="2267991"/>
                  </a:lnTo>
                  <a:lnTo>
                    <a:pt x="1639255" y="2285958"/>
                  </a:lnTo>
                  <a:lnTo>
                    <a:pt x="1597081" y="2302383"/>
                  </a:lnTo>
                  <a:lnTo>
                    <a:pt x="1554145" y="2317230"/>
                  </a:lnTo>
                  <a:lnTo>
                    <a:pt x="1510481" y="2330462"/>
                  </a:lnTo>
                  <a:lnTo>
                    <a:pt x="1466127" y="2342046"/>
                  </a:lnTo>
                  <a:lnTo>
                    <a:pt x="1421116" y="2351944"/>
                  </a:lnTo>
                  <a:lnTo>
                    <a:pt x="1375484" y="2360123"/>
                  </a:lnTo>
                  <a:lnTo>
                    <a:pt x="1329268" y="2366545"/>
                  </a:lnTo>
                  <a:lnTo>
                    <a:pt x="1282501" y="2371177"/>
                  </a:lnTo>
                  <a:lnTo>
                    <a:pt x="1235221" y="2373982"/>
                  </a:lnTo>
                  <a:lnTo>
                    <a:pt x="1187462" y="2374925"/>
                  </a:lnTo>
                  <a:lnTo>
                    <a:pt x="1139703" y="2373982"/>
                  </a:lnTo>
                  <a:lnTo>
                    <a:pt x="1092423" y="2371177"/>
                  </a:lnTo>
                  <a:lnTo>
                    <a:pt x="1045657" y="2366545"/>
                  </a:lnTo>
                  <a:lnTo>
                    <a:pt x="999440" y="2360123"/>
                  </a:lnTo>
                  <a:lnTo>
                    <a:pt x="953809" y="2351944"/>
                  </a:lnTo>
                  <a:lnTo>
                    <a:pt x="908798" y="2342046"/>
                  </a:lnTo>
                  <a:lnTo>
                    <a:pt x="864443" y="2330462"/>
                  </a:lnTo>
                  <a:lnTo>
                    <a:pt x="820780" y="2317230"/>
                  </a:lnTo>
                  <a:lnTo>
                    <a:pt x="777843" y="2302383"/>
                  </a:lnTo>
                  <a:lnTo>
                    <a:pt x="735669" y="2285958"/>
                  </a:lnTo>
                  <a:lnTo>
                    <a:pt x="694293" y="2267991"/>
                  </a:lnTo>
                  <a:lnTo>
                    <a:pt x="653751" y="2248516"/>
                  </a:lnTo>
                  <a:lnTo>
                    <a:pt x="614077" y="2227569"/>
                  </a:lnTo>
                  <a:lnTo>
                    <a:pt x="575308" y="2205185"/>
                  </a:lnTo>
                  <a:lnTo>
                    <a:pt x="537478" y="2181401"/>
                  </a:lnTo>
                  <a:lnTo>
                    <a:pt x="500624" y="2156251"/>
                  </a:lnTo>
                  <a:lnTo>
                    <a:pt x="464780" y="2129771"/>
                  </a:lnTo>
                  <a:lnTo>
                    <a:pt x="429983" y="2101996"/>
                  </a:lnTo>
                  <a:lnTo>
                    <a:pt x="396268" y="2072963"/>
                  </a:lnTo>
                  <a:lnTo>
                    <a:pt x="363669" y="2042705"/>
                  </a:lnTo>
                  <a:lnTo>
                    <a:pt x="332224" y="2011260"/>
                  </a:lnTo>
                  <a:lnTo>
                    <a:pt x="301966" y="1978662"/>
                  </a:lnTo>
                  <a:lnTo>
                    <a:pt x="272932" y="1944947"/>
                  </a:lnTo>
                  <a:lnTo>
                    <a:pt x="245157" y="1910150"/>
                  </a:lnTo>
                  <a:lnTo>
                    <a:pt x="218677" y="1874306"/>
                  </a:lnTo>
                  <a:lnTo>
                    <a:pt x="193527" y="1837452"/>
                  </a:lnTo>
                  <a:lnTo>
                    <a:pt x="169742" y="1799622"/>
                  </a:lnTo>
                  <a:lnTo>
                    <a:pt x="147358" y="1760853"/>
                  </a:lnTo>
                  <a:lnTo>
                    <a:pt x="126411" y="1721179"/>
                  </a:lnTo>
                  <a:lnTo>
                    <a:pt x="106936" y="1680637"/>
                  </a:lnTo>
                  <a:lnTo>
                    <a:pt x="88968" y="1639260"/>
                  </a:lnTo>
                  <a:lnTo>
                    <a:pt x="72543" y="1597086"/>
                  </a:lnTo>
                  <a:lnTo>
                    <a:pt x="57696" y="1554150"/>
                  </a:lnTo>
                  <a:lnTo>
                    <a:pt x="44463" y="1510486"/>
                  </a:lnTo>
                  <a:lnTo>
                    <a:pt x="32879" y="1466131"/>
                  </a:lnTo>
                  <a:lnTo>
                    <a:pt x="22981" y="1421119"/>
                  </a:lnTo>
                  <a:lnTo>
                    <a:pt x="14802" y="1375487"/>
                  </a:lnTo>
                  <a:lnTo>
                    <a:pt x="8379" y="1329270"/>
                  </a:lnTo>
                  <a:lnTo>
                    <a:pt x="3747" y="1282503"/>
                  </a:lnTo>
                  <a:lnTo>
                    <a:pt x="942" y="1235222"/>
                  </a:lnTo>
                  <a:lnTo>
                    <a:pt x="0" y="1187462"/>
                  </a:lnTo>
                  <a:lnTo>
                    <a:pt x="942" y="1139703"/>
                  </a:lnTo>
                  <a:lnTo>
                    <a:pt x="3747" y="1092423"/>
                  </a:lnTo>
                  <a:lnTo>
                    <a:pt x="8379" y="1045657"/>
                  </a:lnTo>
                  <a:lnTo>
                    <a:pt x="14802" y="999440"/>
                  </a:lnTo>
                  <a:lnTo>
                    <a:pt x="22981" y="953809"/>
                  </a:lnTo>
                  <a:lnTo>
                    <a:pt x="32879" y="908798"/>
                  </a:lnTo>
                  <a:lnTo>
                    <a:pt x="44463" y="864443"/>
                  </a:lnTo>
                  <a:lnTo>
                    <a:pt x="57696" y="820780"/>
                  </a:lnTo>
                  <a:lnTo>
                    <a:pt x="72543" y="777843"/>
                  </a:lnTo>
                  <a:lnTo>
                    <a:pt x="88968" y="735669"/>
                  </a:lnTo>
                  <a:lnTo>
                    <a:pt x="106936" y="694293"/>
                  </a:lnTo>
                  <a:lnTo>
                    <a:pt x="126411" y="653751"/>
                  </a:lnTo>
                  <a:lnTo>
                    <a:pt x="147358" y="614077"/>
                  </a:lnTo>
                  <a:lnTo>
                    <a:pt x="169742" y="575308"/>
                  </a:lnTo>
                  <a:lnTo>
                    <a:pt x="193527" y="537478"/>
                  </a:lnTo>
                  <a:lnTo>
                    <a:pt x="218677" y="500624"/>
                  </a:lnTo>
                  <a:lnTo>
                    <a:pt x="245157" y="464780"/>
                  </a:lnTo>
                  <a:lnTo>
                    <a:pt x="272932" y="429983"/>
                  </a:lnTo>
                  <a:lnTo>
                    <a:pt x="301966" y="396268"/>
                  </a:lnTo>
                  <a:lnTo>
                    <a:pt x="332224" y="363669"/>
                  </a:lnTo>
                  <a:lnTo>
                    <a:pt x="363669" y="332224"/>
                  </a:lnTo>
                  <a:lnTo>
                    <a:pt x="396268" y="301966"/>
                  </a:lnTo>
                  <a:lnTo>
                    <a:pt x="429983" y="272932"/>
                  </a:lnTo>
                  <a:lnTo>
                    <a:pt x="464780" y="245157"/>
                  </a:lnTo>
                  <a:lnTo>
                    <a:pt x="500624" y="218677"/>
                  </a:lnTo>
                  <a:lnTo>
                    <a:pt x="537478" y="193527"/>
                  </a:lnTo>
                  <a:lnTo>
                    <a:pt x="575308" y="169742"/>
                  </a:lnTo>
                  <a:lnTo>
                    <a:pt x="614077" y="147358"/>
                  </a:lnTo>
                  <a:lnTo>
                    <a:pt x="653751" y="126411"/>
                  </a:lnTo>
                  <a:lnTo>
                    <a:pt x="694293" y="106936"/>
                  </a:lnTo>
                  <a:lnTo>
                    <a:pt x="735669" y="88968"/>
                  </a:lnTo>
                  <a:lnTo>
                    <a:pt x="777843" y="72543"/>
                  </a:lnTo>
                  <a:lnTo>
                    <a:pt x="820780" y="57696"/>
                  </a:lnTo>
                  <a:lnTo>
                    <a:pt x="864443" y="44463"/>
                  </a:lnTo>
                  <a:lnTo>
                    <a:pt x="908798" y="32879"/>
                  </a:lnTo>
                  <a:lnTo>
                    <a:pt x="953809" y="22981"/>
                  </a:lnTo>
                  <a:lnTo>
                    <a:pt x="999440" y="14802"/>
                  </a:lnTo>
                  <a:lnTo>
                    <a:pt x="1045657" y="8379"/>
                  </a:lnTo>
                  <a:lnTo>
                    <a:pt x="1092423" y="3747"/>
                  </a:lnTo>
                  <a:lnTo>
                    <a:pt x="1139703" y="942"/>
                  </a:lnTo>
                  <a:lnTo>
                    <a:pt x="1187462" y="0"/>
                  </a:lnTo>
                  <a:lnTo>
                    <a:pt x="1235221" y="942"/>
                  </a:lnTo>
                  <a:lnTo>
                    <a:pt x="1282501" y="3747"/>
                  </a:lnTo>
                  <a:lnTo>
                    <a:pt x="1329268" y="8379"/>
                  </a:lnTo>
                  <a:lnTo>
                    <a:pt x="1375484" y="14802"/>
                  </a:lnTo>
                  <a:lnTo>
                    <a:pt x="1421116" y="22981"/>
                  </a:lnTo>
                  <a:lnTo>
                    <a:pt x="1466127" y="32879"/>
                  </a:lnTo>
                  <a:lnTo>
                    <a:pt x="1510481" y="44463"/>
                  </a:lnTo>
                  <a:lnTo>
                    <a:pt x="1554145" y="57696"/>
                  </a:lnTo>
                  <a:lnTo>
                    <a:pt x="1597081" y="72543"/>
                  </a:lnTo>
                  <a:lnTo>
                    <a:pt x="1639255" y="88968"/>
                  </a:lnTo>
                  <a:lnTo>
                    <a:pt x="1680631" y="106936"/>
                  </a:lnTo>
                  <a:lnTo>
                    <a:pt x="1721174" y="126411"/>
                  </a:lnTo>
                  <a:lnTo>
                    <a:pt x="1760847" y="147358"/>
                  </a:lnTo>
                  <a:lnTo>
                    <a:pt x="1799617" y="169742"/>
                  </a:lnTo>
                  <a:lnTo>
                    <a:pt x="1837446" y="193527"/>
                  </a:lnTo>
                  <a:lnTo>
                    <a:pt x="1874301" y="218677"/>
                  </a:lnTo>
                  <a:lnTo>
                    <a:pt x="1910144" y="245157"/>
                  </a:lnTo>
                  <a:lnTo>
                    <a:pt x="1917646" y="25114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13">
              <a:extLst>
                <a:ext uri="{FF2B5EF4-FFF2-40B4-BE49-F238E27FC236}">
                  <a16:creationId xmlns:a16="http://schemas.microsoft.com/office/drawing/2014/main" id="{C8833095-F876-393E-19E6-E829203192E1}"/>
                </a:ext>
              </a:extLst>
            </p:cNvPr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14">
              <a:extLst>
                <a:ext uri="{FF2B5EF4-FFF2-40B4-BE49-F238E27FC236}">
                  <a16:creationId xmlns:a16="http://schemas.microsoft.com/office/drawing/2014/main" id="{BD5A0EB3-1790-458C-ADFF-121A2858331A}"/>
                </a:ext>
              </a:extLst>
            </p:cNvPr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864654" y="432384"/>
                  </a:move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close/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15">
              <a:extLst>
                <a:ext uri="{FF2B5EF4-FFF2-40B4-BE49-F238E27FC236}">
                  <a16:creationId xmlns:a16="http://schemas.microsoft.com/office/drawing/2014/main" id="{26E340F1-8E9C-94A2-F0F9-280E68FD31CE}"/>
                </a:ext>
              </a:extLst>
            </p:cNvPr>
            <p:cNvSpPr/>
            <p:nvPr/>
          </p:nvSpPr>
          <p:spPr>
            <a:xfrm>
              <a:off x="4909265" y="3722275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7638" y="876037"/>
                  </a:lnTo>
                  <a:lnTo>
                    <a:pt x="282933" y="902015"/>
                  </a:lnTo>
                  <a:lnTo>
                    <a:pt x="255862" y="934602"/>
                  </a:lnTo>
                  <a:lnTo>
                    <a:pt x="237807" y="972540"/>
                  </a:lnTo>
                  <a:lnTo>
                    <a:pt x="273175" y="932201"/>
                  </a:lnTo>
                  <a:lnTo>
                    <a:pt x="317001" y="900934"/>
                  </a:lnTo>
                  <a:lnTo>
                    <a:pt x="366709" y="880721"/>
                  </a:lnTo>
                  <a:lnTo>
                    <a:pt x="419722" y="873544"/>
                  </a:lnTo>
                  <a:lnTo>
                    <a:pt x="469439" y="879320"/>
                  </a:lnTo>
                  <a:lnTo>
                    <a:pt x="514386" y="895717"/>
                  </a:lnTo>
                  <a:lnTo>
                    <a:pt x="553681" y="921338"/>
                  </a:lnTo>
                  <a:lnTo>
                    <a:pt x="586445" y="954786"/>
                  </a:lnTo>
                  <a:lnTo>
                    <a:pt x="611797" y="994663"/>
                  </a:lnTo>
                  <a:lnTo>
                    <a:pt x="597393" y="950720"/>
                  </a:lnTo>
                  <a:lnTo>
                    <a:pt x="571361" y="912537"/>
                  </a:lnTo>
                  <a:lnTo>
                    <a:pt x="535578" y="881773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16">
              <a:extLst>
                <a:ext uri="{FF2B5EF4-FFF2-40B4-BE49-F238E27FC236}">
                  <a16:creationId xmlns:a16="http://schemas.microsoft.com/office/drawing/2014/main" id="{D52FEDFF-0D9A-795D-9916-20502C195133}"/>
                </a:ext>
              </a:extLst>
            </p:cNvPr>
            <p:cNvSpPr/>
            <p:nvPr/>
          </p:nvSpPr>
          <p:spPr>
            <a:xfrm>
              <a:off x="4909276" y="3722282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611784" y="994664"/>
                  </a:moveTo>
                  <a:lnTo>
                    <a:pt x="597386" y="950720"/>
                  </a:lnTo>
                  <a:lnTo>
                    <a:pt x="571353" y="912536"/>
                  </a:lnTo>
                  <a:lnTo>
                    <a:pt x="535567" y="881767"/>
                  </a:lnTo>
                  <a:lnTo>
                    <a:pt x="491909" y="860069"/>
                  </a:lnTo>
                  <a:lnTo>
                    <a:pt x="539587" y="850726"/>
                  </a:lnTo>
                  <a:lnTo>
                    <a:pt x="585238" y="836327"/>
                  </a:lnTo>
                  <a:lnTo>
                    <a:pt x="628549" y="817179"/>
                  </a:lnTo>
                  <a:lnTo>
                    <a:pt x="669211" y="793591"/>
                  </a:lnTo>
                  <a:lnTo>
                    <a:pt x="706912" y="765872"/>
                  </a:lnTo>
                  <a:lnTo>
                    <a:pt x="741341" y="734330"/>
                  </a:lnTo>
                  <a:lnTo>
                    <a:pt x="772189" y="699272"/>
                  </a:lnTo>
                  <a:lnTo>
                    <a:pt x="799143" y="661008"/>
                  </a:lnTo>
                  <a:lnTo>
                    <a:pt x="821893" y="619846"/>
                  </a:lnTo>
                  <a:lnTo>
                    <a:pt x="840129" y="576094"/>
                  </a:lnTo>
                  <a:lnTo>
                    <a:pt x="853540" y="530061"/>
                  </a:lnTo>
                  <a:lnTo>
                    <a:pt x="861814" y="482055"/>
                  </a:lnTo>
                  <a:lnTo>
                    <a:pt x="864641" y="432384"/>
                  </a:lnTo>
                  <a:lnTo>
                    <a:pt x="862104" y="385264"/>
                  </a:lnTo>
                  <a:lnTo>
                    <a:pt x="854670" y="339616"/>
                  </a:lnTo>
                  <a:lnTo>
                    <a:pt x="842601" y="295703"/>
                  </a:lnTo>
                  <a:lnTo>
                    <a:pt x="826162" y="253788"/>
                  </a:lnTo>
                  <a:lnTo>
                    <a:pt x="805616" y="214135"/>
                  </a:lnTo>
                  <a:lnTo>
                    <a:pt x="781226" y="177007"/>
                  </a:lnTo>
                  <a:lnTo>
                    <a:pt x="753257" y="142669"/>
                  </a:lnTo>
                  <a:lnTo>
                    <a:pt x="721972" y="111383"/>
                  </a:lnTo>
                  <a:lnTo>
                    <a:pt x="687633" y="83414"/>
                  </a:lnTo>
                  <a:lnTo>
                    <a:pt x="650506" y="59024"/>
                  </a:lnTo>
                  <a:lnTo>
                    <a:pt x="610853" y="38478"/>
                  </a:lnTo>
                  <a:lnTo>
                    <a:pt x="568938" y="22039"/>
                  </a:lnTo>
                  <a:lnTo>
                    <a:pt x="525024" y="9971"/>
                  </a:lnTo>
                  <a:lnTo>
                    <a:pt x="479376" y="2536"/>
                  </a:lnTo>
                  <a:lnTo>
                    <a:pt x="432257" y="0"/>
                  </a:lnTo>
                  <a:lnTo>
                    <a:pt x="385161" y="2536"/>
                  </a:lnTo>
                  <a:lnTo>
                    <a:pt x="339533" y="9971"/>
                  </a:lnTo>
                  <a:lnTo>
                    <a:pt x="295638" y="22039"/>
                  </a:lnTo>
                  <a:lnTo>
                    <a:pt x="253738" y="38478"/>
                  </a:lnTo>
                  <a:lnTo>
                    <a:pt x="214097" y="59024"/>
                  </a:lnTo>
                  <a:lnTo>
                    <a:pt x="176980" y="83414"/>
                  </a:lnTo>
                  <a:lnTo>
                    <a:pt x="142650" y="111383"/>
                  </a:lnTo>
                  <a:lnTo>
                    <a:pt x="111370" y="142669"/>
                  </a:lnTo>
                  <a:lnTo>
                    <a:pt x="83406" y="177007"/>
                  </a:lnTo>
                  <a:lnTo>
                    <a:pt x="59020" y="214135"/>
                  </a:lnTo>
                  <a:lnTo>
                    <a:pt x="38476" y="253788"/>
                  </a:lnTo>
                  <a:lnTo>
                    <a:pt x="22038" y="295703"/>
                  </a:lnTo>
                  <a:lnTo>
                    <a:pt x="9970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2" y="480955"/>
                  </a:lnTo>
                  <a:lnTo>
                    <a:pt x="10617" y="527940"/>
                  </a:lnTo>
                  <a:lnTo>
                    <a:pt x="23454" y="573051"/>
                  </a:lnTo>
                  <a:lnTo>
                    <a:pt x="40921" y="616001"/>
                  </a:lnTo>
                  <a:lnTo>
                    <a:pt x="62729" y="656503"/>
                  </a:lnTo>
                  <a:lnTo>
                    <a:pt x="88587" y="694269"/>
                  </a:lnTo>
                  <a:lnTo>
                    <a:pt x="118204" y="729012"/>
                  </a:lnTo>
                  <a:lnTo>
                    <a:pt x="151291" y="760445"/>
                  </a:lnTo>
                  <a:lnTo>
                    <a:pt x="187555" y="788281"/>
                  </a:lnTo>
                  <a:lnTo>
                    <a:pt x="226707" y="812233"/>
                  </a:lnTo>
                  <a:lnTo>
                    <a:pt x="268456" y="832013"/>
                  </a:lnTo>
                  <a:lnTo>
                    <a:pt x="312512" y="847335"/>
                  </a:lnTo>
                  <a:lnTo>
                    <a:pt x="358584" y="857910"/>
                  </a:lnTo>
                  <a:lnTo>
                    <a:pt x="317626" y="876030"/>
                  </a:lnTo>
                  <a:lnTo>
                    <a:pt x="282921" y="902009"/>
                  </a:lnTo>
                  <a:lnTo>
                    <a:pt x="255850" y="934596"/>
                  </a:lnTo>
                  <a:lnTo>
                    <a:pt x="237794" y="972540"/>
                  </a:lnTo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17">
              <a:extLst>
                <a:ext uri="{FF2B5EF4-FFF2-40B4-BE49-F238E27FC236}">
                  <a16:creationId xmlns:a16="http://schemas.microsoft.com/office/drawing/2014/main" id="{6EE1E52B-F46E-255B-684A-2C4EDC71C689}"/>
                </a:ext>
              </a:extLst>
            </p:cNvPr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0"/>
                  </a:moveTo>
                  <a:lnTo>
                    <a:pt x="0" y="0"/>
                  </a:lnTo>
                  <a:lnTo>
                    <a:pt x="0" y="254774"/>
                  </a:lnTo>
                  <a:lnTo>
                    <a:pt x="467156" y="254774"/>
                  </a:lnTo>
                  <a:lnTo>
                    <a:pt x="467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18">
              <a:extLst>
                <a:ext uri="{FF2B5EF4-FFF2-40B4-BE49-F238E27FC236}">
                  <a16:creationId xmlns:a16="http://schemas.microsoft.com/office/drawing/2014/main" id="{FDE95A0F-FF81-1553-06C7-EDD7A56C1633}"/>
                </a:ext>
              </a:extLst>
            </p:cNvPr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254774"/>
                  </a:moveTo>
                  <a:lnTo>
                    <a:pt x="0" y="254774"/>
                  </a:lnTo>
                  <a:lnTo>
                    <a:pt x="0" y="127393"/>
                  </a:lnTo>
                  <a:lnTo>
                    <a:pt x="0" y="0"/>
                  </a:lnTo>
                  <a:lnTo>
                    <a:pt x="467156" y="0"/>
                  </a:lnTo>
                  <a:lnTo>
                    <a:pt x="467156" y="254774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19">
              <a:extLst>
                <a:ext uri="{FF2B5EF4-FFF2-40B4-BE49-F238E27FC236}">
                  <a16:creationId xmlns:a16="http://schemas.microsoft.com/office/drawing/2014/main" id="{DCB32232-0776-5C45-8829-1217907FAA62}"/>
                </a:ext>
              </a:extLst>
            </p:cNvPr>
            <p:cNvSpPr/>
            <p:nvPr/>
          </p:nvSpPr>
          <p:spPr>
            <a:xfrm>
              <a:off x="5108008" y="4622439"/>
              <a:ext cx="467359" cy="25400"/>
            </a:xfrm>
            <a:custGeom>
              <a:avLst/>
              <a:gdLst/>
              <a:ahLst/>
              <a:cxnLst/>
              <a:rect l="l" t="t" r="r" b="b"/>
              <a:pathLst>
                <a:path w="467360" h="25400">
                  <a:moveTo>
                    <a:pt x="0" y="25400"/>
                  </a:moveTo>
                  <a:lnTo>
                    <a:pt x="467156" y="25400"/>
                  </a:lnTo>
                  <a:lnTo>
                    <a:pt x="46715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20">
              <a:extLst>
                <a:ext uri="{FF2B5EF4-FFF2-40B4-BE49-F238E27FC236}">
                  <a16:creationId xmlns:a16="http://schemas.microsoft.com/office/drawing/2014/main" id="{294630CD-CC32-7CCC-62CE-3D2726F9DB42}"/>
                </a:ext>
              </a:extLst>
            </p:cNvPr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0"/>
                  </a:moveTo>
                  <a:lnTo>
                    <a:pt x="0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21">
              <a:extLst>
                <a:ext uri="{FF2B5EF4-FFF2-40B4-BE49-F238E27FC236}">
                  <a16:creationId xmlns:a16="http://schemas.microsoft.com/office/drawing/2014/main" id="{8DF019AB-6CEE-40C6-46F5-414F9D190889}"/>
                </a:ext>
              </a:extLst>
            </p:cNvPr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68719"/>
                  </a:moveTo>
                  <a:lnTo>
                    <a:pt x="105816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22">
              <a:extLst>
                <a:ext uri="{FF2B5EF4-FFF2-40B4-BE49-F238E27FC236}">
                  <a16:creationId xmlns:a16="http://schemas.microsoft.com/office/drawing/2014/main" id="{FBFAE3F2-2EEF-4D4B-7C59-2C6D4C65F447}"/>
                </a:ext>
              </a:extLst>
            </p:cNvPr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23">
              <a:extLst>
                <a:ext uri="{FF2B5EF4-FFF2-40B4-BE49-F238E27FC236}">
                  <a16:creationId xmlns:a16="http://schemas.microsoft.com/office/drawing/2014/main" id="{9D64FAF8-0BBD-183D-BED8-03D27F66B387}"/>
                </a:ext>
              </a:extLst>
            </p:cNvPr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611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24">
              <a:extLst>
                <a:ext uri="{FF2B5EF4-FFF2-40B4-BE49-F238E27FC236}">
                  <a16:creationId xmlns:a16="http://schemas.microsoft.com/office/drawing/2014/main" id="{E718DB64-6D4B-71E1-6D89-527949BF47DF}"/>
                </a:ext>
              </a:extLst>
            </p:cNvPr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25">
              <a:extLst>
                <a:ext uri="{FF2B5EF4-FFF2-40B4-BE49-F238E27FC236}">
                  <a16:creationId xmlns:a16="http://schemas.microsoft.com/office/drawing/2014/main" id="{E3DAE6B2-F9B1-4C0F-5EA1-484D5E543B63}"/>
                </a:ext>
              </a:extLst>
            </p:cNvPr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26">
              <a:extLst>
                <a:ext uri="{FF2B5EF4-FFF2-40B4-BE49-F238E27FC236}">
                  <a16:creationId xmlns:a16="http://schemas.microsoft.com/office/drawing/2014/main" id="{DB273B81-EB8D-316B-7EC2-85ED61E148B9}"/>
                </a:ext>
              </a:extLst>
            </p:cNvPr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27">
              <a:extLst>
                <a:ext uri="{FF2B5EF4-FFF2-40B4-BE49-F238E27FC236}">
                  <a16:creationId xmlns:a16="http://schemas.microsoft.com/office/drawing/2014/main" id="{011D3F2A-964D-EE66-BD25-99BFA697C602}"/>
                </a:ext>
              </a:extLst>
            </p:cNvPr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28">
              <a:extLst>
                <a:ext uri="{FF2B5EF4-FFF2-40B4-BE49-F238E27FC236}">
                  <a16:creationId xmlns:a16="http://schemas.microsoft.com/office/drawing/2014/main" id="{DA105D81-481A-6667-9DEA-3D81ADD06176}"/>
                </a:ext>
              </a:extLst>
            </p:cNvPr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29">
              <a:extLst>
                <a:ext uri="{FF2B5EF4-FFF2-40B4-BE49-F238E27FC236}">
                  <a16:creationId xmlns:a16="http://schemas.microsoft.com/office/drawing/2014/main" id="{F168AB0F-B072-7A93-68B9-DC88A1447405}"/>
                </a:ext>
              </a:extLst>
            </p:cNvPr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30">
              <a:extLst>
                <a:ext uri="{FF2B5EF4-FFF2-40B4-BE49-F238E27FC236}">
                  <a16:creationId xmlns:a16="http://schemas.microsoft.com/office/drawing/2014/main" id="{E2A52349-1C7D-9973-E504-A7E3B94D259D}"/>
                </a:ext>
              </a:extLst>
            </p:cNvPr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31">
              <a:extLst>
                <a:ext uri="{FF2B5EF4-FFF2-40B4-BE49-F238E27FC236}">
                  <a16:creationId xmlns:a16="http://schemas.microsoft.com/office/drawing/2014/main" id="{40D2C8B2-5558-54A7-F592-217C443A0EF5}"/>
                </a:ext>
              </a:extLst>
            </p:cNvPr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32">
              <a:extLst>
                <a:ext uri="{FF2B5EF4-FFF2-40B4-BE49-F238E27FC236}">
                  <a16:creationId xmlns:a16="http://schemas.microsoft.com/office/drawing/2014/main" id="{3C626A75-E803-DB9A-8FE0-DE492AF623E0}"/>
                </a:ext>
              </a:extLst>
            </p:cNvPr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0"/>
                  </a:moveTo>
                  <a:lnTo>
                    <a:pt x="105816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33">
              <a:extLst>
                <a:ext uri="{FF2B5EF4-FFF2-40B4-BE49-F238E27FC236}">
                  <a16:creationId xmlns:a16="http://schemas.microsoft.com/office/drawing/2014/main" id="{C510616D-BFA3-CC7F-FC30-4EB36B179C28}"/>
                </a:ext>
              </a:extLst>
            </p:cNvPr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6871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34">
              <a:extLst>
                <a:ext uri="{FF2B5EF4-FFF2-40B4-BE49-F238E27FC236}">
                  <a16:creationId xmlns:a16="http://schemas.microsoft.com/office/drawing/2014/main" id="{1F7DE2F9-5718-6642-5B22-4F17CE8E449D}"/>
                </a:ext>
              </a:extLst>
            </p:cNvPr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35">
              <a:extLst>
                <a:ext uri="{FF2B5EF4-FFF2-40B4-BE49-F238E27FC236}">
                  <a16:creationId xmlns:a16="http://schemas.microsoft.com/office/drawing/2014/main" id="{593F0853-CE78-BF89-BCFB-082C20F4DC8A}"/>
                </a:ext>
              </a:extLst>
            </p:cNvPr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36">
              <a:extLst>
                <a:ext uri="{FF2B5EF4-FFF2-40B4-BE49-F238E27FC236}">
                  <a16:creationId xmlns:a16="http://schemas.microsoft.com/office/drawing/2014/main" id="{A8D6FBEC-B6CB-2A02-4147-22027587F03B}"/>
                </a:ext>
              </a:extLst>
            </p:cNvPr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37">
              <a:extLst>
                <a:ext uri="{FF2B5EF4-FFF2-40B4-BE49-F238E27FC236}">
                  <a16:creationId xmlns:a16="http://schemas.microsoft.com/office/drawing/2014/main" id="{96CE49BB-1864-1CAB-72B8-FAABB0D4DAD6}"/>
                </a:ext>
              </a:extLst>
            </p:cNvPr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38">
              <a:extLst>
                <a:ext uri="{FF2B5EF4-FFF2-40B4-BE49-F238E27FC236}">
                  <a16:creationId xmlns:a16="http://schemas.microsoft.com/office/drawing/2014/main" id="{3D01E39C-5EB1-2CF6-48C7-831662754C45}"/>
                </a:ext>
              </a:extLst>
            </p:cNvPr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39">
              <a:extLst>
                <a:ext uri="{FF2B5EF4-FFF2-40B4-BE49-F238E27FC236}">
                  <a16:creationId xmlns:a16="http://schemas.microsoft.com/office/drawing/2014/main" id="{6C92C6DA-AEF5-5B92-D5EC-59686BEABCEB}"/>
                </a:ext>
              </a:extLst>
            </p:cNvPr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40">
              <a:extLst>
                <a:ext uri="{FF2B5EF4-FFF2-40B4-BE49-F238E27FC236}">
                  <a16:creationId xmlns:a16="http://schemas.microsoft.com/office/drawing/2014/main" id="{EDFC6DF4-3DD0-7568-92A8-793D4D94705B}"/>
                </a:ext>
              </a:extLst>
            </p:cNvPr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41">
              <a:extLst>
                <a:ext uri="{FF2B5EF4-FFF2-40B4-BE49-F238E27FC236}">
                  <a16:creationId xmlns:a16="http://schemas.microsoft.com/office/drawing/2014/main" id="{D8EAC5D5-C9A2-DF4C-5DAA-93EBEACB6D03}"/>
                </a:ext>
              </a:extLst>
            </p:cNvPr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object 22">
            <a:extLst>
              <a:ext uri="{FF2B5EF4-FFF2-40B4-BE49-F238E27FC236}">
                <a16:creationId xmlns:a16="http://schemas.microsoft.com/office/drawing/2014/main" id="{D4F03D93-19E7-02C6-A00C-80376B213D48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5">
            <a:extLst>
              <a:ext uri="{FF2B5EF4-FFF2-40B4-BE49-F238E27FC236}">
                <a16:creationId xmlns:a16="http://schemas.microsoft.com/office/drawing/2014/main" id="{AA6E02C1-1607-4A90-6B74-7ABD70FED49C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898498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ПУЛ ИНВЕСТИЦИОННЫХ ПРОЕКТОВ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С ПЕРЕЧНЕМ ПОТЕНЦИАЛЬНЫХ ИНВЕСТОРОВ</a:t>
            </a:r>
          </a:p>
        </p:txBody>
      </p:sp>
      <p:sp>
        <p:nvSpPr>
          <p:cNvPr id="121" name="Номер слайда 2">
            <a:extLst>
              <a:ext uri="{FF2B5EF4-FFF2-40B4-BE49-F238E27FC236}">
                <a16:creationId xmlns:a16="http://schemas.microsoft.com/office/drawing/2014/main" id="{173D95CD-EEAD-EB8F-95EB-03F161AE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24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9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DBA00-0F44-2B8B-3137-7EB6ADE5F729}"/>
              </a:ext>
            </a:extLst>
          </p:cNvPr>
          <p:cNvSpPr txBox="1"/>
          <p:nvPr/>
        </p:nvSpPr>
        <p:spPr>
          <a:xfrm>
            <a:off x="4794039" y="1812940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суть проекта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519153D-EBBE-59E1-CB15-C1084FA8938D}"/>
              </a:ext>
            </a:extLst>
          </p:cNvPr>
          <p:cNvSpPr/>
          <p:nvPr/>
        </p:nvSpPr>
        <p:spPr>
          <a:xfrm>
            <a:off x="4794041" y="1818807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55E2906-DC9A-115F-31A6-AE902E16B0F1}"/>
              </a:ext>
            </a:extLst>
          </p:cNvPr>
          <p:cNvSpPr/>
          <p:nvPr/>
        </p:nvSpPr>
        <p:spPr>
          <a:xfrm>
            <a:off x="4807609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5E373FD-FC96-14F6-6859-31C86F2BD943}"/>
              </a:ext>
            </a:extLst>
          </p:cNvPr>
          <p:cNvSpPr/>
          <p:nvPr/>
        </p:nvSpPr>
        <p:spPr>
          <a:xfrm>
            <a:off x="5980156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BD88B0B-4B0A-4B40-1378-DE49EBE6C5B4}"/>
              </a:ext>
            </a:extLst>
          </p:cNvPr>
          <p:cNvSpPr/>
          <p:nvPr/>
        </p:nvSpPr>
        <p:spPr>
          <a:xfrm>
            <a:off x="7152703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92D9A8-E623-F928-CFB9-F1AD15E24FFE}"/>
              </a:ext>
            </a:extLst>
          </p:cNvPr>
          <p:cNvSpPr/>
          <p:nvPr/>
        </p:nvSpPr>
        <p:spPr>
          <a:xfrm>
            <a:off x="8325250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C1C582-DAE7-5D7D-E6A3-64DBBAEB47EA}"/>
              </a:ext>
            </a:extLst>
          </p:cNvPr>
          <p:cNvSpPr/>
          <p:nvPr/>
        </p:nvSpPr>
        <p:spPr>
          <a:xfrm>
            <a:off x="9497796" y="991285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4" name="object 14"/>
          <p:cNvSpPr txBox="1"/>
          <p:nvPr/>
        </p:nvSpPr>
        <p:spPr>
          <a:xfrm>
            <a:off x="7347037" y="1131908"/>
            <a:ext cx="37592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9"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82</a:t>
            </a:r>
            <a:endParaRPr sz="11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11294" algn="ctr" defTabSz="950926">
              <a:lnSpc>
                <a:spcPts val="943"/>
              </a:lnSpc>
              <a:defRPr/>
            </a:pPr>
            <a:r>
              <a:rPr lang="ru-RU" sz="600" b="1" spc="1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 </a:t>
            </a:r>
            <a:r>
              <a:rPr sz="600" b="1" spc="13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ме</a:t>
            </a:r>
            <a:r>
              <a:rPr sz="600" b="1" spc="31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с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50133" y="1131908"/>
            <a:ext cx="5392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69,1</a:t>
            </a:r>
          </a:p>
          <a:p>
            <a:pPr algn="ctr" defTabSz="950926">
              <a:lnSpc>
                <a:spcPts val="943"/>
              </a:lnSpc>
              <a:defRPr/>
            </a:pPr>
            <a:r>
              <a:rPr sz="600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600" b="1" spc="-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05547" y="1131908"/>
            <a:ext cx="4402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22,0</a:t>
            </a:r>
            <a:endParaRPr sz="11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950926">
              <a:lnSpc>
                <a:spcPts val="943"/>
              </a:lnSpc>
              <a:defRPr/>
            </a:pPr>
            <a:r>
              <a:rPr sz="600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600" b="1" spc="-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60082" y="1131908"/>
            <a:ext cx="4672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10,7</a:t>
            </a:r>
            <a:endParaRPr sz="11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950926">
              <a:lnSpc>
                <a:spcPts val="943"/>
              </a:lnSpc>
              <a:defRPr/>
            </a:pPr>
            <a:r>
              <a:rPr lang="ru-RU" sz="600" b="1" spc="10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600" b="1" spc="-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600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400946" y="1178459"/>
            <a:ext cx="653206" cy="12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86" algn="ctr" defTabSz="950926">
              <a:lnSpc>
                <a:spcPts val="943"/>
              </a:lnSpc>
              <a:spcBef>
                <a:spcPts val="115"/>
              </a:spcBef>
              <a:defRPr/>
            </a:pPr>
            <a:r>
              <a:rPr lang="ru-RU" sz="1100" b="1" spc="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14,4</a:t>
            </a:r>
            <a:r>
              <a:rPr sz="1100" b="1" spc="35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%</a:t>
            </a:r>
            <a:endParaRPr sz="600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152701" y="1529213"/>
            <a:ext cx="82712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5" marR="4518" indent="-9905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СРОК  О</a:t>
            </a: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</a:t>
            </a:r>
            <a:r>
              <a:rPr sz="800" b="1" spc="-1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ПАЕМО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807603" y="1529215"/>
            <a:ext cx="827123" cy="10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ИНВ</a:t>
            </a: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Е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ТИЦИИ</a:t>
            </a:r>
            <a:r>
              <a:rPr lang="ru-RU"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</a:t>
            </a:r>
            <a:endParaRPr sz="800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497797" y="1529215"/>
            <a:ext cx="827122" cy="22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NPV</a:t>
            </a:r>
            <a:endParaRPr lang="ru-RU" sz="800" b="1" spc="-58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1294" algn="ctr" defTabSz="950926">
              <a:lnSpc>
                <a:spcPts val="849"/>
              </a:lnSpc>
              <a:spcBef>
                <a:spcPts val="89"/>
              </a:spcBef>
              <a:defRPr/>
            </a:pP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96 мес.</a:t>
            </a:r>
            <a:r>
              <a:rPr sz="800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)</a:t>
            </a:r>
            <a:endParaRPr sz="800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80152" y="1529215"/>
            <a:ext cx="827123" cy="20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18" indent="11556" algn="ctr" defTabSz="950926">
              <a:lnSpc>
                <a:spcPts val="849"/>
              </a:lnSpc>
              <a:spcBef>
                <a:spcPts val="257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ОБОР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ТНЫЙ</a:t>
            </a:r>
            <a:r>
              <a:rPr lang="ru-RU"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800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КАПИТАЛ</a:t>
            </a:r>
            <a:endParaRPr sz="800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325249" y="1529215"/>
            <a:ext cx="827123" cy="10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algn="ctr" defTabSz="950926">
              <a:lnSpc>
                <a:spcPts val="849"/>
              </a:lnSpc>
              <a:spcBef>
                <a:spcPts val="1418"/>
              </a:spcBef>
              <a:defRPr/>
            </a:pP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IRR</a:t>
            </a:r>
            <a:r>
              <a:rPr sz="800" b="1" spc="-62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800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(BHP)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8750-6AB6-6757-B276-A5B841937FF6}"/>
              </a:ext>
            </a:extLst>
          </p:cNvPr>
          <p:cNvSpPr txBox="1"/>
          <p:nvPr/>
        </p:nvSpPr>
        <p:spPr bwMode="auto">
          <a:xfrm>
            <a:off x="372792" y="288371"/>
            <a:ext cx="102332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 kern="0" cap="all" dirty="0">
                <a:solidFill>
                  <a:srgbClr val="C0C1C2"/>
                </a:solidFill>
                <a:latin typeface="Arial Black" panose="020B0A04020102020204" pitchFamily="34" charset="0"/>
              </a:rPr>
              <a:t>Организация предприятия по переработке молока и изготовлению сыра и сгущенного молока 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8DDD4566-ABC2-6744-4975-049AC23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E00BAB1B-CF74-3BAD-4B71-350873940ECE}"/>
              </a:ext>
            </a:extLst>
          </p:cNvPr>
          <p:cNvSpPr txBox="1"/>
          <p:nvPr/>
        </p:nvSpPr>
        <p:spPr>
          <a:xfrm>
            <a:off x="3701701" y="6147547"/>
            <a:ext cx="32899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15" dirty="0">
                <a:solidFill>
                  <a:schemeClr val="bg1"/>
                </a:solidFill>
                <a:latin typeface="Arial Black" panose="020B0A04020102020204" pitchFamily="34" charset="0"/>
                <a:cs typeface="Montserrat ExtraBold"/>
              </a:rPr>
              <a:t>государственная поддержка</a:t>
            </a:r>
            <a:endParaRPr sz="1200" dirty="0">
              <a:solidFill>
                <a:schemeClr val="bg1"/>
              </a:solidFill>
              <a:latin typeface="Arial Black" panose="020B0A04020102020204" pitchFamily="34" charset="0"/>
              <a:cs typeface="Montserrat ExtraBold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85BE18E0-F572-A1F4-906C-564D256449FC}"/>
              </a:ext>
            </a:extLst>
          </p:cNvPr>
          <p:cNvSpPr txBox="1"/>
          <p:nvPr/>
        </p:nvSpPr>
        <p:spPr>
          <a:xfrm>
            <a:off x="4831070" y="2210248"/>
            <a:ext cx="5493849" cy="141749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Развитие производственной кооперации — переработка свежего молока коров, закупаемого преимущественно у КФХ и ЛПХ Верещагинского ГО, Очерского и Карагайского МО с выпуском наиболее востребованных и не требующих длительного вызревания мягких и полутвердых сыров, а также сгущённого молока для рынка фермерской продукции (ценовой сегмент «средний» и «выше среднего»). Для маркетинговой стратегии возможен акцент на «крафтовой продукции». Объем переработки молока — 864 тонны ежегодно.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Потребуется введение внутренних стандартов и регламентов по приемке сырья и условий хранения продукции; предусмотрено создание лаборатории и организация консультирования поставщиков (требования к молоку для сыра выше, чем для простейших переделов переработки).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Объем производства продукции — 14 тонн сыров и 360 тонн сгущённого молока ежегодно (дополнительно будет реализовываться  сыворотка). 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Дальнейшая перспектива — увеличение ассортимента (сыры длительного созревания), объемов сбыта.</a:t>
            </a: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450692" y="5590341"/>
            <a:ext cx="4098397" cy="49416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АО «</a:t>
            </a:r>
            <a:r>
              <a:rPr lang="ru-RU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Росагролизинг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»; компания «КОЛАКС» и др. / розничные торговые сети (в первую очередь регионального формата), предприятия сегмента «</a:t>
            </a:r>
            <a:r>
              <a:rPr lang="en-US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Horeca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, социальные </a:t>
            </a:r>
            <a:r>
              <a:rPr lang="ru-RU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учреждния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(школы, детские сады).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КФХ, ЛПХ и др. сельхоз объединения Верещагинского ГО и соседних районов.</a:t>
            </a: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6226C166-8ED5-3D1C-B953-DBDF1BA18A5D}"/>
              </a:ext>
            </a:extLst>
          </p:cNvPr>
          <p:cNvSpPr txBox="1"/>
          <p:nvPr/>
        </p:nvSpPr>
        <p:spPr>
          <a:xfrm>
            <a:off x="450154" y="3800569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ресурсами</a:t>
            </a:r>
            <a:endParaRPr lang="ru-RU" sz="1200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CB32F1AC-00B5-27E0-F8CC-75524E79139C}"/>
              </a:ext>
            </a:extLst>
          </p:cNvPr>
          <p:cNvSpPr txBox="1"/>
          <p:nvPr/>
        </p:nvSpPr>
        <p:spPr>
          <a:xfrm>
            <a:off x="4812554" y="3959156"/>
            <a:ext cx="5530880" cy="1186663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</a:t>
            </a:r>
            <a:r>
              <a:rPr lang="en-US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BusinesStat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, за 5 лет производство сыра в РФ увеличилось на 58% (в т. ч. мягких — на 33,1%, плавленых — на 18,8%, твердых — на 12,1% к уровню 2018 г.); по данным Росстата в 2022 г. выпустили 669 тыс. т сыров (+ 3,3% к 2021 г.).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</a:t>
            </a:r>
            <a:r>
              <a:rPr lang="ru-RU" sz="800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Россельхозбанка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потребление сыров к 2030 г. вырастет с нынешних 6,2 кг до 9 кг на человека в год; таким образом, перспектива увеличения объема потребления сыров только в Пермском крае составит дополнительно 7 тыс. тонн ежегодно — растущий спрос.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результатам маркетингового исследования агентства ROIF EXPERT объем российского экспорта сгущенного молока в 2023 году только по Казахстану увеличился на 6,5 млн. долларов. </a:t>
            </a: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2824A13A-35B4-3A23-2928-F195EC00B599}"/>
              </a:ext>
            </a:extLst>
          </p:cNvPr>
          <p:cNvSpPr txBox="1"/>
          <p:nvPr/>
        </p:nvSpPr>
        <p:spPr>
          <a:xfrm>
            <a:off x="4976525" y="3628918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спросом</a:t>
            </a:r>
            <a:endParaRPr lang="ru-RU" sz="1200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A6359B78-242D-1808-3F82-081D8988B1F2}"/>
              </a:ext>
            </a:extLst>
          </p:cNvPr>
          <p:cNvSpPr txBox="1"/>
          <p:nvPr/>
        </p:nvSpPr>
        <p:spPr>
          <a:xfrm>
            <a:off x="4949969" y="5432137"/>
            <a:ext cx="4233414" cy="14791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7895D0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См. слайд «Проекты, предложенные бизнесом»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863F0294-AB1E-48BC-5BB1-411BE18809D0}"/>
              </a:ext>
            </a:extLst>
          </p:cNvPr>
          <p:cNvSpPr txBox="1"/>
          <p:nvPr/>
        </p:nvSpPr>
        <p:spPr>
          <a:xfrm>
            <a:off x="4976525" y="5215986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инвесторы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1787F823-8050-439E-D5E6-B34A6D6B00B4}"/>
              </a:ext>
            </a:extLst>
          </p:cNvPr>
          <p:cNvSpPr txBox="1"/>
          <p:nvPr/>
        </p:nvSpPr>
        <p:spPr>
          <a:xfrm>
            <a:off x="450154" y="5407917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партнёры</a:t>
            </a: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4F2680E7-6968-F661-EF5B-0D4BEAD0C8B1}"/>
              </a:ext>
            </a:extLst>
          </p:cNvPr>
          <p:cNvSpPr txBox="1"/>
          <p:nvPr/>
        </p:nvSpPr>
        <p:spPr>
          <a:xfrm>
            <a:off x="371428" y="6509731"/>
            <a:ext cx="4144881" cy="724999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Предоставление участка.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расходов на приобретение оборудования, специализированной техники, строительство.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в части предоставления целевых займов / предоставления гарантий.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части процентной ставки по инвестиционным и краткосрочным кредитам.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81BA34A1-C7C5-D7FF-D7C2-AD78D1A6FC6D}"/>
              </a:ext>
            </a:extLst>
          </p:cNvPr>
          <p:cNvSpPr txBox="1"/>
          <p:nvPr/>
        </p:nvSpPr>
        <p:spPr>
          <a:xfrm>
            <a:off x="4807601" y="6500269"/>
            <a:ext cx="5517318" cy="724999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части выхода на ритейлеров.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при получении необходимой разрешительной документации.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стоимости молока, закупаемого у производителей.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Консультационная поддержка в части разработки организационной и финансовой моделей кооперации. 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Помощь в подготовке кадров.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переговоров с потенциальными партнерами в части обеспечения предприятия сырьевой базой.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E88BC-01E8-8A58-0512-4EA6535E99E5}"/>
              </a:ext>
            </a:extLst>
          </p:cNvPr>
          <p:cNvSpPr txBox="1"/>
          <p:nvPr/>
        </p:nvSpPr>
        <p:spPr>
          <a:xfrm>
            <a:off x="298000" y="6085681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0092E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государственная поддержка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89DE5BF-F69F-B395-D7DA-EEA646BADEF3}"/>
              </a:ext>
            </a:extLst>
          </p:cNvPr>
          <p:cNvSpPr/>
          <p:nvPr/>
        </p:nvSpPr>
        <p:spPr>
          <a:xfrm>
            <a:off x="298002" y="6091548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262852" y="3996212"/>
            <a:ext cx="4268561" cy="1071247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Сырье: основная специализация с/х производителей в МО и соседних территориях — молочное животноводство.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Земельный участок: площадью от 0,1 га; потребуется приобретение специализированных автомобилей для приема молока у ЛПХ и КФХ; производственные помещения общей площадью 710  кв. м.</a:t>
            </a: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Кадровое обеспечение: 36 человек, местные и приглашенные  специалисты.</a:t>
            </a:r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Технология: поставщик оборудования / приглашенный технолог.</a:t>
            </a:r>
          </a:p>
        </p:txBody>
      </p:sp>
      <p:pic>
        <p:nvPicPr>
          <p:cNvPr id="1026" name="Picture 2" descr="Технология производства сыра Сулугуни">
            <a:extLst>
              <a:ext uri="{FF2B5EF4-FFF2-40B4-BE49-F238E27FC236}">
                <a16:creationId xmlns:a16="http://schemas.microsoft.com/office/drawing/2014/main" id="{E404A20A-615F-8C9E-05A4-1C6699E6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2" y="1164649"/>
            <a:ext cx="3105188" cy="23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гущенка Семейный бюджет с сахаром ГОСТ (380 г) - IRMAG.RU">
            <a:extLst>
              <a:ext uri="{FF2B5EF4-FFF2-40B4-BE49-F238E27FC236}">
                <a16:creationId xmlns:a16="http://schemas.microsoft.com/office/drawing/2014/main" id="{EDA356FE-796B-F9A1-1924-957EB929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0" y="2449091"/>
            <a:ext cx="1107612" cy="11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5">
            <a:extLst>
              <a:ext uri="{FF2B5EF4-FFF2-40B4-BE49-F238E27FC236}">
                <a16:creationId xmlns:a16="http://schemas.microsoft.com/office/drawing/2014/main" id="{4F80E536-001F-4B49-B4EF-F8FB1720A618}"/>
              </a:ext>
            </a:extLst>
          </p:cNvPr>
          <p:cNvSpPr txBox="1"/>
          <p:nvPr/>
        </p:nvSpPr>
        <p:spPr>
          <a:xfrm>
            <a:off x="4840933" y="1619252"/>
            <a:ext cx="933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94" lvl="0" defTabSz="950926">
              <a:spcBef>
                <a:spcPts val="89"/>
              </a:spcBef>
              <a:defRPr/>
            </a:pPr>
            <a:r>
              <a:rPr lang="ru-RU" sz="400" i="1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*Сумма инвестиций не учитывает возможные расходы на техническое присоединение</a:t>
            </a:r>
            <a:endParaRPr kumimoji="0" sz="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CCCDE9DA-079C-4951-9376-A35F744D9B34}"/>
              </a:ext>
            </a:extLst>
          </p:cNvPr>
          <p:cNvSpPr txBox="1"/>
          <p:nvPr/>
        </p:nvSpPr>
        <p:spPr>
          <a:xfrm>
            <a:off x="4981319" y="5588952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площадка для реализации</a:t>
            </a: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6DDC33A7-EC8B-464A-A542-B1C006DA1CF2}"/>
              </a:ext>
            </a:extLst>
          </p:cNvPr>
          <p:cNvSpPr txBox="1"/>
          <p:nvPr/>
        </p:nvSpPr>
        <p:spPr>
          <a:xfrm>
            <a:off x="4949969" y="5805323"/>
            <a:ext cx="4233414" cy="14791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7895D0"/>
              </a:buClr>
              <a:buSzPct val="150000"/>
              <a:defRPr/>
            </a:pP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59:16:0010202:150</a:t>
            </a:r>
          </a:p>
        </p:txBody>
      </p:sp>
    </p:spTree>
    <p:extLst>
      <p:ext uri="{BB962C8B-B14F-4D97-AF65-F5344CB8AC3E}">
        <p14:creationId xmlns:p14="http://schemas.microsoft.com/office/powerpoint/2010/main" val="198410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DBA00-0F44-2B8B-3137-7EB6ADE5F729}"/>
              </a:ext>
            </a:extLst>
          </p:cNvPr>
          <p:cNvSpPr txBox="1"/>
          <p:nvPr/>
        </p:nvSpPr>
        <p:spPr>
          <a:xfrm>
            <a:off x="4825760" y="1948236"/>
            <a:ext cx="5209424" cy="3036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370" marR="2547" algn="ctr" defTabSz="458648">
              <a:lnSpc>
                <a:spcPts val="1756"/>
              </a:lnSpc>
              <a:spcBef>
                <a:spcPts val="49"/>
              </a:spcBef>
              <a:defRPr/>
            </a:pPr>
            <a:r>
              <a:rPr lang="ru-RU" sz="1131" b="1" spc="-4" dirty="0">
                <a:solidFill>
                  <a:srgbClr val="21B63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суть проекта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519153D-EBBE-59E1-CB15-C1084FA8938D}"/>
              </a:ext>
            </a:extLst>
          </p:cNvPr>
          <p:cNvSpPr/>
          <p:nvPr/>
        </p:nvSpPr>
        <p:spPr>
          <a:xfrm>
            <a:off x="4816431" y="1977604"/>
            <a:ext cx="5215579" cy="3192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55E2906-DC9A-115F-31A6-AE902E16B0F1}"/>
              </a:ext>
            </a:extLst>
          </p:cNvPr>
          <p:cNvSpPr/>
          <p:nvPr/>
        </p:nvSpPr>
        <p:spPr>
          <a:xfrm>
            <a:off x="4838342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5E373FD-FC96-14F6-6859-31C86F2BD943}"/>
              </a:ext>
            </a:extLst>
          </p:cNvPr>
          <p:cNvSpPr/>
          <p:nvPr/>
        </p:nvSpPr>
        <p:spPr>
          <a:xfrm>
            <a:off x="5944041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BD88B0B-4B0A-4B40-1378-DE49EBE6C5B4}"/>
              </a:ext>
            </a:extLst>
          </p:cNvPr>
          <p:cNvSpPr/>
          <p:nvPr/>
        </p:nvSpPr>
        <p:spPr>
          <a:xfrm>
            <a:off x="7049749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92D9A8-E623-F928-CFB9-F1AD15E24FFE}"/>
              </a:ext>
            </a:extLst>
          </p:cNvPr>
          <p:cNvSpPr/>
          <p:nvPr/>
        </p:nvSpPr>
        <p:spPr>
          <a:xfrm>
            <a:off x="8155452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C1C582-DAE7-5D7D-E6A3-64DBBAEB47EA}"/>
              </a:ext>
            </a:extLst>
          </p:cNvPr>
          <p:cNvSpPr/>
          <p:nvPr/>
        </p:nvSpPr>
        <p:spPr>
          <a:xfrm>
            <a:off x="9261155" y="1150343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0908" y="1282949"/>
            <a:ext cx="286593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39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66</a:t>
            </a:r>
            <a:endParaRPr sz="1038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10650" defTabSz="896727">
              <a:lnSpc>
                <a:spcPts val="889"/>
              </a:lnSpc>
              <a:defRPr/>
            </a:pPr>
            <a:r>
              <a:rPr lang="ru-RU" sz="566" b="1" spc="12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 </a:t>
            </a:r>
            <a:r>
              <a:rPr sz="566" b="1" spc="12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ме</a:t>
            </a:r>
            <a:r>
              <a:rPr sz="566" b="1" spc="3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с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72741" y="1282949"/>
            <a:ext cx="508554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108,4</a:t>
            </a:r>
          </a:p>
          <a:p>
            <a:pPr algn="ctr" defTabSz="896727">
              <a:lnSpc>
                <a:spcPts val="889"/>
              </a:lnSpc>
              <a:defRPr/>
            </a:pPr>
            <a:r>
              <a:rPr sz="566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566" b="1" spc="-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57061" y="1282949"/>
            <a:ext cx="415196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37,5</a:t>
            </a:r>
            <a:endParaRPr sz="1038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896727">
              <a:lnSpc>
                <a:spcPts val="889"/>
              </a:lnSpc>
              <a:defRPr/>
            </a:pPr>
            <a:r>
              <a:rPr sz="566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566" b="1" spc="-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13713" y="1282949"/>
            <a:ext cx="440635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17,5</a:t>
            </a:r>
            <a:endParaRPr sz="1038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896727">
              <a:lnSpc>
                <a:spcPts val="889"/>
              </a:lnSpc>
              <a:defRPr/>
            </a:pPr>
            <a:r>
              <a:rPr sz="566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566" b="1" spc="-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226833" y="1326847"/>
            <a:ext cx="615969" cy="121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10"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spc="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16,8</a:t>
            </a:r>
            <a:r>
              <a:rPr sz="1038" b="1" spc="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%</a:t>
            </a:r>
            <a:endParaRPr sz="566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049747" y="1657605"/>
            <a:ext cx="77997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1" marR="4260" indent="-9341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СРОК  О</a:t>
            </a: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</a:t>
            </a:r>
            <a:r>
              <a:rPr sz="754" b="1" spc="-12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ПАЕМО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838336" y="1657607"/>
            <a:ext cx="77997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0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ИНВ</a:t>
            </a: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Е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ТИЦИИ</a:t>
            </a:r>
            <a:r>
              <a:rPr lang="ru-RU"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</a:t>
            </a:r>
            <a:endParaRPr sz="754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261154" y="1657608"/>
            <a:ext cx="7799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0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NPV</a:t>
            </a:r>
            <a:endParaRPr lang="ru-RU" sz="754" b="1" spc="-55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0650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96 мес.</a:t>
            </a: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)</a:t>
            </a:r>
            <a:endParaRPr sz="754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44041" y="1657608"/>
            <a:ext cx="77997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60" indent="10898" algn="ctr" defTabSz="896727">
              <a:lnSpc>
                <a:spcPts val="801"/>
              </a:lnSpc>
              <a:spcBef>
                <a:spcPts val="243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ОБОР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ТНЫЙ</a:t>
            </a:r>
            <a:r>
              <a:rPr lang="ru-RU"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КАПИТАЛ</a:t>
            </a:r>
            <a:endParaRPr sz="754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155451" y="1657607"/>
            <a:ext cx="77997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0" algn="ctr" defTabSz="896727">
              <a:lnSpc>
                <a:spcPts val="801"/>
              </a:lnSpc>
              <a:spcBef>
                <a:spcPts val="1338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IRR</a:t>
            </a:r>
            <a:r>
              <a:rPr sz="754" b="1" spc="-58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(BHP)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8750-6AB6-6757-B276-A5B841937FF6}"/>
              </a:ext>
            </a:extLst>
          </p:cNvPr>
          <p:cNvSpPr txBox="1"/>
          <p:nvPr/>
        </p:nvSpPr>
        <p:spPr bwMode="auto">
          <a:xfrm>
            <a:off x="725971" y="381097"/>
            <a:ext cx="9649908" cy="55681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1976" defTabSz="1008400">
              <a:spcBef>
                <a:spcPts val="95"/>
              </a:spcBef>
              <a:defRPr/>
            </a:pPr>
            <a:r>
              <a:rPr lang="ru-RU" sz="1509" b="1" kern="0" cap="all" dirty="0">
                <a:solidFill>
                  <a:srgbClr val="C0C1C2"/>
                </a:solidFill>
                <a:latin typeface="Arial Black" panose="020B0A04020102020204" pitchFamily="34" charset="0"/>
              </a:rPr>
              <a:t>Организация пошива одежды для Минобороны РФ (термобелье, спецодежда и специальная обувь)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8DDD4566-ABC2-6744-4975-049AC23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007" y="7014467"/>
            <a:ext cx="387872" cy="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75623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3D928D49-9667-6644-8876-990F029E125B}" type="slidenum">
              <a:rPr lang="ru-RU" altLang="ru-RU" sz="849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75623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26</a:t>
            </a:fld>
            <a:endParaRPr lang="ru-RU" altLang="ru-RU" sz="744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E00BAB1B-CF74-3BAD-4B71-350873940ECE}"/>
              </a:ext>
            </a:extLst>
          </p:cNvPr>
          <p:cNvSpPr txBox="1"/>
          <p:nvPr/>
        </p:nvSpPr>
        <p:spPr>
          <a:xfrm>
            <a:off x="3795478" y="6012661"/>
            <a:ext cx="3102445" cy="18611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 algn="ctr" defTabSz="1008400">
              <a:spcBef>
                <a:spcPts val="95"/>
              </a:spcBef>
            </a:pPr>
            <a:r>
              <a:rPr lang="ru-RU" sz="1131" b="1" spc="14" dirty="0">
                <a:solidFill>
                  <a:prstClr val="white"/>
                </a:solidFill>
                <a:latin typeface="Arial Black" panose="020B0A04020102020204" pitchFamily="34" charset="0"/>
                <a:cs typeface="Montserrat ExtraBold"/>
              </a:rPr>
              <a:t>государственная поддержка</a:t>
            </a:r>
            <a:endParaRPr sz="1131" dirty="0">
              <a:solidFill>
                <a:prstClr val="white"/>
              </a:solidFill>
              <a:latin typeface="Arial Black" panose="020B0A04020102020204" pitchFamily="34" charset="0"/>
              <a:cs typeface="Montserrat ExtraBold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85BE18E0-F572-A1F4-906C-564D256449FC}"/>
              </a:ext>
            </a:extLst>
          </p:cNvPr>
          <p:cNvSpPr txBox="1"/>
          <p:nvPr/>
        </p:nvSpPr>
        <p:spPr>
          <a:xfrm>
            <a:off x="4855789" y="2341265"/>
            <a:ext cx="5200925" cy="1056570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швейного производства полного цикла для работы на местном рынке региона и ПФО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пошив для нужд структурных подразделений Минобороны и других силовых структур; В части сбыта: использование схемы участия в государственных закупках, использование инструментов интернет торговли (работа с корпоративным сектором), в том числе опции предварительного и индивидуального заказа (работа с ритейлом).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Основной спецификой швейного производства является универсальность используемых технологий и разнообразие выпускаемой продукции, способность быстро адаптироваться к запросам заказчика.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Предполагаемый объем производства составит от 100 тыс. комплектов одежды и обуви ежегодно.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Дальнейшая перспектива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ориентация на спецодежду и униформу для коммерческих организаций и крупных промышленных производств края.</a:t>
            </a: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792732" y="5517068"/>
            <a:ext cx="4481960" cy="481413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1294" marR="801279" algn="just" defTabSz="950926">
              <a:buClr>
                <a:srgbClr val="1F427B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Крупные промышленные предприятия и организации коммунального сектора Пермского края, Татарстана и Республики Марий Эл.</a:t>
            </a:r>
          </a:p>
          <a:p>
            <a:pPr marL="11294" marR="801279" algn="just" defTabSz="950926">
              <a:buClr>
                <a:srgbClr val="1F427B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Силовые структуры РФ: Минобороны, МВД, МЧС РФ.</a:t>
            </a:r>
          </a:p>
          <a:p>
            <a:pPr marL="13313" algn="just" defTabSz="896727">
              <a:lnSpc>
                <a:spcPts val="811"/>
              </a:lnSpc>
              <a:buClr>
                <a:srgbClr val="21B63A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6226C166-8ED5-3D1C-B953-DBDF1BA18A5D}"/>
              </a:ext>
            </a:extLst>
          </p:cNvPr>
          <p:cNvSpPr txBox="1"/>
          <p:nvPr/>
        </p:nvSpPr>
        <p:spPr>
          <a:xfrm>
            <a:off x="797197" y="3830957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ресурсами</a:t>
            </a:r>
            <a:endParaRPr lang="ru-RU" sz="1131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CB32F1AC-00B5-27E0-F8CC-75524E79139C}"/>
              </a:ext>
            </a:extLst>
          </p:cNvPr>
          <p:cNvSpPr txBox="1"/>
          <p:nvPr/>
        </p:nvSpPr>
        <p:spPr>
          <a:xfrm>
            <a:off x="4805282" y="3807192"/>
            <a:ext cx="5215579" cy="851386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сервиса </a:t>
            </a:r>
            <a:r>
              <a:rPr lang="en-US" sz="754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CloudPayments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в первом полугодии 2022 г. онлайн-спрос на спецодежду (одежду и обувь с дополнительной защитой) вырос на 52%, причем выросло как количество транзакций — на 24%, так и средняя сумма онлайн-покупки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 на 28% с 9,3 до 11,8 тыс. руб.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 ресурса «</a:t>
            </a:r>
            <a:r>
              <a:rPr lang="ru-RU" sz="754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РосТендер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» в РФ объем размещенных тендеров на  спецодежду и обувь для предприятий оборонного сектора в 2023 составляет более 10 млрд рублей.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В настоящее время производится модернизация ВС РФ, а также увеличение численности личного состава. </a:t>
            </a: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2824A13A-35B4-3A23-2928-F195EC00B599}"/>
              </a:ext>
            </a:extLst>
          </p:cNvPr>
          <p:cNvSpPr txBox="1"/>
          <p:nvPr/>
        </p:nvSpPr>
        <p:spPr>
          <a:xfrm>
            <a:off x="4972741" y="3541060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спросом</a:t>
            </a:r>
            <a:endParaRPr lang="ru-RU" sz="1131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A6359B78-242D-1808-3F82-081D8988B1F2}"/>
              </a:ext>
            </a:extLst>
          </p:cNvPr>
          <p:cNvSpPr txBox="1"/>
          <p:nvPr/>
        </p:nvSpPr>
        <p:spPr>
          <a:xfrm>
            <a:off x="4972741" y="5077610"/>
            <a:ext cx="3992079" cy="133241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3313" algn="just" defTabSz="896727">
              <a:lnSpc>
                <a:spcPts val="811"/>
              </a:lnSpc>
              <a:buClr>
                <a:srgbClr val="7895D0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См. слайд «Проекты, предложенные бизнесом»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863F0294-AB1E-48BC-5BB1-411BE18809D0}"/>
              </a:ext>
            </a:extLst>
          </p:cNvPr>
          <p:cNvSpPr txBox="1"/>
          <p:nvPr/>
        </p:nvSpPr>
        <p:spPr>
          <a:xfrm>
            <a:off x="4972741" y="4836804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инвесторы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1787F823-8050-439E-D5E6-B34A6D6B00B4}"/>
              </a:ext>
            </a:extLst>
          </p:cNvPr>
          <p:cNvSpPr txBox="1"/>
          <p:nvPr/>
        </p:nvSpPr>
        <p:spPr>
          <a:xfrm>
            <a:off x="797196" y="5339761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партнёры</a:t>
            </a: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4F2680E7-6968-F661-EF5B-0D4BEAD0C8B1}"/>
              </a:ext>
            </a:extLst>
          </p:cNvPr>
          <p:cNvSpPr txBox="1"/>
          <p:nvPr/>
        </p:nvSpPr>
        <p:spPr>
          <a:xfrm>
            <a:off x="669298" y="6403502"/>
            <a:ext cx="3908593" cy="338425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Предоставление участка </a:t>
            </a:r>
            <a:r>
              <a:rPr lang="en-US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помещений.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расходов на приобретение оборудования, строительство.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в части предоставления целевых займов / предоставления гарантий.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81BA34A1-C7C5-D7FF-D7C2-AD78D1A6FC6D}"/>
              </a:ext>
            </a:extLst>
          </p:cNvPr>
          <p:cNvSpPr txBox="1"/>
          <p:nvPr/>
        </p:nvSpPr>
        <p:spPr>
          <a:xfrm>
            <a:off x="4871379" y="6403502"/>
            <a:ext cx="5169746" cy="441017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при получении необходимой разрешительной документации.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Помощь в подготовке кадров.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части организации взаимодействия с силовыми ведомствами.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создании бренда и его продвижении на межрегиональном рынке.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E88BC-01E8-8A58-0512-4EA6535E99E5}"/>
              </a:ext>
            </a:extLst>
          </p:cNvPr>
          <p:cNvSpPr txBox="1"/>
          <p:nvPr/>
        </p:nvSpPr>
        <p:spPr>
          <a:xfrm>
            <a:off x="585813" y="5954322"/>
            <a:ext cx="9435048" cy="3036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370" marR="2547" algn="ctr" defTabSz="458648">
              <a:lnSpc>
                <a:spcPts val="1756"/>
              </a:lnSpc>
              <a:spcBef>
                <a:spcPts val="49"/>
              </a:spcBef>
              <a:defRPr/>
            </a:pPr>
            <a:r>
              <a:rPr lang="ru-RU" sz="1131" b="1" spc="-4" dirty="0">
                <a:solidFill>
                  <a:srgbClr val="0092E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государственная поддержка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89DE5BF-F69F-B395-D7DA-EEA646BADEF3}"/>
              </a:ext>
            </a:extLst>
          </p:cNvPr>
          <p:cNvSpPr/>
          <p:nvPr/>
        </p:nvSpPr>
        <p:spPr>
          <a:xfrm>
            <a:off x="585815" y="5959855"/>
            <a:ext cx="9446195" cy="3192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650282" y="4032365"/>
            <a:ext cx="3843304" cy="1056570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3313" algn="just" defTabSz="896727">
              <a:lnSpc>
                <a:spcPts val="811"/>
              </a:lnSpc>
              <a:buClr>
                <a:srgbClr val="21B63A"/>
              </a:buClr>
              <a:buSzPct val="150000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Земельный участок: площадью от 0,3 га. 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Кадровое обеспечение: 109 человек, местные и приглашенные специалисты, возможен вариант найма персонала из соседних МО на сменный график с проживанием для выполнения больших заказов, тогда необходимо предоставить места размещения сотрудников на время работы (проектом не предусмотрено).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Технология: поставщик швейного оборудования / приглашенный технолог.</a:t>
            </a:r>
          </a:p>
        </p:txBody>
      </p:sp>
      <p:pic>
        <p:nvPicPr>
          <p:cNvPr id="5" name="Picture 2" descr="Шойгу не усмотрел влияния коронавируса на планы по весеннему призыву — РБК">
            <a:extLst>
              <a:ext uri="{FF2B5EF4-FFF2-40B4-BE49-F238E27FC236}">
                <a16:creationId xmlns:a16="http://schemas.microsoft.com/office/drawing/2014/main" id="{89562FBA-B101-4740-BDA5-0F2EBA44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" y="1170029"/>
            <a:ext cx="3786629" cy="23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5">
            <a:extLst>
              <a:ext uri="{FF2B5EF4-FFF2-40B4-BE49-F238E27FC236}">
                <a16:creationId xmlns:a16="http://schemas.microsoft.com/office/drawing/2014/main" id="{4F80E536-001F-4B49-B4EF-F8FB1720A618}"/>
              </a:ext>
            </a:extLst>
          </p:cNvPr>
          <p:cNvSpPr txBox="1"/>
          <p:nvPr/>
        </p:nvSpPr>
        <p:spPr>
          <a:xfrm>
            <a:off x="4844652" y="1757012"/>
            <a:ext cx="933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94" lvl="0" defTabSz="950926">
              <a:spcBef>
                <a:spcPts val="89"/>
              </a:spcBef>
              <a:defRPr/>
            </a:pPr>
            <a:r>
              <a:rPr lang="ru-RU" sz="400" i="1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*Сумма инвестиций не учитывает возможные расходы на техническое присоединение</a:t>
            </a:r>
            <a:endParaRPr kumimoji="0" sz="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E3DCBEC5-2927-4C70-B630-1C1FBFB97B69}"/>
              </a:ext>
            </a:extLst>
          </p:cNvPr>
          <p:cNvSpPr txBox="1"/>
          <p:nvPr/>
        </p:nvSpPr>
        <p:spPr>
          <a:xfrm>
            <a:off x="4972741" y="5274058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площадка для реализации </a:t>
            </a: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A3350E9E-98A1-4062-9BF6-7945D5EAEE8A}"/>
              </a:ext>
            </a:extLst>
          </p:cNvPr>
          <p:cNvSpPr txBox="1"/>
          <p:nvPr/>
        </p:nvSpPr>
        <p:spPr>
          <a:xfrm>
            <a:off x="4972740" y="5538593"/>
            <a:ext cx="3992079" cy="133241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3313" algn="just" defTabSz="896727">
              <a:lnSpc>
                <a:spcPts val="811"/>
              </a:lnSpc>
              <a:buClr>
                <a:srgbClr val="7895D0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59:16:0010123:107</a:t>
            </a:r>
          </a:p>
        </p:txBody>
      </p:sp>
    </p:spTree>
    <p:extLst>
      <p:ext uri="{BB962C8B-B14F-4D97-AF65-F5344CB8AC3E}">
        <p14:creationId xmlns:p14="http://schemas.microsoft.com/office/powerpoint/2010/main" val="400844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DBA00-0F44-2B8B-3137-7EB6ADE5F729}"/>
              </a:ext>
            </a:extLst>
          </p:cNvPr>
          <p:cNvSpPr txBox="1"/>
          <p:nvPr/>
        </p:nvSpPr>
        <p:spPr>
          <a:xfrm>
            <a:off x="4794039" y="1812940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суть проекта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519153D-EBBE-59E1-CB15-C1084FA8938D}"/>
              </a:ext>
            </a:extLst>
          </p:cNvPr>
          <p:cNvSpPr/>
          <p:nvPr/>
        </p:nvSpPr>
        <p:spPr>
          <a:xfrm>
            <a:off x="4794041" y="1818807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55E2906-DC9A-115F-31A6-AE902E16B0F1}"/>
              </a:ext>
            </a:extLst>
          </p:cNvPr>
          <p:cNvSpPr/>
          <p:nvPr/>
        </p:nvSpPr>
        <p:spPr>
          <a:xfrm>
            <a:off x="4807609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5E373FD-FC96-14F6-6859-31C86F2BD943}"/>
              </a:ext>
            </a:extLst>
          </p:cNvPr>
          <p:cNvSpPr/>
          <p:nvPr/>
        </p:nvSpPr>
        <p:spPr>
          <a:xfrm>
            <a:off x="5980156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BD88B0B-4B0A-4B40-1378-DE49EBE6C5B4}"/>
              </a:ext>
            </a:extLst>
          </p:cNvPr>
          <p:cNvSpPr/>
          <p:nvPr/>
        </p:nvSpPr>
        <p:spPr>
          <a:xfrm>
            <a:off x="7152703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92D9A8-E623-F928-CFB9-F1AD15E24FFE}"/>
              </a:ext>
            </a:extLst>
          </p:cNvPr>
          <p:cNvSpPr/>
          <p:nvPr/>
        </p:nvSpPr>
        <p:spPr>
          <a:xfrm>
            <a:off x="8325250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C1C582-DAE7-5D7D-E6A3-64DBBAEB47EA}"/>
              </a:ext>
            </a:extLst>
          </p:cNvPr>
          <p:cNvSpPr/>
          <p:nvPr/>
        </p:nvSpPr>
        <p:spPr>
          <a:xfrm>
            <a:off x="9497796" y="991285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9045" y="1131908"/>
            <a:ext cx="3039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9" marR="0" lvl="0" indent="0" algn="l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69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11294" marR="0" lvl="0" indent="0" algn="l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13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 </a:t>
            </a:r>
            <a:r>
              <a:rPr kumimoji="0" sz="600" b="1" i="0" u="none" strike="noStrike" kern="1200" cap="none" spc="13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ме</a:t>
            </a:r>
            <a:r>
              <a:rPr kumimoji="0" sz="600" b="1" i="0" u="none" strike="noStrike" kern="1200" cap="none" spc="31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с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50133" y="1131908"/>
            <a:ext cx="5392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120,8</a:t>
            </a:r>
          </a:p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10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kumimoji="0" sz="600" b="1" i="0" u="none" strike="noStrike" kern="1200" cap="none" spc="-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05547" y="1131908"/>
            <a:ext cx="4402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23,9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10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kumimoji="0" sz="600" b="1" i="0" u="none" strike="noStrike" kern="1200" cap="none" spc="-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60082" y="1131908"/>
            <a:ext cx="4672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3,7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10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kumimoji="0" sz="600" b="1" i="0" u="none" strike="noStrike" kern="1200" cap="none" spc="-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400946" y="1178459"/>
            <a:ext cx="653206" cy="127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86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14,1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%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152701" y="1529213"/>
            <a:ext cx="82712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5" marR="4518" lvl="0" indent="-9905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СРОК  О</a:t>
            </a: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</a:t>
            </a:r>
            <a:r>
              <a:rPr kumimoji="0" sz="800" b="1" i="0" u="none" strike="noStrike" kern="1200" cap="none" spc="-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ПАЕМО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807603" y="1529215"/>
            <a:ext cx="827123" cy="10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ИНВ</a:t>
            </a: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Е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ТИЦИИ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497797" y="1529215"/>
            <a:ext cx="827122" cy="22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NPV</a:t>
            </a:r>
            <a:endParaRPr kumimoji="0" lang="ru-RU" sz="800" b="1" i="0" u="none" strike="noStrike" kern="1200" cap="none" spc="-58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ru-RU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96 мес.</a:t>
            </a: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80152" y="1529215"/>
            <a:ext cx="827123" cy="20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518" lvl="0" indent="11556" algn="ctr" defTabSz="950926" rtl="0" eaLnBrk="1" fontAlgn="auto" latinLnBrk="0" hangingPunct="1">
              <a:lnSpc>
                <a:spcPts val="849"/>
              </a:lnSpc>
              <a:spcBef>
                <a:spcPts val="2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ОБОР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ТНЫЙ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КАПИТАЛ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325249" y="1529215"/>
            <a:ext cx="827123" cy="10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1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IRR</a:t>
            </a:r>
            <a:r>
              <a:rPr kumimoji="0" sz="800" b="1" i="0" u="none" strike="noStrike" kern="1200" cap="none" spc="-62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(BHP)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8750-6AB6-6757-B276-A5B841937FF6}"/>
              </a:ext>
            </a:extLst>
          </p:cNvPr>
          <p:cNvSpPr txBox="1"/>
          <p:nvPr/>
        </p:nvSpPr>
        <p:spPr bwMode="auto">
          <a:xfrm>
            <a:off x="460123" y="325711"/>
            <a:ext cx="10233277" cy="55681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509" b="1" kern="0" cap="all" dirty="0">
                <a:solidFill>
                  <a:srgbClr val="C0C1C2"/>
                </a:solidFill>
                <a:latin typeface="Arial Black" panose="020B0A04020102020204" pitchFamily="34" charset="0"/>
              </a:rPr>
              <a:t>Организация производства контейнеров и «</a:t>
            </a:r>
            <a:r>
              <a:rPr lang="ru-RU" sz="1509" b="1" kern="0" cap="all" dirty="0" err="1">
                <a:solidFill>
                  <a:srgbClr val="C0C1C2"/>
                </a:solidFill>
                <a:latin typeface="Arial Black" panose="020B0A04020102020204" pitchFamily="34" charset="0"/>
              </a:rPr>
              <a:t>вахтовок</a:t>
            </a:r>
            <a:r>
              <a:rPr lang="ru-RU" sz="1509" b="1" kern="0" cap="all" dirty="0">
                <a:solidFill>
                  <a:srgbClr val="C0C1C2"/>
                </a:solidFill>
                <a:latin typeface="Arial Black" panose="020B0A04020102020204" pitchFamily="34" charset="0"/>
              </a:rPr>
              <a:t>» на базе </a:t>
            </a:r>
            <a:r>
              <a:rPr lang="ru-RU" sz="1509" b="1" kern="0" cap="all" dirty="0" smtClean="0">
                <a:solidFill>
                  <a:srgbClr val="C0C1C2"/>
                </a:solidFill>
                <a:latin typeface="Arial Black" panose="020B0A04020102020204" pitchFamily="34" charset="0"/>
              </a:rPr>
              <a:t>АО Верещагинский ПРМЗ «</a:t>
            </a:r>
            <a:r>
              <a:rPr lang="ru-RU" sz="1509" b="1" kern="0" cap="all" dirty="0" err="1" smtClean="0">
                <a:solidFill>
                  <a:srgbClr val="C0C1C2"/>
                </a:solidFill>
                <a:latin typeface="Arial Black" panose="020B0A04020102020204" pitchFamily="34" charset="0"/>
              </a:rPr>
              <a:t>Ремпутьмаш</a:t>
            </a:r>
            <a:r>
              <a:rPr lang="ru-RU" sz="1509" b="1" kern="0" cap="all" dirty="0" smtClean="0">
                <a:solidFill>
                  <a:srgbClr val="C0C1C2"/>
                </a:solidFill>
                <a:latin typeface="Arial Black" panose="020B0A04020102020204" pitchFamily="34" charset="0"/>
              </a:rPr>
              <a:t>»</a:t>
            </a:r>
            <a:endParaRPr lang="ru-RU" sz="1509" b="1" kern="0" cap="all" dirty="0">
              <a:solidFill>
                <a:srgbClr val="C0C1C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8DDD4566-ABC2-6744-4975-049AC23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27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E00BAB1B-CF74-3BAD-4B71-350873940ECE}"/>
              </a:ext>
            </a:extLst>
          </p:cNvPr>
          <p:cNvSpPr txBox="1"/>
          <p:nvPr/>
        </p:nvSpPr>
        <p:spPr>
          <a:xfrm>
            <a:off x="3701701" y="6147547"/>
            <a:ext cx="32899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Montserrat ExtraBold"/>
              </a:rPr>
              <a:t>государственная поддержка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Montserrat ExtraBold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85BE18E0-F572-A1F4-906C-564D256449FC}"/>
              </a:ext>
            </a:extLst>
          </p:cNvPr>
          <p:cNvSpPr txBox="1"/>
          <p:nvPr/>
        </p:nvSpPr>
        <p:spPr>
          <a:xfrm>
            <a:off x="4809580" y="2267248"/>
            <a:ext cx="5515339" cy="955831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производства модульно-каркасных блочных конструкций (вагон-бытовка, жилые и нежилые блок-контейнеры) на базе кадрового потенциала действующего вагонного-ремонтного депо.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Строительство с нуля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/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использование промышленных объектов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особые требования к производственному помещению по высоте и конструкциям (необходимо размещение в здании мостового крана).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Объем производства после выхода на проектную мощность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6,5 тысяч кв. м (по площади основания) конструкций ежегодно.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Перспектива развития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расширение ассортимента выпускаемых конструкций, возможность производства продукции под индивидуальные требования и размеры заказчика.</a:t>
            </a: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556322" y="5584562"/>
            <a:ext cx="3913706" cy="263334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Верещагинский многопрофильный техникум.</a:t>
            </a:r>
          </a:p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Верещагинское вагонное ремонтное депо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6226C166-8ED5-3D1C-B953-DBDF1BA18A5D}"/>
              </a:ext>
            </a:extLst>
          </p:cNvPr>
          <p:cNvSpPr txBox="1"/>
          <p:nvPr/>
        </p:nvSpPr>
        <p:spPr>
          <a:xfrm>
            <a:off x="556322" y="3653342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ресурсами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CB32F1AC-00B5-27E0-F8CC-75524E79139C}"/>
              </a:ext>
            </a:extLst>
          </p:cNvPr>
          <p:cNvSpPr txBox="1"/>
          <p:nvPr/>
        </p:nvSpPr>
        <p:spPr>
          <a:xfrm>
            <a:off x="4825318" y="3650110"/>
            <a:ext cx="5530878" cy="1532912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Бытовки широко используются в разных сферах деятельности, от строительства до нефтяной промышленности. 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анализа группы компаний «Дальневосточное морское пароходство» контейнерный рынок РФ по итогам 2023 года вырос на 15% по сравнению к 2022 г., наблюдается устойчивая тенденция к росту.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Ассоциации морских торговых портов России, в январе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сентябре 2023 г. контейнерооборот увеличился на 9,3% по сравнению с аналогичным периодом 2022 г.  и составил 37,3 миллиона тонн.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данным Свердловского центра фирменного транспортного обслуживания РЖД, в 2023 г. завершится строительство на 142 из 263 объектах Транссиба и БАМа, что позволит увеличить провозные способности полигона со 158 до 173 миллионов тонн.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2824A13A-35B4-3A23-2928-F195EC00B599}"/>
              </a:ext>
            </a:extLst>
          </p:cNvPr>
          <p:cNvSpPr txBox="1"/>
          <p:nvPr/>
        </p:nvSpPr>
        <p:spPr>
          <a:xfrm>
            <a:off x="4936153" y="3329925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спросом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A6359B78-242D-1808-3F82-081D8988B1F2}"/>
              </a:ext>
            </a:extLst>
          </p:cNvPr>
          <p:cNvSpPr txBox="1"/>
          <p:nvPr/>
        </p:nvSpPr>
        <p:spPr>
          <a:xfrm>
            <a:off x="4950133" y="5327783"/>
            <a:ext cx="4233414" cy="14791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7895D0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См. слайд «Проекты, предложенные бизнесом»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863F0294-AB1E-48BC-5BB1-411BE18809D0}"/>
              </a:ext>
            </a:extLst>
          </p:cNvPr>
          <p:cNvSpPr txBox="1"/>
          <p:nvPr/>
        </p:nvSpPr>
        <p:spPr>
          <a:xfrm>
            <a:off x="4936153" y="5102007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инвесторы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1787F823-8050-439E-D5E6-B34A6D6B00B4}"/>
              </a:ext>
            </a:extLst>
          </p:cNvPr>
          <p:cNvSpPr txBox="1"/>
          <p:nvPr/>
        </p:nvSpPr>
        <p:spPr>
          <a:xfrm>
            <a:off x="568898" y="5359571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партнёры</a:t>
            </a: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4F2680E7-6968-F661-EF5B-0D4BEAD0C8B1}"/>
              </a:ext>
            </a:extLst>
          </p:cNvPr>
          <p:cNvSpPr txBox="1"/>
          <p:nvPr/>
        </p:nvSpPr>
        <p:spPr>
          <a:xfrm>
            <a:off x="386532" y="6562014"/>
            <a:ext cx="4144881" cy="49416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Предоставление площадки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/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здания промышленного назначения. 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расходов на приобретение производственного оборудования / строительство.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в части предоставления целевых займов / предоставления гарантий.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81BA34A1-C7C5-D7FF-D7C2-AD78D1A6FC6D}"/>
              </a:ext>
            </a:extLst>
          </p:cNvPr>
          <p:cNvSpPr txBox="1"/>
          <p:nvPr/>
        </p:nvSpPr>
        <p:spPr>
          <a:xfrm>
            <a:off x="4856597" y="6562014"/>
            <a:ext cx="5468321" cy="609582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переговоров с потенциальными партнерами.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предприятия в части выхода на экспортные рынки.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Помощь в подготовке кадров.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части организации продвижения предприятия на рынки соседних МО.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части прохождения необходимых процедур сертификации.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E88BC-01E8-8A58-0512-4EA6535E99E5}"/>
              </a:ext>
            </a:extLst>
          </p:cNvPr>
          <p:cNvSpPr txBox="1"/>
          <p:nvPr/>
        </p:nvSpPr>
        <p:spPr>
          <a:xfrm>
            <a:off x="298000" y="6085681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0092E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государственная поддержка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89DE5BF-F69F-B395-D7DA-EEA646BADEF3}"/>
              </a:ext>
            </a:extLst>
          </p:cNvPr>
          <p:cNvSpPr/>
          <p:nvPr/>
        </p:nvSpPr>
        <p:spPr>
          <a:xfrm>
            <a:off x="298002" y="6091548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381141" y="3890048"/>
            <a:ext cx="4101463" cy="955831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Сырьевой ресурс: крупные производители и дилеры металлопроката в регионе. 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Земельный участок: площадью от 0,25 га; производственной площадью</a:t>
            </a:r>
            <a:r>
              <a:rPr kumimoji="0" lang="ru-RU" sz="800" b="0" i="0" u="none" strike="noStrike" kern="1200" cap="none" spc="0" normalizeH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1 200 кв. м, открытая погрузочно-загрузочная площадка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500 кв. м. При наличии свободных производственных площадей в действующем депо возможно существенное снижение стоимости проекта.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Кадровое обеспечение: 56 человек, местные специалисты с опытом работы в депо, выпускники верещагинского многопрофильного техникума.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Технология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производство модульно-каркасных блоков.</a:t>
            </a:r>
          </a:p>
        </p:txBody>
      </p:sp>
      <p:pic>
        <p:nvPicPr>
          <p:cNvPr id="2050" name="Picture 2" descr="Аренда бытовок для строителей в Москве и Московской области |  Bytovka-deshevo">
            <a:extLst>
              <a:ext uri="{FF2B5EF4-FFF2-40B4-BE49-F238E27FC236}">
                <a16:creationId xmlns:a16="http://schemas.microsoft.com/office/drawing/2014/main" id="{444D08D1-ED4D-446D-8E58-CFD3A40F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7422"/>
          <a:stretch/>
        </p:blipFill>
        <p:spPr bwMode="auto">
          <a:xfrm>
            <a:off x="544005" y="987199"/>
            <a:ext cx="4083673" cy="25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5">
            <a:extLst>
              <a:ext uri="{FF2B5EF4-FFF2-40B4-BE49-F238E27FC236}">
                <a16:creationId xmlns:a16="http://schemas.microsoft.com/office/drawing/2014/main" id="{4F80E536-001F-4B49-B4EF-F8FB1720A618}"/>
              </a:ext>
            </a:extLst>
          </p:cNvPr>
          <p:cNvSpPr txBox="1"/>
          <p:nvPr/>
        </p:nvSpPr>
        <p:spPr>
          <a:xfrm>
            <a:off x="4840933" y="1619252"/>
            <a:ext cx="933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94" lvl="0" defTabSz="950926">
              <a:spcBef>
                <a:spcPts val="89"/>
              </a:spcBef>
              <a:defRPr/>
            </a:pPr>
            <a:r>
              <a:rPr lang="ru-RU" sz="400" i="1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*Сумма инвестиций не учитывает возможные расходы на техническое присоединение</a:t>
            </a:r>
            <a:endParaRPr kumimoji="0" sz="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E211CC6D-DB36-4DD5-86BB-561CFCB6B946}"/>
              </a:ext>
            </a:extLst>
          </p:cNvPr>
          <p:cNvSpPr txBox="1"/>
          <p:nvPr/>
        </p:nvSpPr>
        <p:spPr>
          <a:xfrm>
            <a:off x="4936153" y="5533654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площадка для реализации </a:t>
            </a: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4C837E4D-BE8B-484F-8E24-EC77E0E7E0CE}"/>
              </a:ext>
            </a:extLst>
          </p:cNvPr>
          <p:cNvSpPr txBox="1"/>
          <p:nvPr/>
        </p:nvSpPr>
        <p:spPr>
          <a:xfrm>
            <a:off x="4907240" y="5788170"/>
            <a:ext cx="4233414" cy="263334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7895D0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Планируемый к образованию земельный участок из земельного участка с кадастровым номером 59:16:0000000:1</a:t>
            </a:r>
          </a:p>
        </p:txBody>
      </p:sp>
    </p:spTree>
    <p:extLst>
      <p:ext uri="{BB962C8B-B14F-4D97-AF65-F5344CB8AC3E}">
        <p14:creationId xmlns:p14="http://schemas.microsoft.com/office/powerpoint/2010/main" val="3668399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DBA00-0F44-2B8B-3137-7EB6ADE5F729}"/>
              </a:ext>
            </a:extLst>
          </p:cNvPr>
          <p:cNvSpPr txBox="1"/>
          <p:nvPr/>
        </p:nvSpPr>
        <p:spPr>
          <a:xfrm>
            <a:off x="4794039" y="1812940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суть проекта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519153D-EBBE-59E1-CB15-C1084FA8938D}"/>
              </a:ext>
            </a:extLst>
          </p:cNvPr>
          <p:cNvSpPr/>
          <p:nvPr/>
        </p:nvSpPr>
        <p:spPr>
          <a:xfrm>
            <a:off x="4794041" y="1818807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55E2906-DC9A-115F-31A6-AE902E16B0F1}"/>
              </a:ext>
            </a:extLst>
          </p:cNvPr>
          <p:cNvSpPr/>
          <p:nvPr/>
        </p:nvSpPr>
        <p:spPr>
          <a:xfrm>
            <a:off x="4807609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5E373FD-FC96-14F6-6859-31C86F2BD943}"/>
              </a:ext>
            </a:extLst>
          </p:cNvPr>
          <p:cNvSpPr/>
          <p:nvPr/>
        </p:nvSpPr>
        <p:spPr>
          <a:xfrm>
            <a:off x="5980156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BD88B0B-4B0A-4B40-1378-DE49EBE6C5B4}"/>
              </a:ext>
            </a:extLst>
          </p:cNvPr>
          <p:cNvSpPr/>
          <p:nvPr/>
        </p:nvSpPr>
        <p:spPr>
          <a:xfrm>
            <a:off x="7152703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92D9A8-E623-F928-CFB9-F1AD15E24FFE}"/>
              </a:ext>
            </a:extLst>
          </p:cNvPr>
          <p:cNvSpPr/>
          <p:nvPr/>
        </p:nvSpPr>
        <p:spPr>
          <a:xfrm>
            <a:off x="8325250" y="988198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C1C582-DAE7-5D7D-E6A3-64DBBAEB47EA}"/>
              </a:ext>
            </a:extLst>
          </p:cNvPr>
          <p:cNvSpPr/>
          <p:nvPr/>
        </p:nvSpPr>
        <p:spPr>
          <a:xfrm>
            <a:off x="9497796" y="991285"/>
            <a:ext cx="827123" cy="4653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9045" y="1131908"/>
            <a:ext cx="3039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9" marR="0" lvl="0" indent="0" algn="l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74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11294" marR="0" lvl="0" indent="0" algn="l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13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 </a:t>
            </a:r>
            <a:r>
              <a:rPr kumimoji="0" sz="600" b="1" i="0" u="none" strike="noStrike" kern="1200" cap="none" spc="13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ме</a:t>
            </a:r>
            <a:r>
              <a:rPr kumimoji="0" sz="600" b="1" i="0" u="none" strike="noStrike" kern="1200" cap="none" spc="31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с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50133" y="1131908"/>
            <a:ext cx="5392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134,6</a:t>
            </a:r>
          </a:p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10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kumimoji="0" sz="600" b="1" i="0" u="none" strike="noStrike" kern="1200" cap="none" spc="-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05547" y="1131908"/>
            <a:ext cx="4402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42,5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10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kumimoji="0" sz="600" b="1" i="0" u="none" strike="noStrike" kern="1200" cap="none" spc="-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60082" y="1131908"/>
            <a:ext cx="4672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16,2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0" marR="0" lvl="0" indent="0" algn="ctr" defTabSz="950926" rtl="0" eaLnBrk="1" fontAlgn="auto" latinLnBrk="0" hangingPunct="1">
              <a:lnSpc>
                <a:spcPts val="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10" normalizeH="0" baseline="0" noProof="0" dirty="0" err="1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kumimoji="0" sz="600" b="1" i="0" u="none" strike="noStrike" kern="1200" cap="none" spc="-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400946" y="1178459"/>
            <a:ext cx="653206" cy="127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86" marR="0" lvl="0" indent="0" algn="ctr" defTabSz="950926" rtl="0" eaLnBrk="1" fontAlgn="auto" latinLnBrk="0" hangingPunct="1">
              <a:lnSpc>
                <a:spcPts val="943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15,7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srgbClr val="21B63A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%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1B63A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152701" y="1529213"/>
            <a:ext cx="82712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5" marR="4518" lvl="0" indent="-9905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СРОК  О</a:t>
            </a: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</a:t>
            </a:r>
            <a:r>
              <a:rPr kumimoji="0" sz="800" b="1" i="0" u="none" strike="noStrike" kern="1200" cap="none" spc="-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ПАЕМО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807603" y="1529215"/>
            <a:ext cx="827123" cy="10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ИНВ</a:t>
            </a: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Е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ТИЦИИ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497797" y="1529215"/>
            <a:ext cx="827122" cy="22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NPV</a:t>
            </a:r>
            <a:endParaRPr kumimoji="0" lang="ru-RU" sz="800" b="1" i="0" u="none" strike="noStrike" kern="1200" cap="none" spc="-58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ru-RU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96 мес.</a:t>
            </a:r>
            <a:r>
              <a:rPr kumimoji="0" sz="800" b="1" i="0" u="none" strike="noStrike" kern="1200" cap="none" spc="-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80152" y="1529215"/>
            <a:ext cx="827123" cy="20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4518" lvl="0" indent="11556" algn="ctr" defTabSz="950926" rtl="0" eaLnBrk="1" fontAlgn="auto" latinLnBrk="0" hangingPunct="1">
              <a:lnSpc>
                <a:spcPts val="849"/>
              </a:lnSpc>
              <a:spcBef>
                <a:spcPts val="2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ОБОР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ТНЫЙ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КАПИТАЛ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325249" y="1529215"/>
            <a:ext cx="827123" cy="10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" marR="0" lvl="0" indent="0" algn="ctr" defTabSz="950926" rtl="0" eaLnBrk="1" fontAlgn="auto" latinLnBrk="0" hangingPunct="1">
              <a:lnSpc>
                <a:spcPts val="849"/>
              </a:lnSpc>
              <a:spcBef>
                <a:spcPts val="1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IRR</a:t>
            </a:r>
            <a:r>
              <a:rPr kumimoji="0" sz="800" b="1" i="0" u="none" strike="noStrike" kern="1200" cap="none" spc="-62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(BHP)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8750-6AB6-6757-B276-A5B841937FF6}"/>
              </a:ext>
            </a:extLst>
          </p:cNvPr>
          <p:cNvSpPr txBox="1"/>
          <p:nvPr/>
        </p:nvSpPr>
        <p:spPr bwMode="auto">
          <a:xfrm>
            <a:off x="386532" y="176534"/>
            <a:ext cx="10233277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all" spc="0" normalizeH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Организация производства комбикормов и витаминно-минеральных комплексов для нужд предприятий АПК Пермского края 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8DDD4566-ABC2-6744-4975-049AC23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28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E00BAB1B-CF74-3BAD-4B71-350873940ECE}"/>
              </a:ext>
            </a:extLst>
          </p:cNvPr>
          <p:cNvSpPr txBox="1"/>
          <p:nvPr/>
        </p:nvSpPr>
        <p:spPr>
          <a:xfrm>
            <a:off x="3701701" y="6147547"/>
            <a:ext cx="32899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Montserrat ExtraBold"/>
              </a:rPr>
              <a:t>государственная поддержка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Montserrat ExtraBold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85BE18E0-F572-A1F4-906C-564D256449FC}"/>
              </a:ext>
            </a:extLst>
          </p:cNvPr>
          <p:cNvSpPr txBox="1"/>
          <p:nvPr/>
        </p:nvSpPr>
        <p:spPr>
          <a:xfrm>
            <a:off x="4809580" y="2267248"/>
            <a:ext cx="5515339" cy="1071247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Создание предприятия по производству кормов для животных с объемом производства до 20 тыс. тонн готовой продукции в год. Ассортимент производимой продукции ориентирован, прежде всего, на КРС (крупные сельхозпредприятия); незначительные объемы производства целесообразно организовать по кормам для птицы, свиней и овец (преимущественно для КФХ и ЛПХ)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обеспечение нужд АПК Пермского края.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Строительство с нуля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особые требования к производственному помещению по высоте; особые условия хранения сырья; также потребуется приобретение в собственность транспортных средств для доставки сырья и готовой продукции до покупателей.</a:t>
            </a: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Перспектива развития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премиксы и различные концентраты для всех видов сельскохозяйственных животных, птицы и рыб.</a:t>
            </a: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568898" y="5510819"/>
            <a:ext cx="3913706" cy="378750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Дистрибьюторы по территории Пермского края и др. регионов РФ.</a:t>
            </a:r>
          </a:p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Местные КФХ и ЛПХ и другие сельскохозяйственные объединения.</a:t>
            </a:r>
          </a:p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Пермский государственный аграрно-технологический университет.</a:t>
            </a: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6226C166-8ED5-3D1C-B953-DBDF1BA18A5D}"/>
              </a:ext>
            </a:extLst>
          </p:cNvPr>
          <p:cNvSpPr txBox="1"/>
          <p:nvPr/>
        </p:nvSpPr>
        <p:spPr>
          <a:xfrm>
            <a:off x="556322" y="3653342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ресурсами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CB32F1AC-00B5-27E0-F8CC-75524E79139C}"/>
              </a:ext>
            </a:extLst>
          </p:cNvPr>
          <p:cNvSpPr txBox="1"/>
          <p:nvPr/>
        </p:nvSpPr>
        <p:spPr>
          <a:xfrm>
            <a:off x="4794040" y="3795287"/>
            <a:ext cx="5530878" cy="1302080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Российский рынок комбикормов до 2025 г.  вырастет минимум на 30%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растущий спрос.</a:t>
            </a:r>
          </a:p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Чернушинский ГО и близлежащие (Куединский МО, Бардымский МО, Уинский МО и Октябрьский ГО)  имеют планы по увеличению поголовья молочного и мясного КРС (в хозяйствах всех категорий по состоянию на январь 2023 г. только в Чернушинском ГО содержалось 4,2 тыс. голов КРС).</a:t>
            </a:r>
          </a:p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Для полного обеспечения сбыта данного производства поголовье КРС должно составлять до 11 тыс. голов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проект будет покрывать незначительную долю регионального рынка (поголовье КРС в Пермском крае по состоянию на май на 2023 г.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223,7 тыс. голов).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Экспортный потенциал (большую часть продукции российских экспортеров покупает Азербайджан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53%).</a:t>
            </a: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2824A13A-35B4-3A23-2928-F195EC00B599}"/>
              </a:ext>
            </a:extLst>
          </p:cNvPr>
          <p:cNvSpPr txBox="1"/>
          <p:nvPr/>
        </p:nvSpPr>
        <p:spPr>
          <a:xfrm>
            <a:off x="4993017" y="3521746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спросом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A6359B78-242D-1808-3F82-081D8988B1F2}"/>
              </a:ext>
            </a:extLst>
          </p:cNvPr>
          <p:cNvSpPr txBox="1"/>
          <p:nvPr/>
        </p:nvSpPr>
        <p:spPr>
          <a:xfrm>
            <a:off x="4993016" y="5357719"/>
            <a:ext cx="4233414" cy="14791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7895D0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См. слайд «Проекты, предложенные бизнесом»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863F0294-AB1E-48BC-5BB1-411BE18809D0}"/>
              </a:ext>
            </a:extLst>
          </p:cNvPr>
          <p:cNvSpPr txBox="1"/>
          <p:nvPr/>
        </p:nvSpPr>
        <p:spPr>
          <a:xfrm>
            <a:off x="4993017" y="5160299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инвесторы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1787F823-8050-439E-D5E6-B34A6D6B00B4}"/>
              </a:ext>
            </a:extLst>
          </p:cNvPr>
          <p:cNvSpPr txBox="1"/>
          <p:nvPr/>
        </p:nvSpPr>
        <p:spPr>
          <a:xfrm>
            <a:off x="565987" y="5280915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партнёры</a:t>
            </a: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4F2680E7-6968-F661-EF5B-0D4BEAD0C8B1}"/>
              </a:ext>
            </a:extLst>
          </p:cNvPr>
          <p:cNvSpPr txBox="1"/>
          <p:nvPr/>
        </p:nvSpPr>
        <p:spPr>
          <a:xfrm>
            <a:off x="386532" y="6562014"/>
            <a:ext cx="4144881" cy="49416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Предоставление площадки.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расходов на приобретение производственного оборудования / строительство.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в части предоставления целевых займов / предоставления гарантий.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81BA34A1-C7C5-D7FF-D7C2-AD78D1A6FC6D}"/>
              </a:ext>
            </a:extLst>
          </p:cNvPr>
          <p:cNvSpPr txBox="1"/>
          <p:nvPr/>
        </p:nvSpPr>
        <p:spPr>
          <a:xfrm>
            <a:off x="4856597" y="6562014"/>
            <a:ext cx="5468321" cy="609582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переговоров с потенциальными партнерами.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предприятия в части выхода на экспортные рынки.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Помощь в подготовке кадров.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части организации продвижения предприятия на рынки соседних МО.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в части прохождения необходимых процедур сертификации.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E88BC-01E8-8A58-0512-4EA6535E99E5}"/>
              </a:ext>
            </a:extLst>
          </p:cNvPr>
          <p:cNvSpPr txBox="1"/>
          <p:nvPr/>
        </p:nvSpPr>
        <p:spPr>
          <a:xfrm>
            <a:off x="298000" y="6085681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 rtl="0" eaLnBrk="1" fontAlgn="auto" latinLnBrk="0" hangingPunct="1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0092E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государственная поддержка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89DE5BF-F69F-B395-D7DA-EEA646BADEF3}"/>
              </a:ext>
            </a:extLst>
          </p:cNvPr>
          <p:cNvSpPr/>
          <p:nvPr/>
        </p:nvSpPr>
        <p:spPr>
          <a:xfrm>
            <a:off x="298002" y="6091548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381141" y="3890048"/>
            <a:ext cx="4101463" cy="1071247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Сырьевой ресурс: зерновые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—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местного производства; масличные, витамины, микроэлементы – завозное.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Земельный участок: площадью от 0,3 га; здания и сооружения общей площадью 1,9 тыс. кв. м. </a:t>
            </a: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marR="0" lvl="0" indent="-17145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Gurmukhi MT" pitchFamily="2" charset="0"/>
              <a:buChar char="✓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Кадровое обеспечение: 49 человек, местные и привлеченные специалисты.</a:t>
            </a:r>
          </a:p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21B63A"/>
              </a:buClr>
              <a:buSzPct val="150000"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E3A5B"/>
              </a:solidFill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85568" lvl="0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Технология </a:t>
            </a:r>
            <a:r>
              <a:rPr lang="ru-RU" sz="8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привлечение отраслевого технолога; поставщик оборудования.</a:t>
            </a:r>
          </a:p>
        </p:txBody>
      </p:sp>
      <p:pic>
        <p:nvPicPr>
          <p:cNvPr id="1026" name="Picture 2" descr="Цены на комбикорма в России снизились за январь-февраль на 16% – до 21  руб./кг">
            <a:extLst>
              <a:ext uri="{FF2B5EF4-FFF2-40B4-BE49-F238E27FC236}">
                <a16:creationId xmlns:a16="http://schemas.microsoft.com/office/drawing/2014/main" id="{6C39E322-472B-FDCC-F05D-1A7808AA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8" y="1038400"/>
            <a:ext cx="4276664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5">
            <a:extLst>
              <a:ext uri="{FF2B5EF4-FFF2-40B4-BE49-F238E27FC236}">
                <a16:creationId xmlns:a16="http://schemas.microsoft.com/office/drawing/2014/main" id="{4F80E536-001F-4B49-B4EF-F8FB1720A618}"/>
              </a:ext>
            </a:extLst>
          </p:cNvPr>
          <p:cNvSpPr txBox="1"/>
          <p:nvPr/>
        </p:nvSpPr>
        <p:spPr>
          <a:xfrm>
            <a:off x="4840933" y="1619252"/>
            <a:ext cx="933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94" lvl="0" defTabSz="950926">
              <a:spcBef>
                <a:spcPts val="89"/>
              </a:spcBef>
              <a:defRPr/>
            </a:pPr>
            <a:r>
              <a:rPr lang="ru-RU" sz="400" i="1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*Сумма инвестиций не учитывает возможные расходы на техническое присоединение</a:t>
            </a:r>
            <a:endParaRPr kumimoji="0" sz="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C0DE21F0-D9CE-4E03-B6A5-BFA300DEA827}"/>
              </a:ext>
            </a:extLst>
          </p:cNvPr>
          <p:cNvSpPr txBox="1"/>
          <p:nvPr/>
        </p:nvSpPr>
        <p:spPr>
          <a:xfrm>
            <a:off x="4993016" y="5539703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13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</a:t>
            </a:r>
            <a:r>
              <a:rPr kumimoji="0" lang="ru-RU" sz="1200" b="1" i="0" u="none" strike="noStrike" kern="1200" cap="none" spc="13" normalizeH="0" baseline="0" noProof="0" dirty="0" err="1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лощадка</a:t>
            </a: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для реализации</a:t>
            </a: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117FF70-9525-45B4-A73F-D0E3D5F9287B}"/>
              </a:ext>
            </a:extLst>
          </p:cNvPr>
          <p:cNvSpPr txBox="1"/>
          <p:nvPr/>
        </p:nvSpPr>
        <p:spPr>
          <a:xfrm>
            <a:off x="4993016" y="5759959"/>
            <a:ext cx="4233414" cy="14791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marR="0" lvl="0" indent="0" algn="just" defTabSz="950926" rtl="0" eaLnBrk="1" fontAlgn="auto" latinLnBrk="0" hangingPunct="1">
              <a:lnSpc>
                <a:spcPts val="860"/>
              </a:lnSpc>
              <a:spcBef>
                <a:spcPts val="0"/>
              </a:spcBef>
              <a:spcAft>
                <a:spcPts val="0"/>
              </a:spcAft>
              <a:buClr>
                <a:srgbClr val="7895D0"/>
              </a:buClr>
              <a:buSzPct val="150000"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59:16:0010202:4</a:t>
            </a:r>
          </a:p>
        </p:txBody>
      </p:sp>
    </p:spTree>
    <p:extLst>
      <p:ext uri="{BB962C8B-B14F-4D97-AF65-F5344CB8AC3E}">
        <p14:creationId xmlns:p14="http://schemas.microsoft.com/office/powerpoint/2010/main" val="70146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DBA00-0F44-2B8B-3137-7EB6ADE5F729}"/>
              </a:ext>
            </a:extLst>
          </p:cNvPr>
          <p:cNvSpPr txBox="1"/>
          <p:nvPr/>
        </p:nvSpPr>
        <p:spPr>
          <a:xfrm>
            <a:off x="4811437" y="1995394"/>
            <a:ext cx="5209424" cy="3036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370" marR="2547" algn="ctr" defTabSz="458648">
              <a:lnSpc>
                <a:spcPts val="1756"/>
              </a:lnSpc>
              <a:spcBef>
                <a:spcPts val="49"/>
              </a:spcBef>
              <a:defRPr/>
            </a:pPr>
            <a:r>
              <a:rPr lang="ru-RU" sz="1131" b="1" spc="-4" dirty="0">
                <a:solidFill>
                  <a:srgbClr val="21B63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суть проекта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519153D-EBBE-59E1-CB15-C1084FA8938D}"/>
              </a:ext>
            </a:extLst>
          </p:cNvPr>
          <p:cNvSpPr/>
          <p:nvPr/>
        </p:nvSpPr>
        <p:spPr>
          <a:xfrm>
            <a:off x="4825545" y="1995916"/>
            <a:ext cx="5215579" cy="3192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55E2906-DC9A-115F-31A6-AE902E16B0F1}"/>
              </a:ext>
            </a:extLst>
          </p:cNvPr>
          <p:cNvSpPr/>
          <p:nvPr/>
        </p:nvSpPr>
        <p:spPr>
          <a:xfrm>
            <a:off x="4838342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5E373FD-FC96-14F6-6859-31C86F2BD943}"/>
              </a:ext>
            </a:extLst>
          </p:cNvPr>
          <p:cNvSpPr/>
          <p:nvPr/>
        </p:nvSpPr>
        <p:spPr>
          <a:xfrm>
            <a:off x="5944041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3BD88B0B-4B0A-4B40-1378-DE49EBE6C5B4}"/>
              </a:ext>
            </a:extLst>
          </p:cNvPr>
          <p:cNvSpPr/>
          <p:nvPr/>
        </p:nvSpPr>
        <p:spPr>
          <a:xfrm>
            <a:off x="7049749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92D9A8-E623-F928-CFB9-F1AD15E24FFE}"/>
              </a:ext>
            </a:extLst>
          </p:cNvPr>
          <p:cNvSpPr/>
          <p:nvPr/>
        </p:nvSpPr>
        <p:spPr>
          <a:xfrm>
            <a:off x="8155452" y="1147432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FC1C582-DAE7-5D7D-E6A3-64DBBAEB47EA}"/>
              </a:ext>
            </a:extLst>
          </p:cNvPr>
          <p:cNvSpPr/>
          <p:nvPr/>
        </p:nvSpPr>
        <p:spPr>
          <a:xfrm>
            <a:off x="9261155" y="1150343"/>
            <a:ext cx="779972" cy="4387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0908" y="1282949"/>
            <a:ext cx="286593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39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77</a:t>
            </a:r>
            <a:endParaRPr sz="1038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marL="10650" defTabSz="896727">
              <a:lnSpc>
                <a:spcPts val="889"/>
              </a:lnSpc>
              <a:defRPr/>
            </a:pPr>
            <a:r>
              <a:rPr lang="ru-RU" sz="566" b="1" spc="12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 </a:t>
            </a:r>
            <a:r>
              <a:rPr sz="566" b="1" spc="12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ме</a:t>
            </a:r>
            <a:r>
              <a:rPr sz="566" b="1" spc="3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с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72741" y="1282949"/>
            <a:ext cx="508554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97,3</a:t>
            </a:r>
          </a:p>
          <a:p>
            <a:pPr algn="ctr" defTabSz="896727">
              <a:lnSpc>
                <a:spcPts val="889"/>
              </a:lnSpc>
              <a:defRPr/>
            </a:pPr>
            <a:r>
              <a:rPr sz="566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566" b="1" spc="-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57061" y="1282949"/>
            <a:ext cx="415196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24,1</a:t>
            </a:r>
            <a:endParaRPr sz="1038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896727">
              <a:lnSpc>
                <a:spcPts val="889"/>
              </a:lnSpc>
              <a:defRPr/>
            </a:pPr>
            <a:r>
              <a:rPr sz="566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566" b="1" spc="-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13713" y="1282949"/>
            <a:ext cx="440635" cy="2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5,6</a:t>
            </a:r>
            <a:endParaRPr sz="1038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  <a:p>
            <a:pPr algn="ctr" defTabSz="896727">
              <a:lnSpc>
                <a:spcPts val="889"/>
              </a:lnSpc>
              <a:defRPr/>
            </a:pPr>
            <a:r>
              <a:rPr sz="566" b="1" spc="10" dirty="0" err="1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млн</a:t>
            </a:r>
            <a:r>
              <a:rPr sz="566" b="1" spc="-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 </a:t>
            </a:r>
            <a:r>
              <a:rPr sz="566" b="1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₽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0384A0FB-551D-4F8B-A192-7A066156836A}"/>
              </a:ext>
            </a:extLst>
          </p:cNvPr>
          <p:cNvSpPr txBox="1"/>
          <p:nvPr/>
        </p:nvSpPr>
        <p:spPr>
          <a:xfrm>
            <a:off x="8226833" y="1326847"/>
            <a:ext cx="615969" cy="121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10" algn="ctr" defTabSz="896727">
              <a:lnSpc>
                <a:spcPts val="889"/>
              </a:lnSpc>
              <a:spcBef>
                <a:spcPts val="108"/>
              </a:spcBef>
              <a:defRPr/>
            </a:pPr>
            <a:r>
              <a:rPr lang="ru-RU" sz="1038" b="1" spc="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13,9</a:t>
            </a:r>
            <a:r>
              <a:rPr sz="1038" b="1" spc="33" dirty="0">
                <a:solidFill>
                  <a:srgbClr val="21B63A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%</a:t>
            </a:r>
            <a:endParaRPr sz="566" b="1" dirty="0">
              <a:solidFill>
                <a:srgbClr val="21B63A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D841A995-432C-403B-AA75-7BA00638B6B6}"/>
              </a:ext>
            </a:extLst>
          </p:cNvPr>
          <p:cNvSpPr txBox="1"/>
          <p:nvPr/>
        </p:nvSpPr>
        <p:spPr>
          <a:xfrm>
            <a:off x="7049747" y="1657605"/>
            <a:ext cx="77997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1" marR="4260" indent="-9341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СРОК  О</a:t>
            </a: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</a:t>
            </a:r>
            <a:r>
              <a:rPr sz="754" b="1" spc="-12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ПАЕМО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</a:t>
            </a: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B90D06AC-BB4B-4EBD-9DE4-EC86F6404D09}"/>
              </a:ext>
            </a:extLst>
          </p:cNvPr>
          <p:cNvSpPr txBox="1"/>
          <p:nvPr/>
        </p:nvSpPr>
        <p:spPr>
          <a:xfrm>
            <a:off x="4838336" y="1657607"/>
            <a:ext cx="77997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0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ИНВ</a:t>
            </a: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Е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ТИЦИИ</a:t>
            </a:r>
            <a:r>
              <a:rPr lang="ru-RU"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</a:t>
            </a:r>
            <a:endParaRPr sz="754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97770F0D-D576-4C45-82F8-CEB2F89E7A85}"/>
              </a:ext>
            </a:extLst>
          </p:cNvPr>
          <p:cNvSpPr txBox="1"/>
          <p:nvPr/>
        </p:nvSpPr>
        <p:spPr>
          <a:xfrm>
            <a:off x="9261154" y="1657608"/>
            <a:ext cx="77997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0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NPV</a:t>
            </a:r>
            <a:endParaRPr lang="ru-RU" sz="754" b="1" spc="-55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0650" algn="ctr" defTabSz="896727">
              <a:lnSpc>
                <a:spcPts val="801"/>
              </a:lnSpc>
              <a:spcBef>
                <a:spcPts val="84"/>
              </a:spcBef>
              <a:defRPr/>
            </a:pP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96 мес.</a:t>
            </a:r>
            <a:r>
              <a:rPr sz="754" b="1" spc="-3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)</a:t>
            </a:r>
            <a:endParaRPr sz="754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8352437C-CD19-487D-BF86-16D6826A5CDA}"/>
              </a:ext>
            </a:extLst>
          </p:cNvPr>
          <p:cNvSpPr txBox="1"/>
          <p:nvPr/>
        </p:nvSpPr>
        <p:spPr>
          <a:xfrm>
            <a:off x="5944041" y="1657608"/>
            <a:ext cx="77997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60" indent="10898" algn="ctr" defTabSz="896727">
              <a:lnSpc>
                <a:spcPts val="801"/>
              </a:lnSpc>
              <a:spcBef>
                <a:spcPts val="243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ОБОР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ТНЫЙ</a:t>
            </a:r>
            <a:r>
              <a:rPr lang="ru-RU"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754" b="1" spc="-1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КАПИТАЛ</a:t>
            </a:r>
            <a:endParaRPr sz="754" b="1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D44BE483-6306-4F80-ACF9-02716223A830}"/>
              </a:ext>
            </a:extLst>
          </p:cNvPr>
          <p:cNvSpPr txBox="1"/>
          <p:nvPr/>
        </p:nvSpPr>
        <p:spPr>
          <a:xfrm>
            <a:off x="8155451" y="1657607"/>
            <a:ext cx="77997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0" algn="ctr" defTabSz="896727">
              <a:lnSpc>
                <a:spcPts val="801"/>
              </a:lnSpc>
              <a:spcBef>
                <a:spcPts val="1338"/>
              </a:spcBef>
              <a:defRPr/>
            </a:pP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IRR</a:t>
            </a:r>
            <a:r>
              <a:rPr sz="754" b="1" spc="-58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(BHP)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8750-6AB6-6757-B276-A5B841937FF6}"/>
              </a:ext>
            </a:extLst>
          </p:cNvPr>
          <p:cNvSpPr txBox="1"/>
          <p:nvPr/>
        </p:nvSpPr>
        <p:spPr bwMode="auto">
          <a:xfrm>
            <a:off x="669298" y="345061"/>
            <a:ext cx="9649908" cy="3245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1976" defTabSz="1008400">
              <a:spcBef>
                <a:spcPts val="95"/>
              </a:spcBef>
              <a:defRPr/>
            </a:pPr>
            <a:r>
              <a:rPr lang="ru-RU" sz="1509" b="1" kern="0" cap="all" dirty="0">
                <a:solidFill>
                  <a:srgbClr val="C0C1C2"/>
                </a:solidFill>
                <a:latin typeface="Arial Black" panose="020B0A04020102020204" pitchFamily="34" charset="0"/>
              </a:rPr>
              <a:t>Организация тепличного хозяйства по выращиванию овощей, зелени 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8DDD4566-ABC2-6744-4975-049AC23C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007" y="7014467"/>
            <a:ext cx="387872" cy="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75623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3D928D49-9667-6644-8876-990F029E125B}" type="slidenum">
              <a:rPr lang="ru-RU" altLang="ru-RU" sz="849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75623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29</a:t>
            </a:fld>
            <a:endParaRPr lang="ru-RU" altLang="ru-RU" sz="744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E00BAB1B-CF74-3BAD-4B71-350873940ECE}"/>
              </a:ext>
            </a:extLst>
          </p:cNvPr>
          <p:cNvSpPr txBox="1"/>
          <p:nvPr/>
        </p:nvSpPr>
        <p:spPr>
          <a:xfrm>
            <a:off x="3795478" y="6012661"/>
            <a:ext cx="3102445" cy="18611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 algn="ctr" defTabSz="1008400">
              <a:spcBef>
                <a:spcPts val="95"/>
              </a:spcBef>
            </a:pPr>
            <a:r>
              <a:rPr lang="ru-RU" sz="1131" b="1" spc="14" dirty="0">
                <a:solidFill>
                  <a:prstClr val="white"/>
                </a:solidFill>
                <a:latin typeface="Arial Black" panose="020B0A04020102020204" pitchFamily="34" charset="0"/>
                <a:cs typeface="Montserrat ExtraBold"/>
              </a:rPr>
              <a:t>государственная поддержка</a:t>
            </a:r>
            <a:endParaRPr sz="1131" dirty="0">
              <a:solidFill>
                <a:prstClr val="white"/>
              </a:solidFill>
              <a:latin typeface="Arial Black" panose="020B0A04020102020204" pitchFamily="34" charset="0"/>
              <a:cs typeface="Montserrat ExtraBold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85BE18E0-F572-A1F4-906C-564D256449FC}"/>
              </a:ext>
            </a:extLst>
          </p:cNvPr>
          <p:cNvSpPr txBox="1"/>
          <p:nvPr/>
        </p:nvSpPr>
        <p:spPr>
          <a:xfrm>
            <a:off x="4855789" y="2423345"/>
            <a:ext cx="5200925" cy="851386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3313" algn="just" defTabSz="896727">
              <a:lnSpc>
                <a:spcPts val="811"/>
              </a:lnSpc>
              <a:buClr>
                <a:srgbClr val="21B63A"/>
              </a:buClr>
              <a:buSzPct val="150000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Строительство тепличного комплекса площадью 1,6 га на основе передовых технологий и оборудования (гидропонная технология) для выращивание овощной продукции и зелени.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Продукция: томаты, огурцы, свежая зелень. При заданных параметрах валовый сбор предприятия составит до 1,7 тыс. тонн продукции в год.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Транспортировка в точки реализации продукции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собственным транспортом/самовывоз.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Дальнейшая перспектива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увеличение ассортимента выращиваемой продукции, освоение новых рынков.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792732" y="5517068"/>
            <a:ext cx="3661723" cy="365355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1294" marR="801279" algn="just" defTabSz="950926">
              <a:buClr>
                <a:srgbClr val="1F427B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Крупные производители теплиц в регионе.</a:t>
            </a:r>
          </a:p>
          <a:p>
            <a:pPr marL="11294" marR="801279" algn="just" defTabSz="950926">
              <a:buClr>
                <a:srgbClr val="1F427B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Предприятия переработки овощной продукции.</a:t>
            </a:r>
            <a:endParaRPr lang="ru-RU" sz="754" dirty="0">
              <a:solidFill>
                <a:srgbClr val="FF0000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3313" algn="just" defTabSz="896727">
              <a:lnSpc>
                <a:spcPts val="811"/>
              </a:lnSpc>
              <a:buClr>
                <a:srgbClr val="21B63A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.Организации сегмента </a:t>
            </a:r>
            <a:r>
              <a:rPr lang="en-US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HoReCa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розничные торговые сети.</a:t>
            </a: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6226C166-8ED5-3D1C-B953-DBDF1BA18A5D}"/>
              </a:ext>
            </a:extLst>
          </p:cNvPr>
          <p:cNvSpPr txBox="1"/>
          <p:nvPr/>
        </p:nvSpPr>
        <p:spPr>
          <a:xfrm>
            <a:off x="797197" y="3830957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ресурсами</a:t>
            </a:r>
            <a:endParaRPr lang="ru-RU" sz="1131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CB32F1AC-00B5-27E0-F8CC-75524E79139C}"/>
              </a:ext>
            </a:extLst>
          </p:cNvPr>
          <p:cNvSpPr txBox="1"/>
          <p:nvPr/>
        </p:nvSpPr>
        <p:spPr>
          <a:xfrm>
            <a:off x="4871379" y="3582427"/>
            <a:ext cx="5215579" cy="1466939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Тепличная отрасль России является одной из самых высокотехнологичных отраслей сельского хозяйства; производство в стране тепличных овощей за последние 15 лет выросло в 3 раза. В ближайшие 10 лет рынок зеленых культур будет расти опережающими рынок темпами, а сегмент зелени, выращиваемой в открытом и закрытом грунте, будет составлять 75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80% российского рынка зеленых культур.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Эксперты </a:t>
            </a:r>
            <a:r>
              <a:rPr lang="ru-RU" sz="754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Россельхозбанка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прогнозируют рост производства зеленых культур и овощей в среднем на 5% в год, что составит более 60 тыс. тонн к 2030 году.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 оценкам Центра макроэкономического анализа и регионального прогнозирования </a:t>
            </a:r>
            <a:r>
              <a:rPr lang="ru-RU" sz="754" dirty="0" err="1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Россельхозбанка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, сторонники здорового питания съедают до 7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8 кг свежей зелени в год. Увеличению производства овощей и зелени будет способствовать непрерывно растущий спрос на экологически чистые и органические продукты для правильного и здорового питания. К 2030 году каждый житель мегаполисов и близлежащих городов будет съедать до 12 кг свежей зелени в год.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2824A13A-35B4-3A23-2928-F195EC00B599}"/>
              </a:ext>
            </a:extLst>
          </p:cNvPr>
          <p:cNvSpPr txBox="1"/>
          <p:nvPr/>
        </p:nvSpPr>
        <p:spPr>
          <a:xfrm>
            <a:off x="4989718" y="3324551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обеспеченность спросом</a:t>
            </a:r>
            <a:endParaRPr lang="ru-RU" sz="1131" b="1" dirty="0">
              <a:solidFill>
                <a:srgbClr val="1E3A5B"/>
              </a:solidFill>
              <a:latin typeface="Arial Black" panose="020B0604020202020204" pitchFamily="34" charset="0"/>
              <a:ea typeface="Microsoft JhengHei UI" panose="020B0604030504040204" pitchFamily="34" charset="-120"/>
              <a:cs typeface="Arial Black" panose="020B06040202020202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A6359B78-242D-1808-3F82-081D8988B1F2}"/>
              </a:ext>
            </a:extLst>
          </p:cNvPr>
          <p:cNvSpPr txBox="1"/>
          <p:nvPr/>
        </p:nvSpPr>
        <p:spPr>
          <a:xfrm>
            <a:off x="4986577" y="5270838"/>
            <a:ext cx="3992079" cy="133241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3313" algn="just" defTabSz="896727">
              <a:lnSpc>
                <a:spcPts val="811"/>
              </a:lnSpc>
              <a:buClr>
                <a:srgbClr val="7895D0"/>
              </a:buClr>
              <a:buSzPct val="150000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См. слайд «Проекты, предложенные бизнесом»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863F0294-AB1E-48BC-5BB1-411BE18809D0}"/>
              </a:ext>
            </a:extLst>
          </p:cNvPr>
          <p:cNvSpPr txBox="1"/>
          <p:nvPr/>
        </p:nvSpPr>
        <p:spPr>
          <a:xfrm>
            <a:off x="4972741" y="5049366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инвесторы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id="{1787F823-8050-439E-D5E6-B34A6D6B00B4}"/>
              </a:ext>
            </a:extLst>
          </p:cNvPr>
          <p:cNvSpPr txBox="1"/>
          <p:nvPr/>
        </p:nvSpPr>
        <p:spPr>
          <a:xfrm>
            <a:off x="797196" y="5339761"/>
            <a:ext cx="3468586" cy="195529"/>
          </a:xfrm>
          <a:prstGeom prst="rect">
            <a:avLst/>
          </a:prstGeom>
        </p:spPr>
        <p:txBody>
          <a:bodyPr vert="horz" wrap="square" lIns="0" tIns="21299" rIns="0" bIns="0" rtlCol="0">
            <a:spAutoFit/>
          </a:bodyPr>
          <a:lstStyle/>
          <a:p>
            <a:pPr marL="10650" defTabSz="896727">
              <a:spcBef>
                <a:spcPts val="169"/>
              </a:spcBef>
              <a:defRPr/>
            </a:pPr>
            <a:r>
              <a:rPr lang="ru-RU" sz="1131" b="1" spc="12" dirty="0">
                <a:solidFill>
                  <a:srgbClr val="1E3A5B"/>
                </a:solidFill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потенциальные партнёры</a:t>
            </a: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4F2680E7-6968-F661-EF5B-0D4BEAD0C8B1}"/>
              </a:ext>
            </a:extLst>
          </p:cNvPr>
          <p:cNvSpPr txBox="1"/>
          <p:nvPr/>
        </p:nvSpPr>
        <p:spPr>
          <a:xfrm>
            <a:off x="669298" y="6403502"/>
            <a:ext cx="3908593" cy="338425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Предоставление участка.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Субсидирование расходов на приобретение оборудования, строительство.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Поддержка в части предоставления целевых займов / предоставления гарантий.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81BA34A1-C7C5-D7FF-D7C2-AD78D1A6FC6D}"/>
              </a:ext>
            </a:extLst>
          </p:cNvPr>
          <p:cNvSpPr txBox="1"/>
          <p:nvPr/>
        </p:nvSpPr>
        <p:spPr>
          <a:xfrm>
            <a:off x="4871379" y="6403501"/>
            <a:ext cx="5169746" cy="338425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Организационная поддержка при получении необходимой разрешительной документации.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переговоров с торговыми сетями на региональном уровне.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0092E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Помощь в подготовки кадров.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E88BC-01E8-8A58-0512-4EA6535E99E5}"/>
              </a:ext>
            </a:extLst>
          </p:cNvPr>
          <p:cNvSpPr txBox="1"/>
          <p:nvPr/>
        </p:nvSpPr>
        <p:spPr>
          <a:xfrm>
            <a:off x="585813" y="5954322"/>
            <a:ext cx="9435048" cy="3036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370" marR="2547" algn="ctr" defTabSz="458648">
              <a:lnSpc>
                <a:spcPts val="1756"/>
              </a:lnSpc>
              <a:spcBef>
                <a:spcPts val="49"/>
              </a:spcBef>
              <a:defRPr/>
            </a:pPr>
            <a:r>
              <a:rPr lang="ru-RU" sz="1131" b="1" spc="-4" dirty="0">
                <a:solidFill>
                  <a:srgbClr val="0092E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государственная поддержка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89DE5BF-F69F-B395-D7DA-EEA646BADEF3}"/>
              </a:ext>
            </a:extLst>
          </p:cNvPr>
          <p:cNvSpPr/>
          <p:nvPr/>
        </p:nvSpPr>
        <p:spPr>
          <a:xfrm>
            <a:off x="585815" y="5959855"/>
            <a:ext cx="9446195" cy="3192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ru-ID" sz="169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E2401D18-C612-8BC9-86C1-C6F0B139D76D}"/>
              </a:ext>
            </a:extLst>
          </p:cNvPr>
          <p:cNvSpPr txBox="1"/>
          <p:nvPr/>
        </p:nvSpPr>
        <p:spPr>
          <a:xfrm>
            <a:off x="611151" y="4136570"/>
            <a:ext cx="3843304" cy="1261755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Участок для размещения тепличного комплекса 2 га (сам комплекс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1,6 га).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Возможное размещение (потребует смены назначения): 59:16:3290101:10.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Обеспеченность из расчета на 1 га теплицы: водоснабжение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180 куб. м, водоотведение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35 куб. м; электроэнергия КТП </a:t>
            </a:r>
            <a:r>
              <a:rPr lang="ru-RU" sz="700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— </a:t>
            </a: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250 кВт.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Кадровое обеспечение: 32 человека (местные кадры).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Специализированная техника и оборудование (мини-трактор, груз. авт., система отопления и полива).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r>
              <a:rPr lang="ru-RU" sz="754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Технология: привлечение технологов с действующих производств.</a:t>
            </a:r>
          </a:p>
          <a:p>
            <a:pPr marL="174991" indent="-161678" algn="just" defTabSz="896727">
              <a:lnSpc>
                <a:spcPts val="811"/>
              </a:lnSpc>
              <a:buClr>
                <a:srgbClr val="21B63A"/>
              </a:buClr>
              <a:buSzPct val="150000"/>
              <a:buFont typeface="Gurmukhi MT" pitchFamily="2" charset="0"/>
              <a:buChar char="✓"/>
              <a:defRPr/>
            </a:pP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4" descr="В Липецкой области в тепличные проекты вложат 17 млрд рублей — РБК">
            <a:extLst>
              <a:ext uri="{FF2B5EF4-FFF2-40B4-BE49-F238E27FC236}">
                <a16:creationId xmlns:a16="http://schemas.microsoft.com/office/drawing/2014/main" id="{620BA54D-14FE-BF76-BC3B-9794AA21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0" y="1307871"/>
            <a:ext cx="4019417" cy="22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5">
            <a:extLst>
              <a:ext uri="{FF2B5EF4-FFF2-40B4-BE49-F238E27FC236}">
                <a16:creationId xmlns:a16="http://schemas.microsoft.com/office/drawing/2014/main" id="{4F80E536-001F-4B49-B4EF-F8FB1720A618}"/>
              </a:ext>
            </a:extLst>
          </p:cNvPr>
          <p:cNvSpPr txBox="1"/>
          <p:nvPr/>
        </p:nvSpPr>
        <p:spPr>
          <a:xfrm>
            <a:off x="4847582" y="1764663"/>
            <a:ext cx="933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94" lvl="0" defTabSz="950926">
              <a:spcBef>
                <a:spcPts val="89"/>
              </a:spcBef>
              <a:defRPr/>
            </a:pPr>
            <a:r>
              <a:rPr lang="ru-RU" sz="400" i="1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*Сумма инвестиций не учитывает возможные расходы на техническое присоединение</a:t>
            </a:r>
            <a:endParaRPr kumimoji="0" sz="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20DF3D85-1064-425E-A2E1-C49AD54E220E}"/>
              </a:ext>
            </a:extLst>
          </p:cNvPr>
          <p:cNvSpPr txBox="1"/>
          <p:nvPr/>
        </p:nvSpPr>
        <p:spPr>
          <a:xfrm>
            <a:off x="4972741" y="5466367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marR="0" lvl="0" indent="0" algn="l" defTabSz="950926" rtl="0" eaLnBrk="1" fontAlgn="auto" latinLnBrk="0" hangingPunct="1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13" normalizeH="0" baseline="0" noProof="0" dirty="0">
                <a:ln>
                  <a:noFill/>
                </a:ln>
                <a:solidFill>
                  <a:srgbClr val="1E3A5B"/>
                </a:solidFill>
                <a:effectLst/>
                <a:uLnTx/>
                <a:uFillTx/>
                <a:latin typeface="Arial Black" panose="020B0604020202020204" pitchFamily="34" charset="0"/>
                <a:ea typeface="Microsoft JhengHei UI" panose="020B0604030504040204" pitchFamily="34" charset="-120"/>
                <a:cs typeface="Arial Black" panose="020B0604020202020204" pitchFamily="34" charset="0"/>
              </a:rPr>
              <a:t>площадка для реализации</a:t>
            </a: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9B3A846A-050D-4671-A9DA-A01897C955A6}"/>
              </a:ext>
            </a:extLst>
          </p:cNvPr>
          <p:cNvSpPr txBox="1"/>
          <p:nvPr/>
        </p:nvSpPr>
        <p:spPr>
          <a:xfrm>
            <a:off x="4974630" y="5696688"/>
            <a:ext cx="3992079" cy="133241"/>
          </a:xfrm>
          <a:prstGeom prst="rect">
            <a:avLst/>
          </a:prstGeom>
        </p:spPr>
        <p:txBody>
          <a:bodyPr vert="horz" wrap="square" lIns="0" tIns="30352" rIns="0" bIns="0" rtlCol="0">
            <a:spAutoFit/>
          </a:bodyPr>
          <a:lstStyle/>
          <a:p>
            <a:pPr marL="13313" algn="just" defTabSz="896727">
              <a:lnSpc>
                <a:spcPts val="811"/>
              </a:lnSpc>
              <a:buClr>
                <a:srgbClr val="7895D0"/>
              </a:buClr>
              <a:buSzPct val="150000"/>
              <a:defRPr/>
            </a:pPr>
            <a:r>
              <a:rPr lang="ru-RU" sz="754" b="1" dirty="0">
                <a:solidFill>
                  <a:srgbClr val="1E3A5B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59:16:3290101:10</a:t>
            </a:r>
            <a:endParaRPr lang="ru-RU" sz="754" dirty="0">
              <a:solidFill>
                <a:srgbClr val="1E3A5B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4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реугольник 2">
            <a:extLst>
              <a:ext uri="{FF2B5EF4-FFF2-40B4-BE49-F238E27FC236}">
                <a16:creationId xmlns:a16="http://schemas.microsoft.com/office/drawing/2014/main" id="{EE5844E2-0EDD-479A-4D97-BCA5E0DBE098}"/>
              </a:ext>
            </a:extLst>
          </p:cNvPr>
          <p:cNvSpPr/>
          <p:nvPr/>
        </p:nvSpPr>
        <p:spPr>
          <a:xfrm rot="16200000" flipH="1">
            <a:off x="10242261" y="993436"/>
            <a:ext cx="584776" cy="317502"/>
          </a:xfrm>
          <a:prstGeom prst="triangl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Треугольник 2">
            <a:extLst>
              <a:ext uri="{FF2B5EF4-FFF2-40B4-BE49-F238E27FC236}">
                <a16:creationId xmlns:a16="http://schemas.microsoft.com/office/drawing/2014/main" id="{92493D02-9BB7-DC8F-52FD-D8EB9AD673DB}"/>
              </a:ext>
            </a:extLst>
          </p:cNvPr>
          <p:cNvSpPr/>
          <p:nvPr/>
        </p:nvSpPr>
        <p:spPr>
          <a:xfrm rot="5400000">
            <a:off x="-133638" y="999580"/>
            <a:ext cx="584776" cy="317502"/>
          </a:xfrm>
          <a:prstGeom prst="triangle">
            <a:avLst/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684BC5F-0656-45A0-A4FD-74103482E253}"/>
              </a:ext>
            </a:extLst>
          </p:cNvPr>
          <p:cNvCxnSpPr>
            <a:cxnSpLocks/>
          </p:cNvCxnSpPr>
          <p:nvPr/>
        </p:nvCxnSpPr>
        <p:spPr>
          <a:xfrm>
            <a:off x="5445573" y="685081"/>
            <a:ext cx="0" cy="6755496"/>
          </a:xfrm>
          <a:prstGeom prst="line">
            <a:avLst/>
          </a:prstGeom>
          <a:ln w="317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1">
            <a:extLst>
              <a:ext uri="{FF2B5EF4-FFF2-40B4-BE49-F238E27FC236}">
                <a16:creationId xmlns:a16="http://schemas.microsoft.com/office/drawing/2014/main" id="{8A87DB43-F273-47C9-B621-16A639D83282}"/>
              </a:ext>
            </a:extLst>
          </p:cNvPr>
          <p:cNvSpPr txBox="1"/>
          <p:nvPr/>
        </p:nvSpPr>
        <p:spPr>
          <a:xfrm>
            <a:off x="-126044" y="1058942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D4C3B4FB-F4C3-4039-8B78-F9A6CD79BDFD}"/>
              </a:ext>
            </a:extLst>
          </p:cNvPr>
          <p:cNvSpPr txBox="1"/>
          <p:nvPr/>
        </p:nvSpPr>
        <p:spPr>
          <a:xfrm>
            <a:off x="10402837" y="1058942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W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00038-1D9A-4911-AC62-6023637FDE8F}"/>
              </a:ext>
            </a:extLst>
          </p:cNvPr>
          <p:cNvSpPr txBox="1"/>
          <p:nvPr/>
        </p:nvSpPr>
        <p:spPr>
          <a:xfrm>
            <a:off x="330971" y="962275"/>
            <a:ext cx="5059524" cy="6412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Относительная близость (130 км) к краевой столице (г. Пермь)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крупному промышленному и научному центру Урала, крупному рынку поставщиков и покупателей.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Автодорога регионального значения 57К-0013 Очер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Верещагино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Сива (выход на федеральную трассу М‑7, подъезд к г. Перми); в непосредственной близости проходят автодороги федерального значения А-153 Нытва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Кудымкар и Р-243 Кострома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Шарья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Киров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Пермь.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Ж.-д. транспорт: Транссибирская ж.-д. магистраль, 18 станций и остановочных пунктов; 2 ж.-д. вокзала (г. Верещагино и п. Бородулино).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Разветвленная гидрографическая система: главная водная артерия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р. Лысьва, имеющая более 25 притоков (реки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Сепыч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Вож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Игашор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Урак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др.); на территории округа 139 прудов, из них 39 имеют гидротехнические сооружения (крупные: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Енинский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Путинский,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Мальговский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Рапинский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Соколовский и др.).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Значительные площади земель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сельхозназначения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95,2 тыс. га (в т. ч. площади посевных сельскохозяйственных культур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около 35,0 тыс. га, или 22% всех площадей ГО).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Значительные площади земель лесного фонда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32,4 тыс. га, или 20,0% площади ГО).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Основа экономики: промышленность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добыча полезных ископаемых, обрабатывающие производства, производство и распределение электроэнергии, газа и воды (добыча нефти, производство молока, производство трикотажных изделий, производство транспортных средств для ремонта и технического обслуживания железнодорожных, трамвайных и прочих путей); общая численность работников по крупным и средним организациям около 6,0 тыс. чел</a:t>
            </a:r>
            <a:r>
              <a:rPr lang="ru-RU" sz="75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овек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75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902 субъекта МСП (по состоянию на август 2023 г.), в т. ч. 187 юридических лиц, 715 индивидуальных предпринимателей ИП; около 1,9 тыс.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граждан (общая численность работников МСП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2,8 тыс. человек); основная сфера деятельности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оптовая и розничная торговля, строительство, транспортировка и хранение.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АПК: 6 сельскохозяйственных организаций, 36 КФХ и 7 075 ЛПХ (основная отрасль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животноводство: молоко, мясо; растениеводство: зерновые, рапсовое масло, картофель и корма); выручка от реализации сельскохозяйственной продукции собственного производства (за 2022 г.)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1 025 млн руб. (2021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883 млн руб.);  в сфере АПК занято 443 чел</a:t>
            </a:r>
            <a:r>
              <a:rPr lang="ru-RU" sz="75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овека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75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Значимые предприятия: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участок ООО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УралОйл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 ООО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Вемол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 АО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Верещагинская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трикотажная фабрика», АО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ПРМЗ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Ремпутьмаш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Верещагинское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управление газового хозяйства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Краснокамского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филиала АО «Газпром газораспределение Пермь», МУП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Верещагинские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тепловые сети», МУП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Зюкайка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ЖКХ», МУП «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Верещагинские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водоканализационные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сети», ООО АП «Заря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Путино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 ООО «Заполье», ООО «Ленинское» и др.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отгруженных товаров собственного производства по крупным и средним предприятиям: за 2022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5 025 млн руб.; (за 2021 г.)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4 259 млн руб. (50% общего объема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обрабатывающие производства).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оборота розничной торговли: за 2022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2 353 млн руб., за 2021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2 063 млн руб.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оборота общественного питания: за 2022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133 млн руб., за 2021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76 млн руб.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Значительный рост инвестиций в основной капитал: за 2022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1 342 млн руб. (в 3,3 раза больше объема 2021 г.)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строительство молочно-товарного комплекса на 3,7 тыс. коров, ООО АП «Заря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Путино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»; 1 инвестиционная площадка </a:t>
            </a:r>
            <a:r>
              <a:rPr kumimoji="0" lang="en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greenfeld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г. Верещагино (под производственную деятельность, площадь 6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а).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Туристическая инфраструктура: 23 общедоступных предприятия общественного питания, 3 гостиницы, 6 организаций, осуществляющих туристическую деятельность,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Сепычевский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музей народной культуры,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Верещагинский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районный музейно-культурный центр, школа искусств, 4 базы отдыха и др.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Природные объекты: 2 ботанических памятника природы (болото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Постниковское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болото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Путино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 природный лесопарк «Вознесенский бор».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памятников истории и культуры: 4 памятника (военная тематика), памятник паровозу и памятник В. В. Верещагину.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Религиозные объекты: 8 церквей.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Минерально-сырьевые ресурсы: 4 месторождения кирпичных глин, 4 месторождения песчано-гравийных смесей и строительного песка, 2 месторождения газа, 4 разведанных и 1 перспективное (у р.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Ларионовка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месторождение нефти, 29 месторождений торфа, 2 месторождения мергеля и известняка.</a:t>
            </a:r>
          </a:p>
          <a:p>
            <a:pPr marL="228600" lvl="0" indent="-228600">
              <a:lnSpc>
                <a:spcPts val="10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территории округа ведут деятельность 3 охотничьих хозяйства.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380A11-3D31-494F-BBE6-A0D513E130BF}"/>
              </a:ext>
            </a:extLst>
          </p:cNvPr>
          <p:cNvSpPr txBox="1"/>
          <p:nvPr/>
        </p:nvSpPr>
        <p:spPr>
          <a:xfrm>
            <a:off x="5512708" y="963696"/>
            <a:ext cx="4876660" cy="6065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Напряженная демографическая ситуация (в 2013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41,4 тыс. человек, в 2023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39,1 тыс. человек)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за счет естественной убыли населения и миграционного оттока; количество трудоспособного населения на 2023 г.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20,0 тыс. человек, или 52,9% от общего населения ГО (показатель по РФ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56,8%).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Дисбаланс спроса и предложения на рынке труда ГО (низкая квалификация граждан, ищущих работу; недостаточная привлекательность предлагаемых рабочих мест по уровню оплаты труда и социально-бытовым условиям).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воздушного сообщения: ближайший аэропорт Большое Савино (г. Пермь)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141 км.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речного сообщения: ближайший порт Камского речного пароходства (г. Пермь)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139 км.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Отсутствует современная логистическая и распределительная система; слабо развита транспортная инфраструктура: из общей протяженности автомобильных дорог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774 км) с твердым покрытием только 282 км, или 36,4%.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Значительная доля протяженности автомобильных дорог общего пользования местного значения, не отвечающих нормативным требованиям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64,9%.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поселений с ограничениями по транспортной доступности: доля населения, проживающего в населенных пунктах, не имеющих регулярного автобусного и (или) ж.-д. сообщения с административным центром ГО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4,9%.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изкие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темпы жилищного строительства (строительная отрасль слабо развита); при этом в 2022 г. наблюдался значительный рост ввода новых площадей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16,1 тыс. кв. м. (+51,5% к 2021 г.).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Значительные площади аварийного и ветхого жилья: 2 199 человек состояли на учете в качестве нуждающихся в жилых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помещениях по состоянию на январь 2023 г.</a:t>
            </a:r>
            <a:endParaRPr kumimoji="0" lang="ru-RU" sz="75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Дефицит квалифицированных кадров (в т. ч. специалистов узкого профиля в медицине, проблемы с укомплектованностью медсестрами и фельдшерами ФАП и центральной районной больнице); необходимость обновления материально-технической базы медицинских учреждений.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молодых специалистов в сфере образования и культуры.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Общее старение кадров в производственной и непроизводственной сферах (отток молодежи).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Значительный износ коммуникаций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теплотрасс, канализации, водопроводов, электрических сетей (от 35% до 67% сетей требует замены).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Значительная задолженность предприятий ЖКХ перед </a:t>
            </a:r>
            <a:r>
              <a:rPr kumimoji="0" lang="ru-RU" sz="75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ресурсоснабжающими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организациями и потребителей жилищно-коммунальных услуг перед предприятиями ЖКХ.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Недостаточный уровень обеспеченности населения спортивными сооружениями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47,4%.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учреждений культуры, здания которых требуют капитального ремонта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5,1%.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Слабая материально-техническая база предприятий сельского хозяйства и промышленности.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возможности получить высшее образование на территории округа.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Значительная часть земель ГО подвержена эрозии; требуется мелиорация на землях сельскохозяйственного назначения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75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Недостаточный уровень газификации ГО (газификация сельских территорий в Пермском крае не превышает 32%); общий уровень газификации Пермского края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75% (по данным за 2021 г.).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Дифференциация доходов населения; среднемесячная зарплата по крупным и средним предприятиям (за 2022 г.)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38,6 тыс. руб., (предприятия добычи полезных ископаемых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62,1 тыс. руб.; деятельность гостиниц и предприятий общественного питания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23,2 тыс. руб.).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Низкий уровень платежеспособного спроса.</a:t>
            </a:r>
          </a:p>
          <a:p>
            <a:pPr marL="228600" lvl="0" indent="-228600">
              <a:lnSpc>
                <a:spcPts val="1100"/>
              </a:lnSpc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Значительная доля безвозмездных поступлений в общем объеме доходов бюджета (за 2022 г.) </a:t>
            </a:r>
            <a:r>
              <a:rPr lang="ru-RU" sz="75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kumimoji="0" lang="ru-RU" sz="75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1 547 млн руб., или 83,5%.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F00E2-47C2-4CA9-19B4-D3233D8CF9E7}"/>
              </a:ext>
            </a:extLst>
          </p:cNvPr>
          <p:cNvSpPr txBox="1"/>
          <p:nvPr/>
        </p:nvSpPr>
        <p:spPr>
          <a:xfrm>
            <a:off x="495299" y="468800"/>
            <a:ext cx="78994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US" sz="1600" dirty="0">
                <a:solidFill>
                  <a:srgbClr val="1F417B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SWOT-</a:t>
            </a:r>
            <a:r>
              <a:rPr lang="ru-RU" sz="1600" dirty="0">
                <a:solidFill>
                  <a:srgbClr val="1F417B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АНАЛИЗ </a:t>
            </a:r>
            <a:r>
              <a:rPr lang="ru-RU" sz="1600" dirty="0">
                <a:solidFill>
                  <a:srgbClr val="1F41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ВЕРЕЩАГИНСКОГО ГО</a:t>
            </a:r>
            <a:endParaRPr lang="ru-RU" sz="1600" dirty="0">
              <a:solidFill>
                <a:srgbClr val="1F417B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9B7D1B7E-5EDC-1C57-B2D4-47E55316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A375-7AA2-B44D-B978-61E16F6C8C0A}"/>
              </a:ext>
            </a:extLst>
          </p:cNvPr>
          <p:cNvSpPr txBox="1"/>
          <p:nvPr/>
        </p:nvSpPr>
        <p:spPr>
          <a:xfrm>
            <a:off x="-57075" y="1444575"/>
            <a:ext cx="307777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6DA5A-746C-A34F-BA00-028ADA4766F7}"/>
              </a:ext>
            </a:extLst>
          </p:cNvPr>
          <p:cNvSpPr txBox="1"/>
          <p:nvPr/>
        </p:nvSpPr>
        <p:spPr>
          <a:xfrm>
            <a:off x="10424375" y="1444575"/>
            <a:ext cx="307777" cy="24482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Слабые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9140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реугольник 2">
            <a:extLst>
              <a:ext uri="{FF2B5EF4-FFF2-40B4-BE49-F238E27FC236}">
                <a16:creationId xmlns:a16="http://schemas.microsoft.com/office/drawing/2014/main" id="{32DA38F3-6268-89AF-F10A-4965D49C40D6}"/>
              </a:ext>
            </a:extLst>
          </p:cNvPr>
          <p:cNvSpPr/>
          <p:nvPr/>
        </p:nvSpPr>
        <p:spPr>
          <a:xfrm rot="5400000">
            <a:off x="-133637" y="1032901"/>
            <a:ext cx="584776" cy="317502"/>
          </a:xfrm>
          <a:prstGeom prst="triangl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Треугольник 2">
            <a:extLst>
              <a:ext uri="{FF2B5EF4-FFF2-40B4-BE49-F238E27FC236}">
                <a16:creationId xmlns:a16="http://schemas.microsoft.com/office/drawing/2014/main" id="{44BF5C56-6F94-FF6B-0838-404EEB1208BA}"/>
              </a:ext>
            </a:extLst>
          </p:cNvPr>
          <p:cNvSpPr/>
          <p:nvPr/>
        </p:nvSpPr>
        <p:spPr>
          <a:xfrm rot="16200000" flipH="1">
            <a:off x="10242261" y="1039045"/>
            <a:ext cx="584776" cy="317502"/>
          </a:xfrm>
          <a:prstGeom prst="triangle">
            <a:avLst/>
          </a:pr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684BC5F-0656-45A0-A4FD-74103482E253}"/>
              </a:ext>
            </a:extLst>
          </p:cNvPr>
          <p:cNvCxnSpPr>
            <a:cxnSpLocks/>
          </p:cNvCxnSpPr>
          <p:nvPr/>
        </p:nvCxnSpPr>
        <p:spPr>
          <a:xfrm>
            <a:off x="5850756" y="972647"/>
            <a:ext cx="0" cy="6196471"/>
          </a:xfrm>
          <a:prstGeom prst="line">
            <a:avLst/>
          </a:prstGeom>
          <a:ln w="317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B65735F1-6F5D-4176-A25D-4A26241A4E15}"/>
              </a:ext>
            </a:extLst>
          </p:cNvPr>
          <p:cNvSpPr txBox="1"/>
          <p:nvPr/>
        </p:nvSpPr>
        <p:spPr>
          <a:xfrm>
            <a:off x="-123789" y="1078937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3EFBB056-0265-4DD9-BD18-62B8B70E4A4E}"/>
              </a:ext>
            </a:extLst>
          </p:cNvPr>
          <p:cNvSpPr txBox="1"/>
          <p:nvPr/>
        </p:nvSpPr>
        <p:spPr>
          <a:xfrm>
            <a:off x="10402837" y="1078937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23144-D45F-4C55-AC29-888DF7EFBE98}"/>
              </a:ext>
            </a:extLst>
          </p:cNvPr>
          <p:cNvSpPr txBox="1"/>
          <p:nvPr/>
        </p:nvSpPr>
        <p:spPr>
          <a:xfrm>
            <a:off x="495300" y="1038225"/>
            <a:ext cx="5295164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предприятия, связанного с топливно-энергетическим комплексом —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нефтесервисные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услуги (геологоразведка, бурение скважин, проведение работ на нефтеперерабатывающих заводах, транспортировка нефти и газа и др.).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научно-производственного предприятия в сфере АПК (научная разработка, создание, освоение и продвижение инноваций в агропромышленное производство).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АПК округа — внедрение научных разработок, повышение производительности, организация глубокой переработки продукции (строительство убойных, мясоперерабатывающих и молочных цехов).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транспортно-логистической инфраструктуры: создание логистического комплекса (проходят дороги, имеющие межрегиональное значение, 57К-0013 Очер — Верещагино — Сива с выходом на федеральную трассу М‑7, подъезд к г. Перми); развитие придорожного сервиса — кемпинги, общественное питание, СТО и др.; возможна организация контейнерных площадок для перевалки грузов (проходит Транссибирская ж.-д. магистраль — граница Пермского края и Удмуртской Республики).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туристической инфраструктуры — зона сельского и этнографического туризма (значительная часть населения ГО — старообрядцы).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рекреации (благоприятная экологическая ситуация, природно-климатические и ландшафтные условия) — строительство баз отдыха, санаториев и других средств размещения (в т. ч.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глэмпингов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рыбацких домиков и пр.).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активности / ГЧП (проекты по развитию общественных пространств, строительство спортивных сооружений, ИЖС и др.); повышение инвестиционной активности в сфере обрабатывающего производства.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МСП — торговля, индустрия гостеприимства, придорожный сервис, сельское хозяйство, логистика.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лесопромышленного комплекса; организация глубокой переработки древесины (в т. ч. пиломатериалов,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домокомплектов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древесных брикетов и пр.).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экологически чистой пищевой продукции на основе местного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рыбохозяйственного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 и дикоросов; организация и развитие комплекса промысловой охоты (заготовка, производство, реализация).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строительных материалов на основе местных минерально-сырьевых ресурсов: производство кирпича и керамических изделий, стеклоблоков и теплоизоляционных материалов; развитие местного рынка добычи агрохимического сырья — торфа (производство удобрений).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рекреационного, сельского, водного, этнографического, культурно-познавательного, паломнического, исторического и делового туризма.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конурбации с соседними населенными пунктами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Сивинского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Карагайского МО, Очерского и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Нытвенского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ГО; развитие взаимосвязей с </a:t>
            </a:r>
            <a:r>
              <a:rPr lang="ru-RU" sz="800" spc="-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Кезским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Удмуртской Республики.</a:t>
            </a: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Clr>
                <a:srgbClr val="1F417B"/>
              </a:buClr>
              <a:buSzPct val="100000"/>
              <a:buFontTx/>
              <a:buAutoNum type="arabicPeriod"/>
              <a:defRPr/>
            </a:pPr>
            <a:endParaRPr lang="ru-RU" sz="80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C4FD4-068C-49B5-89A0-C1C591CD3415}"/>
              </a:ext>
            </a:extLst>
          </p:cNvPr>
          <p:cNvSpPr txBox="1"/>
          <p:nvPr/>
        </p:nvSpPr>
        <p:spPr>
          <a:xfrm>
            <a:off x="5981375" y="1038225"/>
            <a:ext cx="440588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Ухудшение демографической ситуации (снижение численности занятых в экономике).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молодых специалистов (преимущественно рабочие специальности); дисбаланс между предложением и спросом квалифицированной рабочей силы.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уровня собственных доходов в бюджет.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Техническое и технологическое отставание некоторых предприятий; отставание в экономическом развитии отдельных отраслей (для ГО актуальны транспортное машиностроение и сельское хозяйство).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Конкурентное давление соседних муниципальных образований; недобросовестная конкуренция на рынке</a:t>
            </a:r>
            <a:r>
              <a:rPr lang="ru-RU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Повышение транспортных и энергетических тарифов.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инвестиционной активности.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Сокращение посевной площади; сокращение производства мяса и среднего удоя молока (как следствие, снижение объемов производства).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Сезонность деятельности предприятий АПК (высокая зависимость от кредитных денежных средств); сокращение числа КФХ и ЛПХ.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Диспаритет</a:t>
            </a: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цен сельскохозяйственной продукции.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Нестабильность цен на рынке удобрений и семян.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Возрастающая конкуренция в туристической отрасли (недостаточное обеспечение развития туристической инфраструктуры).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17B"/>
              </a:buClr>
              <a:buSzTx/>
              <a:buFontTx/>
              <a:buAutoNum type="arabicPeriod"/>
              <a:tabLst/>
              <a:defRPr/>
            </a:pPr>
            <a:endParaRPr kumimoji="0" lang="ru-RU" sz="800" i="0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F00E2-47C2-4CA9-19B4-D3233D8CF9E7}"/>
              </a:ext>
            </a:extLst>
          </p:cNvPr>
          <p:cNvSpPr txBox="1"/>
          <p:nvPr/>
        </p:nvSpPr>
        <p:spPr>
          <a:xfrm>
            <a:off x="495299" y="468800"/>
            <a:ext cx="78994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F417B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SWOT-</a:t>
            </a:r>
            <a:r>
              <a:rPr lang="ru-RU" sz="1600" dirty="0">
                <a:solidFill>
                  <a:srgbClr val="1F417B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АНАЛИЗ </a:t>
            </a:r>
            <a:r>
              <a:rPr lang="ru-RU" sz="1600" dirty="0">
                <a:solidFill>
                  <a:srgbClr val="1F41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ВЕРЕЩАГИНСКОГО ГО</a:t>
            </a:r>
            <a:endParaRPr lang="ru-RU" sz="1600" dirty="0">
              <a:solidFill>
                <a:srgbClr val="1F417B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9B7D1B7E-5EDC-1C57-B2D4-47E55316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E57FB7-DEDC-9144-BE83-1E19B91ECE64}"/>
              </a:ext>
            </a:extLst>
          </p:cNvPr>
          <p:cNvSpPr txBox="1"/>
          <p:nvPr/>
        </p:nvSpPr>
        <p:spPr>
          <a:xfrm>
            <a:off x="-57075" y="1444575"/>
            <a:ext cx="307777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9C99C-4C75-634A-AADE-EDA40588D68C}"/>
              </a:ext>
            </a:extLst>
          </p:cNvPr>
          <p:cNvSpPr txBox="1"/>
          <p:nvPr/>
        </p:nvSpPr>
        <p:spPr>
          <a:xfrm>
            <a:off x="10424375" y="1444575"/>
            <a:ext cx="307777" cy="24482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Угрозы</a:t>
            </a:r>
          </a:p>
        </p:txBody>
      </p:sp>
    </p:spTree>
    <p:extLst>
      <p:ext uri="{BB962C8B-B14F-4D97-AF65-F5344CB8AC3E}">
        <p14:creationId xmlns:p14="http://schemas.microsoft.com/office/powerpoint/2010/main" val="372186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700" y="2976163"/>
            <a:ext cx="5834380" cy="2403475"/>
            <a:chOff x="-12700" y="2976163"/>
            <a:chExt cx="5834380" cy="2403475"/>
          </a:xfrm>
        </p:grpSpPr>
        <p:sp>
          <p:nvSpPr>
            <p:cNvPr id="4" name="object 4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46202" y="3644656"/>
              <a:ext cx="1360805" cy="868044"/>
            </a:xfrm>
            <a:custGeom>
              <a:avLst/>
              <a:gdLst/>
              <a:ahLst/>
              <a:cxnLst/>
              <a:rect l="l" t="t" r="r" b="b"/>
              <a:pathLst>
                <a:path w="1360804" h="868045">
                  <a:moveTo>
                    <a:pt x="1308328" y="0"/>
                  </a:moveTo>
                  <a:lnTo>
                    <a:pt x="52349" y="0"/>
                  </a:lnTo>
                  <a:lnTo>
                    <a:pt x="31975" y="4112"/>
                  </a:lnTo>
                  <a:lnTo>
                    <a:pt x="15335" y="15328"/>
                  </a:lnTo>
                  <a:lnTo>
                    <a:pt x="4114" y="31964"/>
                  </a:lnTo>
                  <a:lnTo>
                    <a:pt x="0" y="52336"/>
                  </a:lnTo>
                  <a:lnTo>
                    <a:pt x="0" y="867460"/>
                  </a:lnTo>
                  <a:lnTo>
                    <a:pt x="1360665" y="867460"/>
                  </a:lnTo>
                  <a:lnTo>
                    <a:pt x="1360665" y="52336"/>
                  </a:lnTo>
                  <a:lnTo>
                    <a:pt x="1356552" y="31964"/>
                  </a:lnTo>
                  <a:lnTo>
                    <a:pt x="1345336" y="15328"/>
                  </a:lnTo>
                  <a:lnTo>
                    <a:pt x="1328700" y="4112"/>
                  </a:lnTo>
                  <a:lnTo>
                    <a:pt x="1308328" y="0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98781" y="392448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14210" y="4048072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898781" y="4161040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898781" y="4419102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014210" y="4284629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823784" y="4512123"/>
              <a:ext cx="1607185" cy="196215"/>
            </a:xfrm>
            <a:custGeom>
              <a:avLst/>
              <a:gdLst/>
              <a:ahLst/>
              <a:cxnLst/>
              <a:rect l="l" t="t" r="r" b="b"/>
              <a:pathLst>
                <a:path w="1607185" h="196214">
                  <a:moveTo>
                    <a:pt x="1548828" y="195872"/>
                  </a:moveTo>
                  <a:lnTo>
                    <a:pt x="57848" y="195872"/>
                  </a:lnTo>
                  <a:lnTo>
                    <a:pt x="35329" y="191326"/>
                  </a:lnTo>
                  <a:lnTo>
                    <a:pt x="16941" y="178931"/>
                  </a:lnTo>
                  <a:lnTo>
                    <a:pt x="4545" y="160548"/>
                  </a:lnTo>
                  <a:lnTo>
                    <a:pt x="0" y="138036"/>
                  </a:lnTo>
                  <a:lnTo>
                    <a:pt x="0" y="57835"/>
                  </a:lnTo>
                  <a:lnTo>
                    <a:pt x="4545" y="35324"/>
                  </a:lnTo>
                  <a:lnTo>
                    <a:pt x="16941" y="16940"/>
                  </a:lnTo>
                  <a:lnTo>
                    <a:pt x="35329" y="4545"/>
                  </a:lnTo>
                  <a:lnTo>
                    <a:pt x="57848" y="0"/>
                  </a:lnTo>
                  <a:lnTo>
                    <a:pt x="1548828" y="0"/>
                  </a:lnTo>
                  <a:lnTo>
                    <a:pt x="1571347" y="4545"/>
                  </a:lnTo>
                  <a:lnTo>
                    <a:pt x="1589735" y="16940"/>
                  </a:lnTo>
                  <a:lnTo>
                    <a:pt x="1602131" y="35324"/>
                  </a:lnTo>
                  <a:lnTo>
                    <a:pt x="1606677" y="57835"/>
                  </a:lnTo>
                  <a:lnTo>
                    <a:pt x="1606677" y="138036"/>
                  </a:lnTo>
                  <a:lnTo>
                    <a:pt x="1602131" y="160548"/>
                  </a:lnTo>
                  <a:lnTo>
                    <a:pt x="1589735" y="178931"/>
                  </a:lnTo>
                  <a:lnTo>
                    <a:pt x="1571347" y="191326"/>
                  </a:lnTo>
                  <a:lnTo>
                    <a:pt x="1548828" y="195872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958647" y="3750367"/>
              <a:ext cx="1254760" cy="0"/>
            </a:xfrm>
            <a:custGeom>
              <a:avLst/>
              <a:gdLst/>
              <a:ahLst/>
              <a:cxnLst/>
              <a:rect l="l" t="t" r="r" b="b"/>
              <a:pathLst>
                <a:path w="1254760">
                  <a:moveTo>
                    <a:pt x="0" y="0"/>
                  </a:moveTo>
                  <a:lnTo>
                    <a:pt x="1254163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29179" y="4579743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038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36679" y="3853935"/>
              <a:ext cx="584835" cy="584200"/>
            </a:xfrm>
            <a:custGeom>
              <a:avLst/>
              <a:gdLst/>
              <a:ahLst/>
              <a:cxnLst/>
              <a:rect l="l" t="t" r="r" b="b"/>
              <a:pathLst>
                <a:path w="584835" h="584200">
                  <a:moveTo>
                    <a:pt x="200348" y="477520"/>
                  </a:moveTo>
                  <a:lnTo>
                    <a:pt x="147840" y="477520"/>
                  </a:lnTo>
                  <a:lnTo>
                    <a:pt x="150367" y="480060"/>
                  </a:lnTo>
                  <a:lnTo>
                    <a:pt x="155681" y="482600"/>
                  </a:lnTo>
                  <a:lnTo>
                    <a:pt x="161396" y="486410"/>
                  </a:lnTo>
                  <a:lnTo>
                    <a:pt x="165346" y="490220"/>
                  </a:lnTo>
                  <a:lnTo>
                    <a:pt x="165366" y="499110"/>
                  </a:lnTo>
                  <a:lnTo>
                    <a:pt x="163144" y="506730"/>
                  </a:lnTo>
                  <a:lnTo>
                    <a:pt x="161058" y="515620"/>
                  </a:lnTo>
                  <a:lnTo>
                    <a:pt x="159090" y="524510"/>
                  </a:lnTo>
                  <a:lnTo>
                    <a:pt x="157225" y="533400"/>
                  </a:lnTo>
                  <a:lnTo>
                    <a:pt x="156293" y="542290"/>
                  </a:lnTo>
                  <a:lnTo>
                    <a:pt x="158422" y="549910"/>
                  </a:lnTo>
                  <a:lnTo>
                    <a:pt x="163862" y="554990"/>
                  </a:lnTo>
                  <a:lnTo>
                    <a:pt x="172859" y="557530"/>
                  </a:lnTo>
                  <a:lnTo>
                    <a:pt x="227161" y="571500"/>
                  </a:lnTo>
                  <a:lnTo>
                    <a:pt x="281558" y="584200"/>
                  </a:lnTo>
                  <a:lnTo>
                    <a:pt x="290700" y="584200"/>
                  </a:lnTo>
                  <a:lnTo>
                    <a:pt x="297587" y="582930"/>
                  </a:lnTo>
                  <a:lnTo>
                    <a:pt x="302591" y="577850"/>
                  </a:lnTo>
                  <a:lnTo>
                    <a:pt x="306082" y="568960"/>
                  </a:lnTo>
                  <a:lnTo>
                    <a:pt x="308345" y="560070"/>
                  </a:lnTo>
                  <a:lnTo>
                    <a:pt x="310516" y="552450"/>
                  </a:lnTo>
                  <a:lnTo>
                    <a:pt x="311366" y="548640"/>
                  </a:lnTo>
                  <a:lnTo>
                    <a:pt x="277507" y="548640"/>
                  </a:lnTo>
                  <a:lnTo>
                    <a:pt x="191782" y="528320"/>
                  </a:lnTo>
                  <a:lnTo>
                    <a:pt x="193912" y="519430"/>
                  </a:lnTo>
                  <a:lnTo>
                    <a:pt x="196010" y="510540"/>
                  </a:lnTo>
                  <a:lnTo>
                    <a:pt x="198181" y="500380"/>
                  </a:lnTo>
                  <a:lnTo>
                    <a:pt x="200532" y="491490"/>
                  </a:lnTo>
                  <a:lnTo>
                    <a:pt x="201630" y="483870"/>
                  </a:lnTo>
                  <a:lnTo>
                    <a:pt x="200348" y="477520"/>
                  </a:lnTo>
                  <a:close/>
                </a:path>
                <a:path w="584835" h="584200">
                  <a:moveTo>
                    <a:pt x="382498" y="523240"/>
                  </a:moveTo>
                  <a:lnTo>
                    <a:pt x="344262" y="523240"/>
                  </a:lnTo>
                  <a:lnTo>
                    <a:pt x="348881" y="529590"/>
                  </a:lnTo>
                  <a:lnTo>
                    <a:pt x="353116" y="537210"/>
                  </a:lnTo>
                  <a:lnTo>
                    <a:pt x="379185" y="570230"/>
                  </a:lnTo>
                  <a:lnTo>
                    <a:pt x="386045" y="570230"/>
                  </a:lnTo>
                  <a:lnTo>
                    <a:pt x="394080" y="566420"/>
                  </a:lnTo>
                  <a:lnTo>
                    <a:pt x="452896" y="529590"/>
                  </a:lnTo>
                  <a:lnTo>
                    <a:pt x="386206" y="529590"/>
                  </a:lnTo>
                  <a:lnTo>
                    <a:pt x="382498" y="523240"/>
                  </a:lnTo>
                  <a:close/>
                </a:path>
                <a:path w="584835" h="584200">
                  <a:moveTo>
                    <a:pt x="351713" y="487680"/>
                  </a:moveTo>
                  <a:lnTo>
                    <a:pt x="343915" y="488950"/>
                  </a:lnTo>
                  <a:lnTo>
                    <a:pt x="324696" y="491490"/>
                  </a:lnTo>
                  <a:lnTo>
                    <a:pt x="314971" y="494030"/>
                  </a:lnTo>
                  <a:lnTo>
                    <a:pt x="305180" y="494030"/>
                  </a:lnTo>
                  <a:lnTo>
                    <a:pt x="294398" y="495300"/>
                  </a:lnTo>
                  <a:lnTo>
                    <a:pt x="288416" y="500380"/>
                  </a:lnTo>
                  <a:lnTo>
                    <a:pt x="286257" y="511810"/>
                  </a:lnTo>
                  <a:lnTo>
                    <a:pt x="284265" y="520700"/>
                  </a:lnTo>
                  <a:lnTo>
                    <a:pt x="277507" y="548640"/>
                  </a:lnTo>
                  <a:lnTo>
                    <a:pt x="311366" y="548640"/>
                  </a:lnTo>
                  <a:lnTo>
                    <a:pt x="312499" y="543560"/>
                  </a:lnTo>
                  <a:lnTo>
                    <a:pt x="314197" y="534670"/>
                  </a:lnTo>
                  <a:lnTo>
                    <a:pt x="315607" y="525780"/>
                  </a:lnTo>
                  <a:lnTo>
                    <a:pt x="321690" y="525780"/>
                  </a:lnTo>
                  <a:lnTo>
                    <a:pt x="327926" y="524510"/>
                  </a:lnTo>
                  <a:lnTo>
                    <a:pt x="333467" y="524510"/>
                  </a:lnTo>
                  <a:lnTo>
                    <a:pt x="339018" y="523240"/>
                  </a:lnTo>
                  <a:lnTo>
                    <a:pt x="382498" y="523240"/>
                  </a:lnTo>
                  <a:lnTo>
                    <a:pt x="372855" y="506730"/>
                  </a:lnTo>
                  <a:lnTo>
                    <a:pt x="368172" y="499110"/>
                  </a:lnTo>
                  <a:lnTo>
                    <a:pt x="363675" y="492760"/>
                  </a:lnTo>
                  <a:lnTo>
                    <a:pt x="358244" y="488950"/>
                  </a:lnTo>
                  <a:lnTo>
                    <a:pt x="351713" y="487680"/>
                  </a:lnTo>
                  <a:close/>
                </a:path>
                <a:path w="584835" h="584200">
                  <a:moveTo>
                    <a:pt x="484342" y="383540"/>
                  </a:moveTo>
                  <a:lnTo>
                    <a:pt x="477805" y="384810"/>
                  </a:lnTo>
                  <a:lnTo>
                    <a:pt x="472174" y="388620"/>
                  </a:lnTo>
                  <a:lnTo>
                    <a:pt x="467232" y="394970"/>
                  </a:lnTo>
                  <a:lnTo>
                    <a:pt x="461652" y="403860"/>
                  </a:lnTo>
                  <a:lnTo>
                    <a:pt x="455791" y="411480"/>
                  </a:lnTo>
                  <a:lnTo>
                    <a:pt x="449714" y="419100"/>
                  </a:lnTo>
                  <a:lnTo>
                    <a:pt x="439927" y="433070"/>
                  </a:lnTo>
                  <a:lnTo>
                    <a:pt x="438424" y="439420"/>
                  </a:lnTo>
                  <a:lnTo>
                    <a:pt x="439038" y="444500"/>
                  </a:lnTo>
                  <a:lnTo>
                    <a:pt x="441832" y="450850"/>
                  </a:lnTo>
                  <a:lnTo>
                    <a:pt x="447184" y="458470"/>
                  </a:lnTo>
                  <a:lnTo>
                    <a:pt x="452507" y="467360"/>
                  </a:lnTo>
                  <a:lnTo>
                    <a:pt x="462800" y="482600"/>
                  </a:lnTo>
                  <a:lnTo>
                    <a:pt x="443665" y="494030"/>
                  </a:lnTo>
                  <a:lnTo>
                    <a:pt x="424737" y="506730"/>
                  </a:lnTo>
                  <a:lnTo>
                    <a:pt x="386206" y="529590"/>
                  </a:lnTo>
                  <a:lnTo>
                    <a:pt x="452896" y="529590"/>
                  </a:lnTo>
                  <a:lnTo>
                    <a:pt x="467082" y="520700"/>
                  </a:lnTo>
                  <a:lnTo>
                    <a:pt x="491375" y="506730"/>
                  </a:lnTo>
                  <a:lnTo>
                    <a:pt x="498185" y="500380"/>
                  </a:lnTo>
                  <a:lnTo>
                    <a:pt x="501375" y="494030"/>
                  </a:lnTo>
                  <a:lnTo>
                    <a:pt x="501085" y="487680"/>
                  </a:lnTo>
                  <a:lnTo>
                    <a:pt x="497458" y="478790"/>
                  </a:lnTo>
                  <a:lnTo>
                    <a:pt x="492835" y="471170"/>
                  </a:lnTo>
                  <a:lnTo>
                    <a:pt x="488083" y="464820"/>
                  </a:lnTo>
                  <a:lnTo>
                    <a:pt x="483450" y="457200"/>
                  </a:lnTo>
                  <a:lnTo>
                    <a:pt x="479183" y="448310"/>
                  </a:lnTo>
                  <a:lnTo>
                    <a:pt x="477392" y="445770"/>
                  </a:lnTo>
                  <a:lnTo>
                    <a:pt x="477773" y="438150"/>
                  </a:lnTo>
                  <a:lnTo>
                    <a:pt x="480199" y="435610"/>
                  </a:lnTo>
                  <a:lnTo>
                    <a:pt x="483454" y="429260"/>
                  </a:lnTo>
                  <a:lnTo>
                    <a:pt x="486656" y="424180"/>
                  </a:lnTo>
                  <a:lnTo>
                    <a:pt x="491360" y="420370"/>
                  </a:lnTo>
                  <a:lnTo>
                    <a:pt x="555134" y="420370"/>
                  </a:lnTo>
                  <a:lnTo>
                    <a:pt x="557783" y="414020"/>
                  </a:lnTo>
                  <a:lnTo>
                    <a:pt x="562550" y="393700"/>
                  </a:lnTo>
                  <a:lnTo>
                    <a:pt x="527697" y="393700"/>
                  </a:lnTo>
                  <a:lnTo>
                    <a:pt x="518672" y="392430"/>
                  </a:lnTo>
                  <a:lnTo>
                    <a:pt x="491997" y="384810"/>
                  </a:lnTo>
                  <a:lnTo>
                    <a:pt x="484342" y="383540"/>
                  </a:lnTo>
                  <a:close/>
                </a:path>
                <a:path w="584835" h="584200">
                  <a:moveTo>
                    <a:pt x="48140" y="156210"/>
                  </a:moveTo>
                  <a:lnTo>
                    <a:pt x="41505" y="157480"/>
                  </a:lnTo>
                  <a:lnTo>
                    <a:pt x="35396" y="158750"/>
                  </a:lnTo>
                  <a:lnTo>
                    <a:pt x="29857" y="163830"/>
                  </a:lnTo>
                  <a:lnTo>
                    <a:pt x="22406" y="195580"/>
                  </a:lnTo>
                  <a:lnTo>
                    <a:pt x="7451" y="259080"/>
                  </a:lnTo>
                  <a:lnTo>
                    <a:pt x="0" y="289560"/>
                  </a:lnTo>
                  <a:lnTo>
                    <a:pt x="2827" y="297180"/>
                  </a:lnTo>
                  <a:lnTo>
                    <a:pt x="7192" y="300990"/>
                  </a:lnTo>
                  <a:lnTo>
                    <a:pt x="12917" y="304800"/>
                  </a:lnTo>
                  <a:lnTo>
                    <a:pt x="19824" y="307340"/>
                  </a:lnTo>
                  <a:lnTo>
                    <a:pt x="26923" y="308610"/>
                  </a:lnTo>
                  <a:lnTo>
                    <a:pt x="33781" y="311150"/>
                  </a:lnTo>
                  <a:lnTo>
                    <a:pt x="40906" y="312420"/>
                  </a:lnTo>
                  <a:lnTo>
                    <a:pt x="49971" y="313690"/>
                  </a:lnTo>
                  <a:lnTo>
                    <a:pt x="56475" y="317500"/>
                  </a:lnTo>
                  <a:lnTo>
                    <a:pt x="60528" y="323850"/>
                  </a:lnTo>
                  <a:lnTo>
                    <a:pt x="62242" y="334010"/>
                  </a:lnTo>
                  <a:lnTo>
                    <a:pt x="62750" y="341630"/>
                  </a:lnTo>
                  <a:lnTo>
                    <a:pt x="62242" y="346710"/>
                  </a:lnTo>
                  <a:lnTo>
                    <a:pt x="54990" y="350520"/>
                  </a:lnTo>
                  <a:lnTo>
                    <a:pt x="47274" y="354330"/>
                  </a:lnTo>
                  <a:lnTo>
                    <a:pt x="39697" y="359410"/>
                  </a:lnTo>
                  <a:lnTo>
                    <a:pt x="16049" y="386080"/>
                  </a:lnTo>
                  <a:lnTo>
                    <a:pt x="18922" y="392430"/>
                  </a:lnTo>
                  <a:lnTo>
                    <a:pt x="49777" y="443230"/>
                  </a:lnTo>
                  <a:lnTo>
                    <a:pt x="65310" y="467360"/>
                  </a:lnTo>
                  <a:lnTo>
                    <a:pt x="80898" y="492760"/>
                  </a:lnTo>
                  <a:lnTo>
                    <a:pt x="85776" y="499110"/>
                  </a:lnTo>
                  <a:lnTo>
                    <a:pt x="91525" y="501650"/>
                  </a:lnTo>
                  <a:lnTo>
                    <a:pt x="97965" y="501650"/>
                  </a:lnTo>
                  <a:lnTo>
                    <a:pt x="104914" y="499110"/>
                  </a:lnTo>
                  <a:lnTo>
                    <a:pt x="129262" y="483870"/>
                  </a:lnTo>
                  <a:lnTo>
                    <a:pt x="137540" y="478790"/>
                  </a:lnTo>
                  <a:lnTo>
                    <a:pt x="140982" y="477520"/>
                  </a:lnTo>
                  <a:lnTo>
                    <a:pt x="200348" y="477520"/>
                  </a:lnTo>
                  <a:lnTo>
                    <a:pt x="196686" y="472440"/>
                  </a:lnTo>
                  <a:lnTo>
                    <a:pt x="190639" y="467360"/>
                  </a:lnTo>
                  <a:lnTo>
                    <a:pt x="184676" y="463550"/>
                  </a:lnTo>
                  <a:lnTo>
                    <a:pt x="102742" y="463550"/>
                  </a:lnTo>
                  <a:lnTo>
                    <a:pt x="90880" y="443230"/>
                  </a:lnTo>
                  <a:lnTo>
                    <a:pt x="55498" y="386080"/>
                  </a:lnTo>
                  <a:lnTo>
                    <a:pt x="88264" y="367030"/>
                  </a:lnTo>
                  <a:lnTo>
                    <a:pt x="93757" y="363220"/>
                  </a:lnTo>
                  <a:lnTo>
                    <a:pt x="97113" y="358140"/>
                  </a:lnTo>
                  <a:lnTo>
                    <a:pt x="98398" y="351790"/>
                  </a:lnTo>
                  <a:lnTo>
                    <a:pt x="97675" y="345440"/>
                  </a:lnTo>
                  <a:lnTo>
                    <a:pt x="95714" y="335280"/>
                  </a:lnTo>
                  <a:lnTo>
                    <a:pt x="92455" y="313690"/>
                  </a:lnTo>
                  <a:lnTo>
                    <a:pt x="57419" y="281940"/>
                  </a:lnTo>
                  <a:lnTo>
                    <a:pt x="37591" y="278130"/>
                  </a:lnTo>
                  <a:lnTo>
                    <a:pt x="47678" y="234950"/>
                  </a:lnTo>
                  <a:lnTo>
                    <a:pt x="52801" y="213360"/>
                  </a:lnTo>
                  <a:lnTo>
                    <a:pt x="58051" y="191770"/>
                  </a:lnTo>
                  <a:lnTo>
                    <a:pt x="117914" y="191770"/>
                  </a:lnTo>
                  <a:lnTo>
                    <a:pt x="118884" y="190500"/>
                  </a:lnTo>
                  <a:lnTo>
                    <a:pt x="124256" y="182880"/>
                  </a:lnTo>
                  <a:lnTo>
                    <a:pt x="129895" y="173990"/>
                  </a:lnTo>
                  <a:lnTo>
                    <a:pt x="135772" y="166370"/>
                  </a:lnTo>
                  <a:lnTo>
                    <a:pt x="136786" y="165100"/>
                  </a:lnTo>
                  <a:lnTo>
                    <a:pt x="87248" y="165100"/>
                  </a:lnTo>
                  <a:lnTo>
                    <a:pt x="79303" y="163830"/>
                  </a:lnTo>
                  <a:lnTo>
                    <a:pt x="63274" y="160020"/>
                  </a:lnTo>
                  <a:lnTo>
                    <a:pt x="55257" y="157480"/>
                  </a:lnTo>
                  <a:lnTo>
                    <a:pt x="48140" y="156210"/>
                  </a:lnTo>
                  <a:close/>
                </a:path>
                <a:path w="584835" h="584200">
                  <a:moveTo>
                    <a:pt x="146330" y="438150"/>
                  </a:moveTo>
                  <a:lnTo>
                    <a:pt x="139527" y="439420"/>
                  </a:lnTo>
                  <a:lnTo>
                    <a:pt x="132473" y="443230"/>
                  </a:lnTo>
                  <a:lnTo>
                    <a:pt x="117370" y="453390"/>
                  </a:lnTo>
                  <a:lnTo>
                    <a:pt x="102742" y="463550"/>
                  </a:lnTo>
                  <a:lnTo>
                    <a:pt x="184676" y="463550"/>
                  </a:lnTo>
                  <a:lnTo>
                    <a:pt x="182688" y="462280"/>
                  </a:lnTo>
                  <a:lnTo>
                    <a:pt x="174885" y="457200"/>
                  </a:lnTo>
                  <a:lnTo>
                    <a:pt x="167272" y="450850"/>
                  </a:lnTo>
                  <a:lnTo>
                    <a:pt x="159892" y="444500"/>
                  </a:lnTo>
                  <a:lnTo>
                    <a:pt x="153060" y="440690"/>
                  </a:lnTo>
                  <a:lnTo>
                    <a:pt x="146330" y="438150"/>
                  </a:lnTo>
                  <a:close/>
                </a:path>
                <a:path w="584835" h="584200">
                  <a:moveTo>
                    <a:pt x="555134" y="420370"/>
                  </a:moveTo>
                  <a:lnTo>
                    <a:pt x="499122" y="420370"/>
                  </a:lnTo>
                  <a:lnTo>
                    <a:pt x="516356" y="425450"/>
                  </a:lnTo>
                  <a:lnTo>
                    <a:pt x="525047" y="426720"/>
                  </a:lnTo>
                  <a:lnTo>
                    <a:pt x="533780" y="429260"/>
                  </a:lnTo>
                  <a:lnTo>
                    <a:pt x="542960" y="429260"/>
                  </a:lnTo>
                  <a:lnTo>
                    <a:pt x="549782" y="427990"/>
                  </a:lnTo>
                  <a:lnTo>
                    <a:pt x="554605" y="421640"/>
                  </a:lnTo>
                  <a:lnTo>
                    <a:pt x="555134" y="420370"/>
                  </a:lnTo>
                  <a:close/>
                </a:path>
                <a:path w="584835" h="584200">
                  <a:moveTo>
                    <a:pt x="523920" y="123190"/>
                  </a:moveTo>
                  <a:lnTo>
                    <a:pt x="482866" y="123190"/>
                  </a:lnTo>
                  <a:lnTo>
                    <a:pt x="505863" y="161290"/>
                  </a:lnTo>
                  <a:lnTo>
                    <a:pt x="517592" y="180340"/>
                  </a:lnTo>
                  <a:lnTo>
                    <a:pt x="529716" y="199390"/>
                  </a:lnTo>
                  <a:lnTo>
                    <a:pt x="515069" y="208280"/>
                  </a:lnTo>
                  <a:lnTo>
                    <a:pt x="507130" y="213360"/>
                  </a:lnTo>
                  <a:lnTo>
                    <a:pt x="498982" y="217170"/>
                  </a:lnTo>
                  <a:lnTo>
                    <a:pt x="492820" y="222250"/>
                  </a:lnTo>
                  <a:lnTo>
                    <a:pt x="488986" y="227330"/>
                  </a:lnTo>
                  <a:lnTo>
                    <a:pt x="487483" y="233680"/>
                  </a:lnTo>
                  <a:lnTo>
                    <a:pt x="488314" y="241300"/>
                  </a:lnTo>
                  <a:lnTo>
                    <a:pt x="490332" y="251460"/>
                  </a:lnTo>
                  <a:lnTo>
                    <a:pt x="492034" y="261620"/>
                  </a:lnTo>
                  <a:lnTo>
                    <a:pt x="493496" y="271780"/>
                  </a:lnTo>
                  <a:lnTo>
                    <a:pt x="494791" y="281940"/>
                  </a:lnTo>
                  <a:lnTo>
                    <a:pt x="495947" y="292100"/>
                  </a:lnTo>
                  <a:lnTo>
                    <a:pt x="500506" y="297180"/>
                  </a:lnTo>
                  <a:lnTo>
                    <a:pt x="510031" y="299720"/>
                  </a:lnTo>
                  <a:lnTo>
                    <a:pt x="519289" y="300990"/>
                  </a:lnTo>
                  <a:lnTo>
                    <a:pt x="548017" y="308610"/>
                  </a:lnTo>
                  <a:lnTo>
                    <a:pt x="537948" y="350520"/>
                  </a:lnTo>
                  <a:lnTo>
                    <a:pt x="527697" y="393700"/>
                  </a:lnTo>
                  <a:lnTo>
                    <a:pt x="562550" y="393700"/>
                  </a:lnTo>
                  <a:lnTo>
                    <a:pt x="564337" y="386080"/>
                  </a:lnTo>
                  <a:lnTo>
                    <a:pt x="570838" y="359410"/>
                  </a:lnTo>
                  <a:lnTo>
                    <a:pt x="577288" y="331470"/>
                  </a:lnTo>
                  <a:lnTo>
                    <a:pt x="583691" y="304800"/>
                  </a:lnTo>
                  <a:lnTo>
                    <a:pt x="584727" y="295910"/>
                  </a:lnTo>
                  <a:lnTo>
                    <a:pt x="551724" y="275590"/>
                  </a:lnTo>
                  <a:lnTo>
                    <a:pt x="543362" y="273050"/>
                  </a:lnTo>
                  <a:lnTo>
                    <a:pt x="534923" y="271780"/>
                  </a:lnTo>
                  <a:lnTo>
                    <a:pt x="527557" y="270510"/>
                  </a:lnTo>
                  <a:lnTo>
                    <a:pt x="524776" y="266700"/>
                  </a:lnTo>
                  <a:lnTo>
                    <a:pt x="525017" y="259080"/>
                  </a:lnTo>
                  <a:lnTo>
                    <a:pt x="524164" y="254000"/>
                  </a:lnTo>
                  <a:lnTo>
                    <a:pt x="522847" y="247650"/>
                  </a:lnTo>
                  <a:lnTo>
                    <a:pt x="523791" y="241300"/>
                  </a:lnTo>
                  <a:lnTo>
                    <a:pt x="529716" y="236220"/>
                  </a:lnTo>
                  <a:lnTo>
                    <a:pt x="537574" y="232410"/>
                  </a:lnTo>
                  <a:lnTo>
                    <a:pt x="545190" y="227330"/>
                  </a:lnTo>
                  <a:lnTo>
                    <a:pt x="552660" y="223520"/>
                  </a:lnTo>
                  <a:lnTo>
                    <a:pt x="560082" y="218440"/>
                  </a:lnTo>
                  <a:lnTo>
                    <a:pt x="566583" y="212090"/>
                  </a:lnTo>
                  <a:lnTo>
                    <a:pt x="569744" y="207010"/>
                  </a:lnTo>
                  <a:lnTo>
                    <a:pt x="569594" y="199390"/>
                  </a:lnTo>
                  <a:lnTo>
                    <a:pt x="566165" y="191770"/>
                  </a:lnTo>
                  <a:lnTo>
                    <a:pt x="551169" y="167640"/>
                  </a:lnTo>
                  <a:lnTo>
                    <a:pt x="536073" y="143510"/>
                  </a:lnTo>
                  <a:lnTo>
                    <a:pt x="523920" y="123190"/>
                  </a:lnTo>
                  <a:close/>
                </a:path>
                <a:path w="584835" h="584200">
                  <a:moveTo>
                    <a:pt x="117914" y="191770"/>
                  </a:moveTo>
                  <a:lnTo>
                    <a:pt x="58051" y="191770"/>
                  </a:lnTo>
                  <a:lnTo>
                    <a:pt x="76165" y="195580"/>
                  </a:lnTo>
                  <a:lnTo>
                    <a:pt x="94373" y="200660"/>
                  </a:lnTo>
                  <a:lnTo>
                    <a:pt x="102005" y="201930"/>
                  </a:lnTo>
                  <a:lnTo>
                    <a:pt x="108481" y="200660"/>
                  </a:lnTo>
                  <a:lnTo>
                    <a:pt x="114031" y="196850"/>
                  </a:lnTo>
                  <a:lnTo>
                    <a:pt x="117914" y="191770"/>
                  </a:lnTo>
                  <a:close/>
                </a:path>
                <a:path w="584835" h="584200">
                  <a:moveTo>
                    <a:pt x="206719" y="16510"/>
                  </a:moveTo>
                  <a:lnTo>
                    <a:pt x="200345" y="16510"/>
                  </a:lnTo>
                  <a:lnTo>
                    <a:pt x="193433" y="19050"/>
                  </a:lnTo>
                  <a:lnTo>
                    <a:pt x="118024" y="64770"/>
                  </a:lnTo>
                  <a:lnTo>
                    <a:pt x="92976" y="81280"/>
                  </a:lnTo>
                  <a:lnTo>
                    <a:pt x="87245" y="86360"/>
                  </a:lnTo>
                  <a:lnTo>
                    <a:pt x="84466" y="91440"/>
                  </a:lnTo>
                  <a:lnTo>
                    <a:pt x="84541" y="97790"/>
                  </a:lnTo>
                  <a:lnTo>
                    <a:pt x="87375" y="105410"/>
                  </a:lnTo>
                  <a:lnTo>
                    <a:pt x="92289" y="113030"/>
                  </a:lnTo>
                  <a:lnTo>
                    <a:pt x="97345" y="120650"/>
                  </a:lnTo>
                  <a:lnTo>
                    <a:pt x="102306" y="129540"/>
                  </a:lnTo>
                  <a:lnTo>
                    <a:pt x="106933" y="137160"/>
                  </a:lnTo>
                  <a:lnTo>
                    <a:pt x="108724" y="140970"/>
                  </a:lnTo>
                  <a:lnTo>
                    <a:pt x="108330" y="147320"/>
                  </a:lnTo>
                  <a:lnTo>
                    <a:pt x="106057" y="149860"/>
                  </a:lnTo>
                  <a:lnTo>
                    <a:pt x="102709" y="156210"/>
                  </a:lnTo>
                  <a:lnTo>
                    <a:pt x="99563" y="161290"/>
                  </a:lnTo>
                  <a:lnTo>
                    <a:pt x="94961" y="165100"/>
                  </a:lnTo>
                  <a:lnTo>
                    <a:pt x="136786" y="165100"/>
                  </a:lnTo>
                  <a:lnTo>
                    <a:pt x="141858" y="158750"/>
                  </a:lnTo>
                  <a:lnTo>
                    <a:pt x="145714" y="152400"/>
                  </a:lnTo>
                  <a:lnTo>
                    <a:pt x="147326" y="147320"/>
                  </a:lnTo>
                  <a:lnTo>
                    <a:pt x="146652" y="140970"/>
                  </a:lnTo>
                  <a:lnTo>
                    <a:pt x="143649" y="134620"/>
                  </a:lnTo>
                  <a:lnTo>
                    <a:pt x="138296" y="127000"/>
                  </a:lnTo>
                  <a:lnTo>
                    <a:pt x="122567" y="102870"/>
                  </a:lnTo>
                  <a:lnTo>
                    <a:pt x="141986" y="90170"/>
                  </a:lnTo>
                  <a:lnTo>
                    <a:pt x="180105" y="67310"/>
                  </a:lnTo>
                  <a:lnTo>
                    <a:pt x="199516" y="55880"/>
                  </a:lnTo>
                  <a:lnTo>
                    <a:pt x="236277" y="55880"/>
                  </a:lnTo>
                  <a:lnTo>
                    <a:pt x="231045" y="46990"/>
                  </a:lnTo>
                  <a:lnTo>
                    <a:pt x="226610" y="39370"/>
                  </a:lnTo>
                  <a:lnTo>
                    <a:pt x="222031" y="31750"/>
                  </a:lnTo>
                  <a:lnTo>
                    <a:pt x="217423" y="25400"/>
                  </a:lnTo>
                  <a:lnTo>
                    <a:pt x="212448" y="19050"/>
                  </a:lnTo>
                  <a:lnTo>
                    <a:pt x="206719" y="16510"/>
                  </a:lnTo>
                  <a:close/>
                </a:path>
                <a:path w="584835" h="584200">
                  <a:moveTo>
                    <a:pt x="427566" y="38100"/>
                  </a:moveTo>
                  <a:lnTo>
                    <a:pt x="308241" y="38100"/>
                  </a:lnTo>
                  <a:lnTo>
                    <a:pt x="393966" y="58420"/>
                  </a:lnTo>
                  <a:lnTo>
                    <a:pt x="389855" y="76200"/>
                  </a:lnTo>
                  <a:lnTo>
                    <a:pt x="387733" y="85090"/>
                  </a:lnTo>
                  <a:lnTo>
                    <a:pt x="385457" y="93980"/>
                  </a:lnTo>
                  <a:lnTo>
                    <a:pt x="384223" y="101600"/>
                  </a:lnTo>
                  <a:lnTo>
                    <a:pt x="385394" y="107950"/>
                  </a:lnTo>
                  <a:lnTo>
                    <a:pt x="389136" y="114300"/>
                  </a:lnTo>
                  <a:lnTo>
                    <a:pt x="395617" y="119380"/>
                  </a:lnTo>
                  <a:lnTo>
                    <a:pt x="403329" y="124460"/>
                  </a:lnTo>
                  <a:lnTo>
                    <a:pt x="410837" y="129540"/>
                  </a:lnTo>
                  <a:lnTo>
                    <a:pt x="418133" y="134620"/>
                  </a:lnTo>
                  <a:lnTo>
                    <a:pt x="425208" y="140970"/>
                  </a:lnTo>
                  <a:lnTo>
                    <a:pt x="432331" y="144780"/>
                  </a:lnTo>
                  <a:lnTo>
                    <a:pt x="439362" y="147320"/>
                  </a:lnTo>
                  <a:lnTo>
                    <a:pt x="446489" y="146050"/>
                  </a:lnTo>
                  <a:lnTo>
                    <a:pt x="453897" y="142240"/>
                  </a:lnTo>
                  <a:lnTo>
                    <a:pt x="468672" y="132080"/>
                  </a:lnTo>
                  <a:lnTo>
                    <a:pt x="482866" y="123190"/>
                  </a:lnTo>
                  <a:lnTo>
                    <a:pt x="523920" y="123190"/>
                  </a:lnTo>
                  <a:lnTo>
                    <a:pt x="520881" y="118110"/>
                  </a:lnTo>
                  <a:lnTo>
                    <a:pt x="514447" y="107950"/>
                  </a:lnTo>
                  <a:lnTo>
                    <a:pt x="442293" y="107950"/>
                  </a:lnTo>
                  <a:lnTo>
                    <a:pt x="435679" y="106680"/>
                  </a:lnTo>
                  <a:lnTo>
                    <a:pt x="428624" y="102870"/>
                  </a:lnTo>
                  <a:lnTo>
                    <a:pt x="420750" y="96520"/>
                  </a:lnTo>
                  <a:lnTo>
                    <a:pt x="418591" y="91440"/>
                  </a:lnTo>
                  <a:lnTo>
                    <a:pt x="421525" y="82550"/>
                  </a:lnTo>
                  <a:lnTo>
                    <a:pt x="423447" y="76200"/>
                  </a:lnTo>
                  <a:lnTo>
                    <a:pt x="425029" y="68580"/>
                  </a:lnTo>
                  <a:lnTo>
                    <a:pt x="426542" y="62230"/>
                  </a:lnTo>
                  <a:lnTo>
                    <a:pt x="428256" y="55880"/>
                  </a:lnTo>
                  <a:lnTo>
                    <a:pt x="429495" y="48260"/>
                  </a:lnTo>
                  <a:lnTo>
                    <a:pt x="429029" y="41910"/>
                  </a:lnTo>
                  <a:lnTo>
                    <a:pt x="427566" y="38100"/>
                  </a:lnTo>
                  <a:close/>
                </a:path>
                <a:path w="584835" h="584200">
                  <a:moveTo>
                    <a:pt x="494307" y="83820"/>
                  </a:moveTo>
                  <a:lnTo>
                    <a:pt x="456056" y="102870"/>
                  </a:lnTo>
                  <a:lnTo>
                    <a:pt x="448931" y="107950"/>
                  </a:lnTo>
                  <a:lnTo>
                    <a:pt x="514447" y="107950"/>
                  </a:lnTo>
                  <a:lnTo>
                    <a:pt x="505599" y="93980"/>
                  </a:lnTo>
                  <a:lnTo>
                    <a:pt x="500210" y="87630"/>
                  </a:lnTo>
                  <a:lnTo>
                    <a:pt x="494307" y="83820"/>
                  </a:lnTo>
                  <a:close/>
                </a:path>
                <a:path w="584835" h="584200">
                  <a:moveTo>
                    <a:pt x="236277" y="55880"/>
                  </a:moveTo>
                  <a:lnTo>
                    <a:pt x="199516" y="55880"/>
                  </a:lnTo>
                  <a:lnTo>
                    <a:pt x="217817" y="87630"/>
                  </a:lnTo>
                  <a:lnTo>
                    <a:pt x="222125" y="92710"/>
                  </a:lnTo>
                  <a:lnTo>
                    <a:pt x="227337" y="96520"/>
                  </a:lnTo>
                  <a:lnTo>
                    <a:pt x="233600" y="97790"/>
                  </a:lnTo>
                  <a:lnTo>
                    <a:pt x="241058" y="97790"/>
                  </a:lnTo>
                  <a:lnTo>
                    <a:pt x="250986" y="95250"/>
                  </a:lnTo>
                  <a:lnTo>
                    <a:pt x="291223" y="90170"/>
                  </a:lnTo>
                  <a:lnTo>
                    <a:pt x="297192" y="85090"/>
                  </a:lnTo>
                  <a:lnTo>
                    <a:pt x="299351" y="74930"/>
                  </a:lnTo>
                  <a:lnTo>
                    <a:pt x="301414" y="66040"/>
                  </a:lnTo>
                  <a:lnTo>
                    <a:pt x="302039" y="63500"/>
                  </a:lnTo>
                  <a:lnTo>
                    <a:pt x="243458" y="63500"/>
                  </a:lnTo>
                  <a:lnTo>
                    <a:pt x="239267" y="60960"/>
                  </a:lnTo>
                  <a:lnTo>
                    <a:pt x="236277" y="55880"/>
                  </a:lnTo>
                  <a:close/>
                </a:path>
                <a:path w="584835" h="584200">
                  <a:moveTo>
                    <a:pt x="295922" y="0"/>
                  </a:moveTo>
                  <a:lnTo>
                    <a:pt x="277367" y="27940"/>
                  </a:lnTo>
                  <a:lnTo>
                    <a:pt x="274573" y="34290"/>
                  </a:lnTo>
                  <a:lnTo>
                    <a:pt x="243458" y="63500"/>
                  </a:lnTo>
                  <a:lnTo>
                    <a:pt x="302039" y="63500"/>
                  </a:lnTo>
                  <a:lnTo>
                    <a:pt x="303601" y="57150"/>
                  </a:lnTo>
                  <a:lnTo>
                    <a:pt x="305886" y="46990"/>
                  </a:lnTo>
                  <a:lnTo>
                    <a:pt x="308241" y="38100"/>
                  </a:lnTo>
                  <a:lnTo>
                    <a:pt x="427566" y="38100"/>
                  </a:lnTo>
                  <a:lnTo>
                    <a:pt x="426590" y="35560"/>
                  </a:lnTo>
                  <a:lnTo>
                    <a:pt x="421906" y="30480"/>
                  </a:lnTo>
                  <a:lnTo>
                    <a:pt x="2959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74277" y="3890919"/>
              <a:ext cx="510540" cy="511175"/>
            </a:xfrm>
            <a:custGeom>
              <a:avLst/>
              <a:gdLst/>
              <a:ahLst/>
              <a:cxnLst/>
              <a:rect l="l" t="t" r="r" b="b"/>
              <a:pathLst>
                <a:path w="510539" h="511175">
                  <a:moveTo>
                    <a:pt x="400936" y="401034"/>
                  </a:moveTo>
                  <a:lnTo>
                    <a:pt x="108727" y="401034"/>
                  </a:lnTo>
                  <a:lnTo>
                    <a:pt x="115460" y="402744"/>
                  </a:lnTo>
                  <a:lnTo>
                    <a:pt x="122300" y="407288"/>
                  </a:lnTo>
                  <a:lnTo>
                    <a:pt x="129674" y="413297"/>
                  </a:lnTo>
                  <a:lnTo>
                    <a:pt x="137286" y="418972"/>
                  </a:lnTo>
                  <a:lnTo>
                    <a:pt x="145089" y="424362"/>
                  </a:lnTo>
                  <a:lnTo>
                    <a:pt x="153034" y="429513"/>
                  </a:lnTo>
                  <a:lnTo>
                    <a:pt x="159083" y="434381"/>
                  </a:lnTo>
                  <a:lnTo>
                    <a:pt x="162750" y="439975"/>
                  </a:lnTo>
                  <a:lnTo>
                    <a:pt x="164036" y="446498"/>
                  </a:lnTo>
                  <a:lnTo>
                    <a:pt x="162940" y="454151"/>
                  </a:lnTo>
                  <a:lnTo>
                    <a:pt x="160571" y="463295"/>
                  </a:lnTo>
                  <a:lnTo>
                    <a:pt x="158416" y="472328"/>
                  </a:lnTo>
                  <a:lnTo>
                    <a:pt x="156315" y="481458"/>
                  </a:lnTo>
                  <a:lnTo>
                    <a:pt x="154177" y="490600"/>
                  </a:lnTo>
                  <a:lnTo>
                    <a:pt x="239902" y="510920"/>
                  </a:lnTo>
                  <a:lnTo>
                    <a:pt x="244522" y="491902"/>
                  </a:lnTo>
                  <a:lnTo>
                    <a:pt x="246671" y="482810"/>
                  </a:lnTo>
                  <a:lnTo>
                    <a:pt x="248665" y="473836"/>
                  </a:lnTo>
                  <a:lnTo>
                    <a:pt x="250824" y="463295"/>
                  </a:lnTo>
                  <a:lnTo>
                    <a:pt x="256793" y="458088"/>
                  </a:lnTo>
                  <a:lnTo>
                    <a:pt x="277373" y="455812"/>
                  </a:lnTo>
                  <a:lnTo>
                    <a:pt x="287099" y="454453"/>
                  </a:lnTo>
                  <a:lnTo>
                    <a:pt x="296753" y="452784"/>
                  </a:lnTo>
                  <a:lnTo>
                    <a:pt x="306323" y="450722"/>
                  </a:lnTo>
                  <a:lnTo>
                    <a:pt x="314114" y="449867"/>
                  </a:lnTo>
                  <a:lnTo>
                    <a:pt x="417349" y="449867"/>
                  </a:lnTo>
                  <a:lnTo>
                    <a:pt x="425195" y="445007"/>
                  </a:lnTo>
                  <a:lnTo>
                    <a:pt x="414908" y="429513"/>
                  </a:lnTo>
                  <a:lnTo>
                    <a:pt x="409586" y="421433"/>
                  </a:lnTo>
                  <a:lnTo>
                    <a:pt x="404240" y="413257"/>
                  </a:lnTo>
                  <a:lnTo>
                    <a:pt x="401445" y="407269"/>
                  </a:lnTo>
                  <a:lnTo>
                    <a:pt x="400890" y="402038"/>
                  </a:lnTo>
                  <a:lnTo>
                    <a:pt x="400936" y="401034"/>
                  </a:lnTo>
                  <a:close/>
                </a:path>
                <a:path w="510539" h="511175">
                  <a:moveTo>
                    <a:pt x="417349" y="449867"/>
                  </a:moveTo>
                  <a:lnTo>
                    <a:pt x="314114" y="449867"/>
                  </a:lnTo>
                  <a:lnTo>
                    <a:pt x="320643" y="451310"/>
                  </a:lnTo>
                  <a:lnTo>
                    <a:pt x="326076" y="455062"/>
                  </a:lnTo>
                  <a:lnTo>
                    <a:pt x="330580" y="461136"/>
                  </a:lnTo>
                  <a:lnTo>
                    <a:pt x="335256" y="469284"/>
                  </a:lnTo>
                  <a:lnTo>
                    <a:pt x="348614" y="492251"/>
                  </a:lnTo>
                  <a:lnTo>
                    <a:pt x="395732" y="463222"/>
                  </a:lnTo>
                  <a:lnTo>
                    <a:pt x="417349" y="449867"/>
                  </a:lnTo>
                  <a:close/>
                </a:path>
                <a:path w="510539" h="511175">
                  <a:moveTo>
                    <a:pt x="20446" y="154304"/>
                  </a:moveTo>
                  <a:lnTo>
                    <a:pt x="15198" y="176131"/>
                  </a:lnTo>
                  <a:lnTo>
                    <a:pt x="10080" y="197564"/>
                  </a:lnTo>
                  <a:lnTo>
                    <a:pt x="0" y="240156"/>
                  </a:lnTo>
                  <a:lnTo>
                    <a:pt x="38988" y="249427"/>
                  </a:lnTo>
                  <a:lnTo>
                    <a:pt x="48005" y="251459"/>
                  </a:lnTo>
                  <a:lnTo>
                    <a:pt x="52196" y="257174"/>
                  </a:lnTo>
                  <a:lnTo>
                    <a:pt x="53466" y="266191"/>
                  </a:lnTo>
                  <a:lnTo>
                    <a:pt x="54856" y="276550"/>
                  </a:lnTo>
                  <a:lnTo>
                    <a:pt x="56387" y="286861"/>
                  </a:lnTo>
                  <a:lnTo>
                    <a:pt x="58110" y="297124"/>
                  </a:lnTo>
                  <a:lnTo>
                    <a:pt x="60070" y="307339"/>
                  </a:lnTo>
                  <a:lnTo>
                    <a:pt x="60799" y="314477"/>
                  </a:lnTo>
                  <a:lnTo>
                    <a:pt x="59515" y="320532"/>
                  </a:lnTo>
                  <a:lnTo>
                    <a:pt x="56159" y="325610"/>
                  </a:lnTo>
                  <a:lnTo>
                    <a:pt x="50672" y="329818"/>
                  </a:lnTo>
                  <a:lnTo>
                    <a:pt x="17906" y="348741"/>
                  </a:lnTo>
                  <a:lnTo>
                    <a:pt x="65150" y="425449"/>
                  </a:lnTo>
                  <a:lnTo>
                    <a:pt x="83556" y="413257"/>
                  </a:lnTo>
                  <a:lnTo>
                    <a:pt x="94868" y="405637"/>
                  </a:lnTo>
                  <a:lnTo>
                    <a:pt x="101923" y="402038"/>
                  </a:lnTo>
                  <a:lnTo>
                    <a:pt x="108727" y="401034"/>
                  </a:lnTo>
                  <a:lnTo>
                    <a:pt x="400936" y="401034"/>
                  </a:lnTo>
                  <a:lnTo>
                    <a:pt x="402330" y="395720"/>
                  </a:lnTo>
                  <a:lnTo>
                    <a:pt x="405891" y="390016"/>
                  </a:lnTo>
                  <a:lnTo>
                    <a:pt x="412120" y="382039"/>
                  </a:lnTo>
                  <a:lnTo>
                    <a:pt x="415511" y="377507"/>
                  </a:lnTo>
                  <a:lnTo>
                    <a:pt x="275937" y="377507"/>
                  </a:lnTo>
                  <a:lnTo>
                    <a:pt x="226821" y="375792"/>
                  </a:lnTo>
                  <a:lnTo>
                    <a:pt x="181976" y="355151"/>
                  </a:lnTo>
                  <a:lnTo>
                    <a:pt x="149769" y="320198"/>
                  </a:lnTo>
                  <a:lnTo>
                    <a:pt x="133133" y="275673"/>
                  </a:lnTo>
                  <a:lnTo>
                    <a:pt x="135000" y="226313"/>
                  </a:lnTo>
                  <a:lnTo>
                    <a:pt x="155574" y="182036"/>
                  </a:lnTo>
                  <a:lnTo>
                    <a:pt x="174986" y="164070"/>
                  </a:lnTo>
                  <a:lnTo>
                    <a:pt x="64408" y="164070"/>
                  </a:lnTo>
                  <a:lnTo>
                    <a:pt x="56768" y="163067"/>
                  </a:lnTo>
                  <a:lnTo>
                    <a:pt x="47682" y="160698"/>
                  </a:lnTo>
                  <a:lnTo>
                    <a:pt x="38560" y="158495"/>
                  </a:lnTo>
                  <a:lnTo>
                    <a:pt x="20446" y="154304"/>
                  </a:lnTo>
                  <a:close/>
                </a:path>
                <a:path w="510539" h="511175">
                  <a:moveTo>
                    <a:pt x="474186" y="133248"/>
                  </a:moveTo>
                  <a:lnTo>
                    <a:pt x="234013" y="133248"/>
                  </a:lnTo>
                  <a:lnTo>
                    <a:pt x="282447" y="134619"/>
                  </a:lnTo>
                  <a:lnTo>
                    <a:pt x="328015" y="155229"/>
                  </a:lnTo>
                  <a:lnTo>
                    <a:pt x="360664" y="190150"/>
                  </a:lnTo>
                  <a:lnTo>
                    <a:pt x="377477" y="234739"/>
                  </a:lnTo>
                  <a:lnTo>
                    <a:pt x="375538" y="284352"/>
                  </a:lnTo>
                  <a:lnTo>
                    <a:pt x="354927" y="328929"/>
                  </a:lnTo>
                  <a:lnTo>
                    <a:pt x="320182" y="360933"/>
                  </a:lnTo>
                  <a:lnTo>
                    <a:pt x="275937" y="377507"/>
                  </a:lnTo>
                  <a:lnTo>
                    <a:pt x="415511" y="377507"/>
                  </a:lnTo>
                  <a:lnTo>
                    <a:pt x="418195" y="373919"/>
                  </a:lnTo>
                  <a:lnTo>
                    <a:pt x="424054" y="365656"/>
                  </a:lnTo>
                  <a:lnTo>
                    <a:pt x="429640" y="357250"/>
                  </a:lnTo>
                  <a:lnTo>
                    <a:pt x="434582" y="351244"/>
                  </a:lnTo>
                  <a:lnTo>
                    <a:pt x="440213" y="347678"/>
                  </a:lnTo>
                  <a:lnTo>
                    <a:pt x="446750" y="346517"/>
                  </a:lnTo>
                  <a:lnTo>
                    <a:pt x="492442" y="346517"/>
                  </a:lnTo>
                  <a:lnTo>
                    <a:pt x="510412" y="270509"/>
                  </a:lnTo>
                  <a:lnTo>
                    <a:pt x="472439" y="261492"/>
                  </a:lnTo>
                  <a:lnTo>
                    <a:pt x="462914" y="259460"/>
                  </a:lnTo>
                  <a:lnTo>
                    <a:pt x="458355" y="253872"/>
                  </a:lnTo>
                  <a:lnTo>
                    <a:pt x="452735" y="214018"/>
                  </a:lnTo>
                  <a:lnTo>
                    <a:pt x="450722" y="204088"/>
                  </a:lnTo>
                  <a:lnTo>
                    <a:pt x="449889" y="196298"/>
                  </a:lnTo>
                  <a:lnTo>
                    <a:pt x="451389" y="189769"/>
                  </a:lnTo>
                  <a:lnTo>
                    <a:pt x="455223" y="184336"/>
                  </a:lnTo>
                  <a:lnTo>
                    <a:pt x="461390" y="179831"/>
                  </a:lnTo>
                  <a:lnTo>
                    <a:pt x="492124" y="162305"/>
                  </a:lnTo>
                  <a:lnTo>
                    <a:pt x="474186" y="133248"/>
                  </a:lnTo>
                  <a:close/>
                </a:path>
                <a:path w="510539" h="511175">
                  <a:moveTo>
                    <a:pt x="492442" y="346517"/>
                  </a:moveTo>
                  <a:lnTo>
                    <a:pt x="446750" y="346517"/>
                  </a:lnTo>
                  <a:lnTo>
                    <a:pt x="454405" y="347725"/>
                  </a:lnTo>
                  <a:lnTo>
                    <a:pt x="463214" y="350057"/>
                  </a:lnTo>
                  <a:lnTo>
                    <a:pt x="490105" y="356361"/>
                  </a:lnTo>
                  <a:lnTo>
                    <a:pt x="492442" y="346517"/>
                  </a:lnTo>
                  <a:close/>
                </a:path>
                <a:path w="510539" h="511175">
                  <a:moveTo>
                    <a:pt x="161924" y="17652"/>
                  </a:moveTo>
                  <a:lnTo>
                    <a:pt x="84962" y="65023"/>
                  </a:lnTo>
                  <a:lnTo>
                    <a:pt x="100697" y="88866"/>
                  </a:lnTo>
                  <a:lnTo>
                    <a:pt x="106065" y="97069"/>
                  </a:lnTo>
                  <a:lnTo>
                    <a:pt x="109053" y="103264"/>
                  </a:lnTo>
                  <a:lnTo>
                    <a:pt x="109634" y="108459"/>
                  </a:lnTo>
                  <a:lnTo>
                    <a:pt x="109693" y="109426"/>
                  </a:lnTo>
                  <a:lnTo>
                    <a:pt x="108116" y="115262"/>
                  </a:lnTo>
                  <a:lnTo>
                    <a:pt x="104266" y="121284"/>
                  </a:lnTo>
                  <a:lnTo>
                    <a:pt x="98174" y="128922"/>
                  </a:lnTo>
                  <a:lnTo>
                    <a:pt x="92297" y="136763"/>
                  </a:lnTo>
                  <a:lnTo>
                    <a:pt x="86657" y="144770"/>
                  </a:lnTo>
                  <a:lnTo>
                    <a:pt x="81279" y="152907"/>
                  </a:lnTo>
                  <a:lnTo>
                    <a:pt x="76433" y="158978"/>
                  </a:lnTo>
                  <a:lnTo>
                    <a:pt x="70886" y="162702"/>
                  </a:lnTo>
                  <a:lnTo>
                    <a:pt x="64408" y="164070"/>
                  </a:lnTo>
                  <a:lnTo>
                    <a:pt x="174986" y="164070"/>
                  </a:lnTo>
                  <a:lnTo>
                    <a:pt x="190150" y="150034"/>
                  </a:lnTo>
                  <a:lnTo>
                    <a:pt x="234013" y="133248"/>
                  </a:lnTo>
                  <a:lnTo>
                    <a:pt x="474186" y="133248"/>
                  </a:lnTo>
                  <a:lnTo>
                    <a:pt x="459542" y="109426"/>
                  </a:lnTo>
                  <a:lnTo>
                    <a:pt x="401764" y="109426"/>
                  </a:lnTo>
                  <a:lnTo>
                    <a:pt x="394731" y="107559"/>
                  </a:lnTo>
                  <a:lnTo>
                    <a:pt x="387603" y="102869"/>
                  </a:lnTo>
                  <a:lnTo>
                    <a:pt x="380478" y="97027"/>
                  </a:lnTo>
                  <a:lnTo>
                    <a:pt x="373237" y="91519"/>
                  </a:lnTo>
                  <a:lnTo>
                    <a:pt x="365726" y="86278"/>
                  </a:lnTo>
                  <a:lnTo>
                    <a:pt x="358012" y="81406"/>
                  </a:lnTo>
                  <a:lnTo>
                    <a:pt x="351532" y="76326"/>
                  </a:lnTo>
                  <a:lnTo>
                    <a:pt x="347789" y="70484"/>
                  </a:lnTo>
                  <a:lnTo>
                    <a:pt x="346618" y="63690"/>
                  </a:lnTo>
                  <a:lnTo>
                    <a:pt x="347070" y="60785"/>
                  </a:lnTo>
                  <a:lnTo>
                    <a:pt x="196000" y="60785"/>
                  </a:lnTo>
                  <a:lnTo>
                    <a:pt x="189737" y="59308"/>
                  </a:lnTo>
                  <a:lnTo>
                    <a:pt x="184523" y="55641"/>
                  </a:lnTo>
                  <a:lnTo>
                    <a:pt x="180212" y="49783"/>
                  </a:lnTo>
                  <a:lnTo>
                    <a:pt x="161924" y="17652"/>
                  </a:lnTo>
                  <a:close/>
                </a:path>
                <a:path w="510539" h="511175">
                  <a:moveTo>
                    <a:pt x="445261" y="86105"/>
                  </a:moveTo>
                  <a:lnTo>
                    <a:pt x="431069" y="95043"/>
                  </a:lnTo>
                  <a:lnTo>
                    <a:pt x="423687" y="99768"/>
                  </a:lnTo>
                  <a:lnTo>
                    <a:pt x="416305" y="104647"/>
                  </a:lnTo>
                  <a:lnTo>
                    <a:pt x="408892" y="108459"/>
                  </a:lnTo>
                  <a:lnTo>
                    <a:pt x="401764" y="109426"/>
                  </a:lnTo>
                  <a:lnTo>
                    <a:pt x="459542" y="109426"/>
                  </a:lnTo>
                  <a:lnTo>
                    <a:pt x="445261" y="86105"/>
                  </a:lnTo>
                  <a:close/>
                </a:path>
                <a:path w="510539" h="511175">
                  <a:moveTo>
                    <a:pt x="270636" y="0"/>
                  </a:moveTo>
                  <a:lnTo>
                    <a:pt x="261630" y="38131"/>
                  </a:lnTo>
                  <a:lnTo>
                    <a:pt x="259587" y="47624"/>
                  </a:lnTo>
                  <a:lnTo>
                    <a:pt x="253618" y="52323"/>
                  </a:lnTo>
                  <a:lnTo>
                    <a:pt x="213381" y="58021"/>
                  </a:lnTo>
                  <a:lnTo>
                    <a:pt x="203453" y="60070"/>
                  </a:lnTo>
                  <a:lnTo>
                    <a:pt x="196000" y="60785"/>
                  </a:lnTo>
                  <a:lnTo>
                    <a:pt x="347070" y="60785"/>
                  </a:lnTo>
                  <a:lnTo>
                    <a:pt x="347881" y="55641"/>
                  </a:lnTo>
                  <a:lnTo>
                    <a:pt x="350130" y="46966"/>
                  </a:lnTo>
                  <a:lnTo>
                    <a:pt x="352379" y="37591"/>
                  </a:lnTo>
                  <a:lnTo>
                    <a:pt x="356361" y="20319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07408" y="4024168"/>
              <a:ext cx="244346" cy="244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991697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776" y="4179159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0841" y="3508009"/>
            <a:ext cx="3514725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Arial Black" panose="020B0A04020102020204" pitchFamily="34" charset="0"/>
                <a:cs typeface="Montserrat"/>
              </a:rPr>
              <a:t>1 часть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Arial Black" panose="020B0A04020102020204" pitchFamily="34" charset="0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Montserrat"/>
              </a:rPr>
              <a:t>Решения Инвестиционного профиля муниципального образования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365FCDA-3137-4230-82E7-B1A3D95395FA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89849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РЕЗУЛЬТАТЫ РАЗРАБОТКИ ИНВЕСТИЦИОННОГО ПРОФИЛЯ</a:t>
            </a:r>
          </a:p>
        </p:txBody>
      </p:sp>
      <p:sp>
        <p:nvSpPr>
          <p:cNvPr id="25" name="Номер слайда 2">
            <a:extLst>
              <a:ext uri="{FF2B5EF4-FFF2-40B4-BE49-F238E27FC236}">
                <a16:creationId xmlns:a16="http://schemas.microsoft.com/office/drawing/2014/main" id="{7B6E07B2-BED8-BC16-7CF0-74ABB106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4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7">
            <a:extLst>
              <a:ext uri="{FF2B5EF4-FFF2-40B4-BE49-F238E27FC236}">
                <a16:creationId xmlns:a16="http://schemas.microsoft.com/office/drawing/2014/main" id="{C68E2839-3B10-46A1-9B57-4FA51E365D79}"/>
              </a:ext>
            </a:extLst>
          </p:cNvPr>
          <p:cNvSpPr txBox="1"/>
          <p:nvPr/>
        </p:nvSpPr>
        <p:spPr>
          <a:xfrm>
            <a:off x="7577681" y="4565041"/>
            <a:ext cx="2752400" cy="116442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</a:t>
            </a:r>
            <a:r>
              <a:rPr kumimoji="0" lang="ru-RU" sz="1200" b="1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льшая часть объема идей оценивается как ДОСТАТОЧНО обеспеченные</a:t>
            </a:r>
            <a:r>
              <a:rPr kumimoji="0" lang="ru-RU" sz="1200" b="1" i="0" u="none" strike="noStrike" kern="1200" cap="none" spc="-2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спросом и ресурсами.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</a:t>
            </a:r>
            <a:r>
              <a:rPr lang="ru-RU" sz="12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идей </a:t>
            </a:r>
            <a:r>
              <a:rPr lang="ru-RU" sz="12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идеи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имеют достаточный потенциал реализации по результатам экспертной оценки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ject 57">
            <a:extLst>
              <a:ext uri="{FF2B5EF4-FFF2-40B4-BE49-F238E27FC236}">
                <a16:creationId xmlns:a16="http://schemas.microsoft.com/office/drawing/2014/main" id="{BE54F5B8-43ED-4EBE-9461-CAEFBC513770}"/>
              </a:ext>
            </a:extLst>
          </p:cNvPr>
          <p:cNvSpPr txBox="1"/>
          <p:nvPr/>
        </p:nvSpPr>
        <p:spPr>
          <a:xfrm>
            <a:off x="7577680" y="6366495"/>
            <a:ext cx="2881587" cy="56425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следующих слайдах представлен </a:t>
            </a:r>
            <a:endParaRPr kumimoji="0" lang="en-US" sz="11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реестр бизнес-идей, дифференцированных                          по секторам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51">
            <a:extLst>
              <a:ext uri="{FF2B5EF4-FFF2-40B4-BE49-F238E27FC236}">
                <a16:creationId xmlns:a16="http://schemas.microsoft.com/office/drawing/2014/main" id="{57840A8D-AE07-416B-84DD-91F527A420CD}"/>
              </a:ext>
            </a:extLst>
          </p:cNvPr>
          <p:cNvSpPr txBox="1"/>
          <p:nvPr/>
        </p:nvSpPr>
        <p:spPr>
          <a:xfrm>
            <a:off x="7301614" y="6301374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:a16="http://schemas.microsoft.com/office/drawing/2014/main" id="{39652C15-6C0D-44D2-82C5-78668BFB9684}"/>
              </a:ext>
            </a:extLst>
          </p:cNvPr>
          <p:cNvSpPr txBox="1"/>
          <p:nvPr/>
        </p:nvSpPr>
        <p:spPr>
          <a:xfrm>
            <a:off x="7577681" y="2409825"/>
            <a:ext cx="2798219" cy="18056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6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 ПРОЕКТОВ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ПРЕДЛОЖЕНО БИЗНЕСОМ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1F427B"/>
                </a:solidFill>
                <a:latin typeface="Arial Black" panose="020B0A04020102020204" pitchFamily="34" charset="0"/>
                <a:cs typeface="DIN Pro Bold"/>
              </a:rPr>
              <a:t>38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 БИЗНЕС-ИДЕЙ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РАЗРАБОТАНО КОМАНДОЙ ПРОЕКТА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DIN Pro Bold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636FA7DD-B3BB-472F-A015-0ED4648A7F53}"/>
              </a:ext>
            </a:extLst>
          </p:cNvPr>
          <p:cNvSpPr txBox="1">
            <a:spLocks/>
          </p:cNvSpPr>
          <p:nvPr/>
        </p:nvSpPr>
        <p:spPr>
          <a:xfrm>
            <a:off x="479732" y="513862"/>
            <a:ext cx="92621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C1C2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44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ИНВЕСТИЦИОННЫХ ИДЕИ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И 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18" name="Треугольник 2">
            <a:extLst>
              <a:ext uri="{FF2B5EF4-FFF2-40B4-BE49-F238E27FC236}">
                <a16:creationId xmlns:a16="http://schemas.microsoft.com/office/drawing/2014/main" id="{48F51D7B-83E1-CFBF-A6B3-F6A48DBFCBBB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C6947E2A-1F98-2FFB-E70C-638B23E24C38}"/>
              </a:ext>
            </a:extLst>
          </p:cNvPr>
          <p:cNvSpPr/>
          <p:nvPr/>
        </p:nvSpPr>
        <p:spPr>
          <a:xfrm>
            <a:off x="9901400" y="6770850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C4C067DE-37BC-0042-0770-7C7860D5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bject 57">
            <a:extLst>
              <a:ext uri="{FF2B5EF4-FFF2-40B4-BE49-F238E27FC236}">
                <a16:creationId xmlns:a16="http://schemas.microsoft.com/office/drawing/2014/main" id="{F3568A82-45E1-A576-BBC9-C3F8CC157157}"/>
              </a:ext>
            </a:extLst>
          </p:cNvPr>
          <p:cNvSpPr txBox="1"/>
          <p:nvPr/>
        </p:nvSpPr>
        <p:spPr>
          <a:xfrm>
            <a:off x="479733" y="1701039"/>
            <a:ext cx="4114988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РЕЙТИНГ БИЗНЕС-ИДЕЙ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DIN Pro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72" y="2362835"/>
            <a:ext cx="6668272" cy="41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11B5DC4-8778-CF40-A03B-7B2ACC6FE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96484"/>
              </p:ext>
            </p:extLst>
          </p:nvPr>
        </p:nvGraphicFramePr>
        <p:xfrm>
          <a:off x="317502" y="1045121"/>
          <a:ext cx="10300809" cy="44139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05536">
                  <a:extLst>
                    <a:ext uri="{9D8B030D-6E8A-4147-A177-3AD203B41FA5}">
                      <a16:colId xmlns:a16="http://schemas.microsoft.com/office/drawing/2014/main" val="843102609"/>
                    </a:ext>
                  </a:extLst>
                </a:gridCol>
                <a:gridCol w="255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6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компании</a:t>
                      </a:r>
                    </a:p>
                  </a:txBody>
                  <a:tcPr marL="2007" marR="2007" marT="20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Инвестиционные планы на 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3 года: краткое описание сути инвестиционных 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планов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007" marR="2007" marT="20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Суммарный ожидаемый 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объем инвестиций 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по всем инициативам 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в ближайшие 3 года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007" marR="2007" marT="20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 Black" panose="020B0A04020102020204" pitchFamily="34" charset="0"/>
                        </a:rPr>
                        <a:t>Какие меры поддержки бизнеса будут наиболее действенны при реализации этих инвестиционных проектов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007" marR="2007" marT="2007" marB="0" anchor="ctr"/>
                </a:tc>
                <a:extLst>
                  <a:ext uri="{0D108BD9-81ED-4DB2-BD59-A6C34878D82A}">
                    <a16:rowId xmlns:a16="http://schemas.microsoft.com/office/drawing/2014/main" val="3556821284"/>
                  </a:ext>
                </a:extLst>
              </a:tr>
              <a:tr h="279029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4695870"/>
                  </a:ext>
                </a:extLst>
              </a:tr>
              <a:tr h="549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«Агрофирма "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Галинское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фермы с автоматизированной доильной системой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10—100 млн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Длинные и дешевые деньги на строительство, закупку оборудования, модернизацию;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убсидирование части инвестиционных расходов;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убсидирование части операционных (текущих) расходов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СК «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Совар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»,</a:t>
                      </a:r>
                    </a:p>
                    <a:p>
                      <a:pPr algn="l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Строительная компания «Современные аграрные решения»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Организация производства бетона, изготовление металлических конструкций. Завершение строительства крупного животноводческого комплекса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10—100 млн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Длинные и дешевые деньги на строительство, закупку оборудования, модернизацию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«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Верещагинский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коопторг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Расширение площадей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10 млн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Длинные и дешевые деньги на строительство, закупку оборудования, модернизацию;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ф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инансовая поддержка при подготовке/переподготовке персонала для реализации инвестиционных проектов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Агропредприятие «Заря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Путино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фермы на 3000 голов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100—500 млн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Субсидирование части инвестиционных расходов; субсидирование части операционных (текущих) расходов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«Современная Медицина»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Расширение перечня оказываемых услуг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10 млн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Субсидирование части инвестиционных расходов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Верещагинское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потребительское общество «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Коопунивермаг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», ООО «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Зюкайский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хлеб»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производственной линии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10 млн.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Субсидирование части инвестиционных расходов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B7F1B29-4D48-7EB3-2D31-2F4ED6C05DB4}"/>
              </a:ext>
            </a:extLst>
          </p:cNvPr>
          <p:cNvSpPr/>
          <p:nvPr/>
        </p:nvSpPr>
        <p:spPr>
          <a:xfrm rot="5400000">
            <a:off x="3555577" y="522434"/>
            <a:ext cx="143999" cy="2574149"/>
          </a:xfrm>
          <a:prstGeom prst="rect">
            <a:avLst/>
          </a:prstGeom>
          <a:solidFill>
            <a:srgbClr val="3E8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Треугольник 2">
            <a:extLst>
              <a:ext uri="{FF2B5EF4-FFF2-40B4-BE49-F238E27FC236}">
                <a16:creationId xmlns:a16="http://schemas.microsoft.com/office/drawing/2014/main" id="{48F51D7B-83E1-CFBF-A6B3-F6A48DBFCBBB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81E57F8-6DA5-EE5C-F7B0-4F01CC8CC31D}"/>
              </a:ext>
            </a:extLst>
          </p:cNvPr>
          <p:cNvSpPr/>
          <p:nvPr/>
        </p:nvSpPr>
        <p:spPr>
          <a:xfrm rot="5400000">
            <a:off x="1213309" y="844462"/>
            <a:ext cx="143997" cy="1930095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21C5CC4-4ABB-B136-5E1A-890C52EEFD1D}"/>
              </a:ext>
            </a:extLst>
          </p:cNvPr>
          <p:cNvSpPr/>
          <p:nvPr/>
        </p:nvSpPr>
        <p:spPr>
          <a:xfrm rot="5400000">
            <a:off x="5975912" y="782524"/>
            <a:ext cx="143998" cy="2053961"/>
          </a:xfrm>
          <a:prstGeom prst="rect">
            <a:avLst/>
          </a:prstGeom>
          <a:solidFill>
            <a:srgbClr val="3E8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341057A-2375-BF4B-B5EA-37F70D0A3728}"/>
              </a:ext>
            </a:extLst>
          </p:cNvPr>
          <p:cNvSpPr/>
          <p:nvPr/>
        </p:nvSpPr>
        <p:spPr>
          <a:xfrm rot="5400000">
            <a:off x="8830224" y="93415"/>
            <a:ext cx="143998" cy="3432176"/>
          </a:xfrm>
          <a:prstGeom prst="rect">
            <a:avLst/>
          </a:prstGeom>
          <a:solidFill>
            <a:srgbClr val="3E8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AB9185A7-E093-CB45-49B0-0098E71739BC}"/>
              </a:ext>
            </a:extLst>
          </p:cNvPr>
          <p:cNvSpPr/>
          <p:nvPr/>
        </p:nvSpPr>
        <p:spPr>
          <a:xfrm>
            <a:off x="9901400" y="6770850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9045DD17-55E6-71B9-76C9-3669699B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E9482B1-6AAF-2F52-7AE3-418486DE1726}"/>
              </a:ext>
            </a:extLst>
          </p:cNvPr>
          <p:cNvSpPr txBox="1">
            <a:spLocks/>
          </p:cNvSpPr>
          <p:nvPr/>
        </p:nvSpPr>
        <p:spPr>
          <a:xfrm>
            <a:off x="479732" y="513862"/>
            <a:ext cx="92621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ПЕРЕЧЕНЬ ИНВЕСТИЦИОННЫХ ПРОЕКТОВ, ПРЕДЛОЖЕННЫХ БИЗНЕСОМ</a:t>
            </a:r>
          </a:p>
        </p:txBody>
      </p:sp>
      <p:sp>
        <p:nvSpPr>
          <p:cNvPr id="11" name="object 57">
            <a:extLst>
              <a:ext uri="{FF2B5EF4-FFF2-40B4-BE49-F238E27FC236}">
                <a16:creationId xmlns:a16="http://schemas.microsoft.com/office/drawing/2014/main" id="{89ECD824-A594-44E4-B252-EBA9533ED2B7}"/>
              </a:ext>
            </a:extLst>
          </p:cNvPr>
          <p:cNvSpPr txBox="1"/>
          <p:nvPr/>
        </p:nvSpPr>
        <p:spPr>
          <a:xfrm>
            <a:off x="9066802" y="360146"/>
            <a:ext cx="317502" cy="54886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DIN Pro Bold"/>
              </a:rPr>
              <a:t>*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highlight>
                <a:srgbClr val="FFFF00"/>
              </a:highlight>
              <a:uLnTx/>
              <a:uFillTx/>
              <a:latin typeface="Arial Black" panose="020B0A04020102020204" pitchFamily="34" charset="0"/>
              <a:ea typeface="+mn-ea"/>
              <a:cs typeface="DIN Pro Bold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:a16="http://schemas.microsoft.com/office/drawing/2014/main" id="{DBFA9C50-D4A8-4DA5-A0F9-17F47FF3A5E5}"/>
              </a:ext>
            </a:extLst>
          </p:cNvPr>
          <p:cNvSpPr txBox="1"/>
          <p:nvPr/>
        </p:nvSpPr>
        <p:spPr>
          <a:xfrm>
            <a:off x="290819" y="6942727"/>
            <a:ext cx="8800297" cy="3334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Учитывается при прогнозе изменения продуктовой матрицы (стр. 40)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2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2D99FDD1-BCB6-2D79-8611-5AAD9583E671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61F4B69-0E8B-F40A-FC36-45DE651B6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9993"/>
              </p:ext>
            </p:extLst>
          </p:nvPr>
        </p:nvGraphicFramePr>
        <p:xfrm>
          <a:off x="496800" y="1114426"/>
          <a:ext cx="9685023" cy="526095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01428">
                  <a:extLst>
                    <a:ext uri="{9D8B030D-6E8A-4147-A177-3AD203B41FA5}">
                      <a16:colId xmlns:a16="http://schemas.microsoft.com/office/drawing/2014/main" val="80492245"/>
                    </a:ext>
                  </a:extLst>
                </a:gridCol>
                <a:gridCol w="9083595">
                  <a:extLst>
                    <a:ext uri="{9D8B030D-6E8A-4147-A177-3AD203B41FA5}">
                      <a16:colId xmlns:a16="http://schemas.microsoft.com/office/drawing/2014/main" val="2482976146"/>
                    </a:ext>
                  </a:extLst>
                </a:gridCol>
              </a:tblGrid>
              <a:tr h="454116">
                <a:tc gridSpan="2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ТОП-10 ИДЕЙ </a:t>
                      </a:r>
                      <a:endParaRPr lang="en-US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  <a:p>
                      <a:pPr marL="0" marR="0" lvl="0" indent="0" algn="l" defTabSz="914400" eaLnBrk="1" fontAlgn="b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позиция команды разработчиков*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ТОП 10 ИДЕЙ </a:t>
                      </a:r>
                      <a:endParaRPr lang="en-US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— по оценке команды Администрации и бизнеса 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7895D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735420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marL="12700" algn="r">
                        <a:spcBef>
                          <a:spcPts val="100"/>
                        </a:spcBef>
                      </a:pPr>
                      <a:r>
                        <a:rPr lang="ru-RU" sz="1600" b="1" i="0" kern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1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хозяйства по выращиванию картофеля для дальнейшей глубокой переработки крахмалсодержащей продукции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88227"/>
                  </a:ext>
                </a:extLst>
              </a:tr>
              <a:tr h="673743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по пошиву одежды для Минобороны РФ (термобелье, спецодежда 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спецобувь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56722"/>
                  </a:ext>
                </a:extLst>
              </a:tr>
              <a:tr h="451014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производства контейнеров и железнодорожных «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вахтовок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»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а базе вагонного ремонтного депо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85430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4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Строительство птицефабрики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09402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5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современного элеватора для хранения и переработки зерна на базе КХП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93368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6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текстильных полотен на базе промышленной площадки фабрики «Верещагинский трикотаж»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12734"/>
                  </a:ext>
                </a:extLst>
              </a:tr>
              <a:tr h="451014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7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керамических изделий (кирпич, брусчатка, черепица)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23152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8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Строительство овощехранилища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8101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9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переработки известняка и мергеля с производством средств для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раскисления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 почв для нужд АПК и строительных материалов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88607"/>
                  </a:ext>
                </a:extLst>
              </a:tr>
              <a:tr h="605686">
                <a:tc>
                  <a:txBody>
                    <a:bodyPr/>
                    <a:lstStyle/>
                    <a:p>
                      <a:pPr marL="1270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10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Создание сети зарядных станций для электромобилей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366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1CD1CC-C405-AD41-9C6A-73135E753176}"/>
              </a:ext>
            </a:extLst>
          </p:cNvPr>
          <p:cNvSpPr txBox="1"/>
          <p:nvPr/>
        </p:nvSpPr>
        <p:spPr>
          <a:xfrm>
            <a:off x="495299" y="468000"/>
            <a:ext cx="93472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38 БИЗНЕС-ИДЕЙ РАЗРАБОТАНО КОМАНДОЙ ПРОЕКТА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7EF6921-9EC0-BF4B-9273-B565812BA6B7}"/>
              </a:ext>
            </a:extLst>
          </p:cNvPr>
          <p:cNvSpPr/>
          <p:nvPr/>
        </p:nvSpPr>
        <p:spPr>
          <a:xfrm>
            <a:off x="9901400" y="6770850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D8C68320-4343-764E-B7D9-4E26C1CF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57">
            <a:extLst>
              <a:ext uri="{FF2B5EF4-FFF2-40B4-BE49-F238E27FC236}">
                <a16:creationId xmlns:a16="http://schemas.microsoft.com/office/drawing/2014/main" id="{49D2A5F9-F5B7-4398-A2B5-30B104DEF25D}"/>
              </a:ext>
            </a:extLst>
          </p:cNvPr>
          <p:cNvSpPr txBox="1"/>
          <p:nvPr/>
        </p:nvSpPr>
        <p:spPr>
          <a:xfrm>
            <a:off x="290819" y="6942727"/>
            <a:ext cx="10024433" cy="36420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1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На основании экспертного анализа в ходе проведения кабинетных и полевых исследований (опрос жителей и бизнеса, интервьюирование</a:t>
            </a:r>
            <a:r>
              <a:rPr lang="ru-RU" sz="1000" b="1" dirty="0">
                <a:solidFill>
                  <a:srgbClr val="1F4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9496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2D99FDD1-BCB6-2D79-8611-5AAD9583E671}"/>
              </a:ext>
            </a:extLst>
          </p:cNvPr>
          <p:cNvSpPr/>
          <p:nvPr/>
        </p:nvSpPr>
        <p:spPr>
          <a:xfrm rot="5400000">
            <a:off x="-133638" y="479326"/>
            <a:ext cx="584776" cy="31750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61F4B69-0E8B-F40A-FC36-45DE651B6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67096"/>
              </p:ext>
            </p:extLst>
          </p:nvPr>
        </p:nvGraphicFramePr>
        <p:xfrm>
          <a:off x="496800" y="1114426"/>
          <a:ext cx="9652001" cy="526095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8001">
                  <a:extLst>
                    <a:ext uri="{9D8B030D-6E8A-4147-A177-3AD203B41FA5}">
                      <a16:colId xmlns:a16="http://schemas.microsoft.com/office/drawing/2014/main" val="80492245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4829761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935399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77094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8814046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62282678"/>
                    </a:ext>
                  </a:extLst>
                </a:gridCol>
              </a:tblGrid>
              <a:tr h="454116">
                <a:tc gridSpan="2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ТОП-10 ИДЕЙ </a:t>
                      </a:r>
                      <a:endParaRPr lang="en-US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  <a:p>
                      <a:pPr marL="0" marR="0" lvl="0" indent="0" algn="l" defTabSz="914400" eaLnBrk="1" fontAlgn="b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по оценке команды администрации и бизнеса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ТОП 10 ИДЕЙ </a:t>
                      </a:r>
                      <a:endParaRPr lang="en-US" sz="1600" b="1" dirty="0">
                        <a:solidFill>
                          <a:srgbClr val="1F427B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— по оценке команды Администрации и бизнеса 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7895D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</a:t>
                      </a:r>
                      <a:r>
                        <a:rPr lang="en-US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спроса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 компетенций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наличие ресурсов 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(из 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рейтинг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735420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marL="12700" algn="ctr">
                        <a:spcBef>
                          <a:spcPts val="100"/>
                        </a:spcBef>
                      </a:pPr>
                      <a:r>
                        <a:rPr lang="ru-RU" sz="1600" b="1" i="0" kern="0" dirty="0">
                          <a:solidFill>
                            <a:srgbClr val="1F427B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1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предприятия по переработке молока и изготовлению сыра, сгущенного молока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88227"/>
                  </a:ext>
                </a:extLst>
              </a:tr>
              <a:tr h="673743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2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Развитие производства сырого молока и производства молочной продукции (внутренняя переработка)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56722"/>
                  </a:ext>
                </a:extLst>
              </a:tr>
              <a:tr h="451014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хозяйства по выращиванию картофеля для дальнейшей глубокой переработки крахмалсодержащей продукции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85430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4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по пошиву одежды для Минобороны РФ (термобелье, спецодежда и </a:t>
                      </a:r>
                      <a:r>
                        <a:rPr lang="ru-RU" sz="8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спецобувь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)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09402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5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контейнеров и железнодорожных «</a:t>
                      </a:r>
                      <a:r>
                        <a:rPr lang="ru-RU" sz="8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вахтовок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»</a:t>
                      </a:r>
                    </a:p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на базе вагонного ремонтного депо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93368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6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Строительство птицефабрики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12734"/>
                  </a:ext>
                </a:extLst>
              </a:tr>
              <a:tr h="451014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7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комбикормов и витаминно-минеральных комплексов для нужд предприятий АПК края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23152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8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тепличного хозяйства по выращиванию овощей, зелени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8101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9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трикотажных изделий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88607"/>
                  </a:ext>
                </a:extLst>
              </a:tr>
              <a:tr h="605686">
                <a:tc>
                  <a:txBody>
                    <a:bodyPr/>
                    <a:lstStyle/>
                    <a:p>
                      <a:pPr marL="127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F427B"/>
                          </a:solidFill>
                          <a:effectLst/>
                          <a:uLnTx/>
                          <a:uFillTx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10</a:t>
                      </a: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Организация производства строительных блоков, изделий из ЖБИ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366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1CD1CC-C405-AD41-9C6A-73135E753176}"/>
              </a:ext>
            </a:extLst>
          </p:cNvPr>
          <p:cNvSpPr txBox="1"/>
          <p:nvPr/>
        </p:nvSpPr>
        <p:spPr>
          <a:xfrm>
            <a:off x="495299" y="468000"/>
            <a:ext cx="934720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38 БИЗНЕС-ИДЕЙ РАЗРАБОТАНО КОМАНДОЙ ПРОЕКТА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7EF6921-9EC0-BF4B-9273-B565812BA6B7}"/>
              </a:ext>
            </a:extLst>
          </p:cNvPr>
          <p:cNvSpPr/>
          <p:nvPr/>
        </p:nvSpPr>
        <p:spPr>
          <a:xfrm>
            <a:off x="9901400" y="6770850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D8C68320-4343-764E-B7D9-4E26C1CF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319" y="7210424"/>
            <a:ext cx="411381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1641" indent="-250631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252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03535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04546" indent="-200505" algn="l" defTabSz="91440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0555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60656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00757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08586" indent="-200505" algn="l" defTabSz="914400" rtl="0" eaLnBrk="0" fontAlgn="base" latinLnBrk="0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8020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928D49-9667-6644-8876-990F029E125B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8020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ru-RU" altLang="ru-RU" sz="7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52AE856-1B1B-214C-B4E0-90713610ABBC}"/>
              </a:ext>
            </a:extLst>
          </p:cNvPr>
          <p:cNvSpPr/>
          <p:nvPr/>
        </p:nvSpPr>
        <p:spPr>
          <a:xfrm>
            <a:off x="301079" y="1756817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E846914-2E95-CD41-8DCF-08508F405036}"/>
              </a:ext>
            </a:extLst>
          </p:cNvPr>
          <p:cNvSpPr/>
          <p:nvPr/>
        </p:nvSpPr>
        <p:spPr>
          <a:xfrm>
            <a:off x="289013" y="4637138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C1051-1F37-FAA2-6FFE-D5FA2BD8983B}"/>
              </a:ext>
            </a:extLst>
          </p:cNvPr>
          <p:cNvSpPr txBox="1"/>
          <p:nvPr/>
        </p:nvSpPr>
        <p:spPr>
          <a:xfrm>
            <a:off x="1098228" y="6725031"/>
            <a:ext cx="968502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Идеи, имеющие интеграционный потенциал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A337526-0D71-E64C-D92C-26729D6CCF72}"/>
              </a:ext>
            </a:extLst>
          </p:cNvPr>
          <p:cNvSpPr/>
          <p:nvPr/>
        </p:nvSpPr>
        <p:spPr>
          <a:xfrm>
            <a:off x="855977" y="6704536"/>
            <a:ext cx="152400" cy="152400"/>
          </a:xfrm>
          <a:prstGeom prst="ellipse">
            <a:avLst/>
          </a:prstGeom>
          <a:solidFill>
            <a:srgbClr val="1F427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C1051-1F37-FAA2-6FFE-D5FA2BD8983B}"/>
              </a:ext>
            </a:extLst>
          </p:cNvPr>
          <p:cNvSpPr txBox="1"/>
          <p:nvPr/>
        </p:nvSpPr>
        <p:spPr>
          <a:xfrm>
            <a:off x="834502" y="6922420"/>
            <a:ext cx="968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платежеспособного спроса», «Наличие носителей компетенций» и «Наличие необходимых ресурсов».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D9417-E599-AC40-A9FE-301FA155B7B2}"/>
              </a:ext>
            </a:extLst>
          </p:cNvPr>
          <p:cNvSpPr txBox="1"/>
          <p:nvPr/>
        </p:nvSpPr>
        <p:spPr>
          <a:xfrm>
            <a:off x="823696" y="7234125"/>
            <a:ext cx="968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Представленные бизнес-идеи не являются планом, а представляют собой прежде всего ориентир для бизнеса и для администрации МО в части наиболее перспективных, обеспеченных ресурсами и спросом идей для реализации на территории МО в перспективе до 2027 года.</a:t>
            </a:r>
          </a:p>
        </p:txBody>
      </p:sp>
    </p:spTree>
    <p:extLst>
      <p:ext uri="{BB962C8B-B14F-4D97-AF65-F5344CB8AC3E}">
        <p14:creationId xmlns:p14="http://schemas.microsoft.com/office/powerpoint/2010/main" val="311016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24268</TotalTime>
  <Words>7098</Words>
  <Application>Microsoft Office PowerPoint</Application>
  <PresentationFormat>Произвольный</PresentationFormat>
  <Paragraphs>1012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Microsoft JhengHei UI</vt:lpstr>
      <vt:lpstr>Arial</vt:lpstr>
      <vt:lpstr>Arial Black</vt:lpstr>
      <vt:lpstr>Calibri</vt:lpstr>
      <vt:lpstr>Corbel</vt:lpstr>
      <vt:lpstr>DIN Pro Bold</vt:lpstr>
      <vt:lpstr>DIN Pro Medium</vt:lpstr>
      <vt:lpstr>Gurmukhi MT</vt:lpstr>
      <vt:lpstr>Montserrat</vt:lpstr>
      <vt:lpstr>Montserrat ExtraBold</vt:lpstr>
      <vt:lpstr>Times New Roman</vt:lpstr>
      <vt:lpstr>Office Theme</vt:lpstr>
      <vt:lpstr>2_Office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профиль</dc:title>
  <dc:subject/>
  <dc:creator>НИИРТ</dc:creator>
  <cp:keywords/>
  <dc:description/>
  <cp:lastModifiedBy>Пользователь Windows</cp:lastModifiedBy>
  <cp:revision>1396</cp:revision>
  <cp:lastPrinted>2021-08-03T08:07:00Z</cp:lastPrinted>
  <dcterms:created xsi:type="dcterms:W3CDTF">2021-02-25T09:40:18Z</dcterms:created>
  <dcterms:modified xsi:type="dcterms:W3CDTF">2024-02-13T09:50:02Z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2021-02-21T10:00:00Z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2021-02-25T10:00:00Z</vt:filetime>
  </property>
</Properties>
</file>