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CC01A8F-A203-481B-86E4-33820CCD1307}" type="datetimeFigureOut">
              <a:rPr lang="ru-RU" smtClean="0"/>
              <a:t>06.11.2013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1C429571-130F-49CF-B2BC-3423E7DC667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056784" cy="3652578"/>
          </a:xfrm>
        </p:spPr>
        <p:txBody>
          <a:bodyPr/>
          <a:lstStyle/>
          <a:p>
            <a:pPr algn="ctr"/>
            <a:r>
              <a:rPr lang="ru-RU" sz="6000" dirty="0" smtClean="0"/>
              <a:t>Детская площадка для занятий пляжным волейболом и пионерболом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1635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2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2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924944"/>
            <a:ext cx="6584727" cy="1204306"/>
          </a:xfrm>
        </p:spPr>
        <p:txBody>
          <a:bodyPr/>
          <a:lstStyle/>
          <a:p>
            <a:pPr algn="ctr"/>
            <a:r>
              <a:rPr lang="ru-RU" sz="6600" b="1" dirty="0" smtClean="0"/>
              <a:t>Соревнования в </a:t>
            </a:r>
            <a:r>
              <a:rPr lang="ru-RU" sz="6600" b="1" dirty="0" err="1" smtClean="0"/>
              <a:t>очёре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6181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0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0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20621"/>
            <a:ext cx="10256068" cy="68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99392"/>
            <a:ext cx="8259290" cy="1486784"/>
          </a:xfrm>
        </p:spPr>
        <p:txBody>
          <a:bodyPr/>
          <a:lstStyle/>
          <a:p>
            <a:pPr algn="ctr"/>
            <a:r>
              <a:rPr lang="ru-RU" dirty="0" smtClean="0"/>
              <a:t>Возможности которые нам дала площадка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4329" y="1822691"/>
            <a:ext cx="8051325" cy="2492537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200" dirty="0" smtClean="0"/>
              <a:t>Проводить тренировки на хорошем песке исключая травмы.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200" dirty="0" smtClean="0"/>
              <a:t>Тренироваться в удобное для нас время.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200" dirty="0" smtClean="0"/>
              <a:t>Организовывать многочисленные соревнования.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200" dirty="0" smtClean="0"/>
              <a:t>Повысить уровень спортивного мастерства.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200" dirty="0" smtClean="0"/>
              <a:t>Повысить интерес к пляжному волейболу.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9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132856"/>
            <a:ext cx="6419184" cy="1953981"/>
          </a:xfrm>
        </p:spPr>
        <p:txBody>
          <a:bodyPr/>
          <a:lstStyle/>
          <a:p>
            <a:pPr algn="ctr"/>
            <a:r>
              <a:rPr lang="ru-RU" sz="5400" b="1" dirty="0" smtClean="0"/>
              <a:t>Площадка нас сплотила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05705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218" y="0"/>
            <a:ext cx="10242182" cy="68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276872"/>
            <a:ext cx="7416824" cy="2232248"/>
          </a:xfrm>
        </p:spPr>
        <p:txBody>
          <a:bodyPr/>
          <a:lstStyle/>
          <a:p>
            <a:pPr algn="ctr"/>
            <a:r>
              <a:rPr lang="ru-RU" sz="4400" b="1" dirty="0" smtClean="0"/>
              <a:t>Спасибо районному конкурсу социально районных проектов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218318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348880"/>
            <a:ext cx="8748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Соревнования на нашей площадке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40465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496" y="0"/>
            <a:ext cx="1043608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4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2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412776"/>
            <a:ext cx="7015385" cy="3125139"/>
          </a:xfrm>
        </p:spPr>
        <p:txBody>
          <a:bodyPr/>
          <a:lstStyle/>
          <a:p>
            <a:pPr algn="ctr"/>
            <a:r>
              <a:rPr lang="ru-RU" sz="7200" b="1" dirty="0" smtClean="0"/>
              <a:t>Соревнования</a:t>
            </a:r>
            <a:r>
              <a:rPr lang="ru-RU" sz="7200" dirty="0" smtClean="0"/>
              <a:t> </a:t>
            </a:r>
            <a:r>
              <a:rPr lang="ru-RU" sz="7200" b="1" dirty="0" smtClean="0"/>
              <a:t>в</a:t>
            </a:r>
            <a:r>
              <a:rPr lang="ru-RU" sz="7200" dirty="0" smtClean="0"/>
              <a:t> </a:t>
            </a:r>
            <a:r>
              <a:rPr lang="ru-RU" sz="7200" b="1" dirty="0"/>
              <a:t>П</a:t>
            </a:r>
            <a:r>
              <a:rPr lang="ru-RU" sz="7200" b="1" dirty="0" smtClean="0"/>
              <a:t>ерми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5846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67</TotalTime>
  <Words>62</Words>
  <Application>Microsoft Office PowerPoint</Application>
  <PresentationFormat>Экран (4:3)</PresentationFormat>
  <Paragraphs>12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Углы</vt:lpstr>
      <vt:lpstr>Детская площадка для занятий пляжным волейболом и пионерболом</vt:lpstr>
      <vt:lpstr>Возможности которые нам дала площадка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Соревнования в Перми</vt:lpstr>
      <vt:lpstr>Презентация PowerPoint</vt:lpstr>
      <vt:lpstr>Презентация PowerPoint</vt:lpstr>
      <vt:lpstr>Презентация PowerPoint</vt:lpstr>
      <vt:lpstr>Презентация PowerPoint</vt:lpstr>
      <vt:lpstr>Соревнования в очёре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Площадка нас сплотила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районному конкурсу социально районных проектов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Детская площадка для занятий пляжным волейболом и пионерболом</dc:title>
  <dc:creator>1</dc:creator>
  <cp:lastModifiedBy>1</cp:lastModifiedBy>
  <cp:revision>7</cp:revision>
  <dcterms:created xsi:type="dcterms:W3CDTF">2013-11-06T09:18:18Z</dcterms:created>
  <dcterms:modified xsi:type="dcterms:W3CDTF">2013-11-06T10:26:04Z</dcterms:modified>
</cp:coreProperties>
</file>