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7" r:id="rId8"/>
    <p:sldId id="268" r:id="rId9"/>
    <p:sldId id="279" r:id="rId10"/>
    <p:sldId id="269" r:id="rId11"/>
    <p:sldId id="270" r:id="rId12"/>
    <p:sldId id="282" r:id="rId13"/>
    <p:sldId id="273" r:id="rId14"/>
    <p:sldId id="276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96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17838"/>
            <a:ext cx="8915399" cy="321275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«Моя </a:t>
            </a:r>
            <a:r>
              <a:rPr lang="ru-RU" b="1" dirty="0" smtClean="0"/>
              <a:t>семья</a:t>
            </a:r>
            <a:r>
              <a:rPr lang="en-US" b="1" dirty="0" smtClean="0"/>
              <a:t>-</a:t>
            </a:r>
            <a:r>
              <a:rPr lang="ru-RU" b="1" dirty="0" smtClean="0"/>
              <a:t>моё богатство»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6851" y="4080295"/>
            <a:ext cx="8915399" cy="287259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Автор: </a:t>
            </a:r>
            <a:r>
              <a:rPr lang="ru-RU" b="1" dirty="0" err="1"/>
              <a:t>Мазунин</a:t>
            </a:r>
            <a:r>
              <a:rPr lang="ru-RU" b="1" dirty="0"/>
              <a:t> Кирилл Денисович</a:t>
            </a:r>
          </a:p>
          <a:p>
            <a:r>
              <a:rPr lang="ru-RU" b="1" dirty="0"/>
              <a:t>учащийся </a:t>
            </a:r>
            <a:r>
              <a:rPr lang="ru-RU" b="1" dirty="0" smtClean="0"/>
              <a:t>4 </a:t>
            </a:r>
            <a:r>
              <a:rPr lang="ru-RU" b="1" dirty="0"/>
              <a:t>«б» класса</a:t>
            </a:r>
          </a:p>
          <a:p>
            <a:r>
              <a:rPr lang="ru-RU" b="1" dirty="0"/>
              <a:t>МАОУ ВСОШ №121</a:t>
            </a:r>
          </a:p>
          <a:p>
            <a:r>
              <a:rPr lang="ru-RU" b="1" dirty="0" smtClean="0"/>
              <a:t>Руководитель: </a:t>
            </a:r>
            <a:r>
              <a:rPr lang="ru-RU" b="1" dirty="0" err="1"/>
              <a:t>Шистерова</a:t>
            </a:r>
            <a:r>
              <a:rPr lang="ru-RU" b="1" dirty="0"/>
              <a:t> </a:t>
            </a:r>
            <a:r>
              <a:rPr lang="ru-RU" b="1" dirty="0" smtClean="0"/>
              <a:t>Зинаида Сергеевна</a:t>
            </a:r>
            <a:endParaRPr lang="ru-RU" b="1" dirty="0"/>
          </a:p>
          <a:p>
            <a:r>
              <a:rPr lang="ru-RU" b="1" dirty="0"/>
              <a:t>учитель МАОУ ВСОШ №</a:t>
            </a:r>
            <a:r>
              <a:rPr lang="ru-RU" b="1" dirty="0" smtClean="0"/>
              <a:t>121</a:t>
            </a:r>
          </a:p>
          <a:p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66" y="0"/>
            <a:ext cx="3510987" cy="31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1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прадедушка </a:t>
            </a:r>
            <a:r>
              <a:rPr lang="ru-RU" b="1" dirty="0"/>
              <a:t>Катаев Евгений Аркадьевич.</a:t>
            </a: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785668"/>
            <a:ext cx="4313864" cy="4649638"/>
          </a:xfrm>
        </p:spPr>
        <p:txBody>
          <a:bodyPr>
            <a:normAutofit/>
          </a:bodyPr>
          <a:lstStyle/>
          <a:p>
            <a:r>
              <a:rPr lang="ru-RU" dirty="0"/>
              <a:t>Родился 17 февраля 1928 года.  В 16 лет сбежал на фронт. </a:t>
            </a:r>
            <a:endParaRPr lang="ru-RU" dirty="0" smtClean="0"/>
          </a:p>
          <a:p>
            <a:r>
              <a:rPr lang="ru-RU" dirty="0"/>
              <a:t>В сентябре 1944 года стал воспитанником знаменитой школы юнг на Соловецких островах. </a:t>
            </a:r>
            <a:endParaRPr lang="ru-RU" dirty="0" smtClean="0"/>
          </a:p>
          <a:p>
            <a:r>
              <a:rPr lang="ru-RU" dirty="0" smtClean="0"/>
              <a:t>После школы устроился </a:t>
            </a:r>
            <a:r>
              <a:rPr lang="ru-RU" dirty="0"/>
              <a:t>юнгой на </a:t>
            </a:r>
            <a:r>
              <a:rPr lang="ru-RU" dirty="0" smtClean="0"/>
              <a:t>эсминец «Громкий».</a:t>
            </a:r>
          </a:p>
          <a:p>
            <a:r>
              <a:rPr lang="ru-RU" dirty="0" smtClean="0"/>
              <a:t>Обезвреживал воды Северного Ледовитого океана от мин.</a:t>
            </a:r>
          </a:p>
          <a:p>
            <a:r>
              <a:rPr lang="ru-RU" dirty="0" smtClean="0"/>
              <a:t> </a:t>
            </a:r>
            <a:r>
              <a:rPr lang="ru-RU" dirty="0"/>
              <a:t>Так и прославился как «Юнга Северного флота». </a:t>
            </a:r>
          </a:p>
        </p:txBody>
      </p:sp>
      <p:pic>
        <p:nvPicPr>
          <p:cNvPr id="5" name="Объект 4" descr="https://pp.vk.me/c630230/v630230947/301ee/t_3nIPM3pyU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4" y="1785668"/>
            <a:ext cx="3756118" cy="46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860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Был отмечен в книгах.</a:t>
            </a:r>
            <a:endParaRPr lang="ru-RU" b="1" dirty="0"/>
          </a:p>
        </p:txBody>
      </p:sp>
      <p:pic>
        <p:nvPicPr>
          <p:cNvPr id="5" name="Объект 4" descr="https://pp.vk.me/c630230/v630230947/301f8/ib40X-aI6EY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274" y="1230049"/>
            <a:ext cx="3014247" cy="391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s://pp.vk.me/c630230/v630230947/30202/bAPyT6ieWnI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8663" y="2923375"/>
            <a:ext cx="3036498" cy="391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61" y="1143316"/>
            <a:ext cx="3236682" cy="4176122"/>
          </a:xfrm>
          <a:prstGeom prst="rect">
            <a:avLst/>
          </a:prstGeom>
        </p:spPr>
      </p:pic>
      <p:pic>
        <p:nvPicPr>
          <p:cNvPr id="8" name="Объект 6" descr="https://pp.vk.me/c630230/v630230947/2ffe6/5UiJayUoEx0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477747" y="3198467"/>
            <a:ext cx="4223445" cy="30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121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pp.vk.me/c630230/v630230947/30016/QFk1Bgd2bQ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46178" y="663264"/>
            <a:ext cx="5983727" cy="59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Награжден </a:t>
            </a:r>
            <a:r>
              <a:rPr lang="ru-RU" sz="2400" dirty="0" smtClean="0"/>
              <a:t> медалями и орденами, </a:t>
            </a:r>
            <a:r>
              <a:rPr lang="ru-RU" sz="2400" dirty="0"/>
              <a:t>в том числе </a:t>
            </a:r>
            <a:r>
              <a:rPr lang="ru-RU" sz="2400" dirty="0" smtClean="0"/>
              <a:t>медалями  </a:t>
            </a:r>
            <a:r>
              <a:rPr lang="ru-RU" sz="2400" b="1" dirty="0"/>
              <a:t>«Ушакова</a:t>
            </a:r>
            <a:r>
              <a:rPr lang="ru-RU" sz="2400" b="1" dirty="0" smtClean="0"/>
              <a:t>» </a:t>
            </a:r>
            <a:r>
              <a:rPr lang="ru-RU" sz="2400" dirty="0" smtClean="0"/>
              <a:t>и  </a:t>
            </a:r>
            <a:r>
              <a:rPr lang="ru-RU" sz="2400" b="1" dirty="0"/>
              <a:t>«Георгий Жуков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5106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https://pp.vk.me/c630230/v630230947/2ffb9/a33JeQnU_BY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525" y="0"/>
            <a:ext cx="4313237" cy="32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5" descr="https://pp.vk.me/c630230/v630230947/2ffcb/7lvR2sSos4A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713256" y="539155"/>
            <a:ext cx="4313238" cy="32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vk.me/c630230/v630230947/3021e/eawQZ5p921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94208" y="1660207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630230/v630230947/3020c/JCF5rCx_TO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723090" y="247813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431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енеалогическое </a:t>
            </a:r>
            <a:r>
              <a:rPr lang="ru-RU" b="1" dirty="0"/>
              <a:t>древо </a:t>
            </a:r>
            <a:r>
              <a:rPr lang="ru-RU" b="1" dirty="0" smtClean="0"/>
              <a:t>моей </a:t>
            </a:r>
            <a:r>
              <a:rPr lang="ru-RU" b="1" dirty="0"/>
              <a:t>семьи.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57" y="1181819"/>
            <a:ext cx="10360324" cy="5676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638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Я- потомок достойных людей, </a:t>
            </a:r>
            <a:r>
              <a:rPr lang="ru-RU" dirty="0" smtClean="0"/>
              <a:t>о которых хочется и нужно рассказывать людям, чтобы не только я гордился своей семьей, но и остальные люди испытывали гордость за русский народ.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</a:t>
            </a:r>
            <a:r>
              <a:rPr lang="ru-RU" b="1" dirty="0" smtClean="0"/>
              <a:t>исследования: </a:t>
            </a:r>
            <a:r>
              <a:rPr lang="ru-RU" dirty="0" smtClean="0"/>
              <a:t>Изучение </a:t>
            </a:r>
            <a:r>
              <a:rPr lang="ru-RU" dirty="0"/>
              <a:t>истории моей семьи.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/>
              <a:t>Задачи </a:t>
            </a:r>
            <a:r>
              <a:rPr lang="ru-RU" sz="2800" b="1" dirty="0" smtClean="0"/>
              <a:t>:</a:t>
            </a:r>
            <a:endParaRPr lang="ru-RU" sz="2800" b="1" dirty="0"/>
          </a:p>
          <a:p>
            <a:pPr lvl="0"/>
            <a:r>
              <a:rPr lang="ru-RU" sz="2800" dirty="0"/>
              <a:t>Провести беседу с членами семьи.</a:t>
            </a:r>
          </a:p>
          <a:p>
            <a:pPr lvl="0"/>
            <a:r>
              <a:rPr lang="ru-RU" sz="2800" dirty="0"/>
              <a:t>Собрать информацию из статей газет, </a:t>
            </a:r>
            <a:r>
              <a:rPr lang="ru-RU" sz="2800" dirty="0" smtClean="0"/>
              <a:t>семейного </a:t>
            </a:r>
            <a:r>
              <a:rPr lang="ru-RU" sz="2800" dirty="0" err="1" smtClean="0"/>
              <a:t>фотоархива</a:t>
            </a:r>
            <a:r>
              <a:rPr lang="ru-RU" sz="2800" dirty="0" smtClean="0"/>
              <a:t>.</a:t>
            </a:r>
            <a:endParaRPr lang="ru-RU" sz="2800" dirty="0"/>
          </a:p>
          <a:p>
            <a:pPr lvl="0"/>
            <a:r>
              <a:rPr lang="ru-RU" sz="2800" dirty="0"/>
              <a:t>Провести анализ полученной информации и </a:t>
            </a:r>
            <a:r>
              <a:rPr lang="ru-RU" sz="2800" dirty="0" smtClean="0"/>
              <a:t>сделать выводы.</a:t>
            </a:r>
          </a:p>
          <a:p>
            <a:pPr lvl="0"/>
            <a:r>
              <a:rPr lang="ru-RU" sz="2800" dirty="0" smtClean="0"/>
              <a:t> Оформить и презентовать результат.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54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4348"/>
            <a:ext cx="8915400" cy="455687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 </a:t>
            </a:r>
            <a:r>
              <a:rPr lang="ru-RU" sz="3200" b="1" dirty="0" smtClean="0"/>
              <a:t>Методы</a:t>
            </a:r>
            <a:r>
              <a:rPr lang="ru-RU" sz="3200" b="1" dirty="0"/>
              <a:t>: </a:t>
            </a:r>
            <a:r>
              <a:rPr lang="ru-RU" sz="3200" dirty="0"/>
              <a:t>беседа</a:t>
            </a:r>
            <a:r>
              <a:rPr lang="ru-RU" sz="3200" dirty="0" smtClean="0"/>
              <a:t>, анализ газетных статей и книг, обобщение информации.</a:t>
            </a:r>
            <a:endParaRPr lang="ru-RU" sz="3200" dirty="0"/>
          </a:p>
          <a:p>
            <a:r>
              <a:rPr lang="ru-RU" sz="3200" b="1" dirty="0"/>
              <a:t>Предмет исследования: </a:t>
            </a:r>
            <a:r>
              <a:rPr lang="ru-RU" sz="3200" dirty="0"/>
              <a:t>история моей семьи.</a:t>
            </a:r>
          </a:p>
          <a:p>
            <a:r>
              <a:rPr lang="ru-RU" sz="3200" b="1" dirty="0"/>
              <a:t>Объект исследования: </a:t>
            </a:r>
            <a:r>
              <a:rPr lang="ru-RU" sz="3200" dirty="0"/>
              <a:t>семья как частичка истории малой Родины.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396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Моя прабабушка </a:t>
            </a:r>
            <a:r>
              <a:rPr lang="ru-RU" b="1" dirty="0" err="1"/>
              <a:t>Поносова</a:t>
            </a:r>
            <a:r>
              <a:rPr lang="ru-RU" b="1" dirty="0"/>
              <a:t> </a:t>
            </a:r>
            <a:r>
              <a:rPr lang="ru-RU" b="1" dirty="0" err="1"/>
              <a:t>Анисья</a:t>
            </a:r>
            <a:r>
              <a:rPr lang="ru-RU" b="1" dirty="0"/>
              <a:t> Анисимовна.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654140"/>
          </a:xfrm>
        </p:spPr>
        <p:txBody>
          <a:bodyPr>
            <a:normAutofit fontScale="92500"/>
          </a:bodyPr>
          <a:lstStyle/>
          <a:p>
            <a:r>
              <a:rPr lang="ru-RU" dirty="0"/>
              <a:t>Родилась </a:t>
            </a:r>
            <a:r>
              <a:rPr lang="ru-RU" dirty="0" smtClean="0"/>
              <a:t>10 </a:t>
            </a:r>
            <a:r>
              <a:rPr lang="ru-RU" dirty="0"/>
              <a:t>сентября 1919 года в </a:t>
            </a:r>
            <a:r>
              <a:rPr lang="ru-RU" dirty="0" smtClean="0"/>
              <a:t>д. </a:t>
            </a:r>
            <a:r>
              <a:rPr lang="ru-RU" dirty="0"/>
              <a:t>Федоры </a:t>
            </a:r>
            <a:r>
              <a:rPr lang="ru-RU" dirty="0" err="1"/>
              <a:t>Верещагинского</a:t>
            </a:r>
            <a:r>
              <a:rPr lang="ru-RU" dirty="0"/>
              <a:t> района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Родила </a:t>
            </a:r>
            <a:r>
              <a:rPr lang="ru-RU" dirty="0"/>
              <a:t>сына и двух девочек-близняшек. Одна из них- моя бабушка </a:t>
            </a:r>
            <a:r>
              <a:rPr lang="ru-RU" i="1" dirty="0"/>
              <a:t>Балуева </a:t>
            </a:r>
            <a:r>
              <a:rPr lang="ru-RU" i="1" dirty="0" err="1"/>
              <a:t>Анисья</a:t>
            </a:r>
            <a:r>
              <a:rPr lang="ru-RU" i="1" dirty="0"/>
              <a:t> Анисимовна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Моя прабабушка</a:t>
            </a:r>
            <a:r>
              <a:rPr lang="ru-RU" dirty="0" smtClean="0"/>
              <a:t>-«</a:t>
            </a:r>
            <a:r>
              <a:rPr lang="ru-RU" dirty="0"/>
              <a:t>Труженик тыла». Работала </a:t>
            </a:r>
            <a:r>
              <a:rPr lang="ru-RU" dirty="0" smtClean="0"/>
              <a:t>  </a:t>
            </a:r>
            <a:r>
              <a:rPr lang="ru-RU" dirty="0"/>
              <a:t>на ферме – дояркой, телятницей. Приходилось трудиться и днем, и ночью. Фронт требовал продовольствия!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свой тяжелый труд награждена </a:t>
            </a:r>
            <a:r>
              <a:rPr lang="ru-RU" dirty="0" smtClean="0"/>
              <a:t>медалями, несколько  раз о ней печатали в местных газетах.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8417" t="10483" r="9503"/>
          <a:stretch>
            <a:fillRect/>
          </a:stretch>
        </p:blipFill>
        <p:spPr bwMode="auto">
          <a:xfrm>
            <a:off x="2592923" y="1905000"/>
            <a:ext cx="4316835" cy="4875362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33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9212" y="480892"/>
            <a:ext cx="3505199" cy="941508"/>
          </a:xfrm>
        </p:spPr>
        <p:txBody>
          <a:bodyPr/>
          <a:lstStyle/>
          <a:p>
            <a:r>
              <a:rPr lang="ru-RU" b="1" dirty="0" smtClean="0"/>
              <a:t>Статьи  в газете «Заря» о </a:t>
            </a:r>
            <a:r>
              <a:rPr lang="ru-RU" b="1" dirty="0" err="1" smtClean="0"/>
              <a:t>Поносовой</a:t>
            </a:r>
            <a:r>
              <a:rPr lang="ru-RU" b="1" dirty="0" smtClean="0"/>
              <a:t> А.А.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-12247"/>
            <a:ext cx="56610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то для меня победа оригина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455" y="3439549"/>
            <a:ext cx="8804545" cy="3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0109" y="1422400"/>
            <a:ext cx="502057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18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Моя прабабушка </a:t>
            </a:r>
            <a:r>
              <a:rPr lang="ru-RU" b="1" dirty="0"/>
              <a:t>Мазунина (Дудина) Маргарита Васильевна.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6513" y="1777042"/>
            <a:ext cx="5328098" cy="4126802"/>
          </a:xfrm>
        </p:spPr>
        <p:txBody>
          <a:bodyPr>
            <a:normAutofit/>
          </a:bodyPr>
          <a:lstStyle/>
          <a:p>
            <a:r>
              <a:rPr lang="ru-RU" dirty="0"/>
              <a:t>Родилась 7 августа 1938 года в </a:t>
            </a:r>
            <a:r>
              <a:rPr lang="ru-RU" dirty="0" err="1"/>
              <a:t>г.Верещагино</a:t>
            </a:r>
            <a:r>
              <a:rPr lang="ru-RU" dirty="0"/>
              <a:t>. Большую часть жизни проработала на </a:t>
            </a:r>
            <a:r>
              <a:rPr lang="ru-RU" dirty="0" err="1"/>
              <a:t>Верещагинской</a:t>
            </a:r>
            <a:r>
              <a:rPr lang="ru-RU" dirty="0"/>
              <a:t> трикотажной фабрике швеёй-мотористкой. </a:t>
            </a:r>
            <a:endParaRPr lang="en-US" dirty="0" smtClean="0"/>
          </a:p>
          <a:p>
            <a:r>
              <a:rPr lang="ru-RU" dirty="0" smtClean="0"/>
              <a:t>Вышла </a:t>
            </a:r>
            <a:r>
              <a:rPr lang="ru-RU" dirty="0"/>
              <a:t>замуж за </a:t>
            </a:r>
            <a:r>
              <a:rPr lang="ru-RU" i="1" dirty="0"/>
              <a:t>Мазунина Илью </a:t>
            </a:r>
            <a:r>
              <a:rPr lang="ru-RU" i="1" dirty="0" err="1"/>
              <a:t>Крисантьевича</a:t>
            </a:r>
            <a:r>
              <a:rPr lang="ru-RU" dirty="0"/>
              <a:t>. Прадедушка работал машинистом </a:t>
            </a:r>
            <a:r>
              <a:rPr lang="ru-RU" dirty="0" smtClean="0"/>
              <a:t>электровоза.</a:t>
            </a:r>
            <a:endParaRPr lang="ru-RU" dirty="0"/>
          </a:p>
        </p:txBody>
      </p:sp>
      <p:pic>
        <p:nvPicPr>
          <p:cNvPr id="6" name="Объект 5" descr="C:\Users\o.mazunina\Desktop\DSC_01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" y="1673524"/>
            <a:ext cx="5231851" cy="4097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837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Квитанция </a:t>
            </a:r>
            <a:r>
              <a:rPr lang="ru-RU" dirty="0"/>
              <a:t>М</a:t>
            </a:r>
            <a:r>
              <a:rPr lang="ru-RU" dirty="0" smtClean="0"/>
              <a:t>азунина Х.В.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. Мой прапрадедушка </a:t>
            </a:r>
            <a:r>
              <a:rPr lang="ru-RU" i="1" dirty="0" err="1"/>
              <a:t>Мазунин</a:t>
            </a:r>
            <a:r>
              <a:rPr lang="ru-RU" i="1" dirty="0"/>
              <a:t> </a:t>
            </a:r>
            <a:r>
              <a:rPr lang="ru-RU" i="1" dirty="0" err="1"/>
              <a:t>Хрисантий</a:t>
            </a:r>
            <a:r>
              <a:rPr lang="ru-RU" dirty="0"/>
              <a:t> </a:t>
            </a:r>
            <a:r>
              <a:rPr lang="ru-RU" i="1" dirty="0"/>
              <a:t>Васильевич</a:t>
            </a:r>
            <a:r>
              <a:rPr lang="ru-RU" dirty="0"/>
              <a:t> родился в 1905 году. В 1941 году ушел на фронт воевать. Сохранилась квитанция, которую ему выдали в обмен на паспорт. Он погиб 19 декабря 1943 года под г. Витебск.</a:t>
            </a:r>
          </a:p>
          <a:p>
            <a:r>
              <a:rPr lang="ru-RU" dirty="0" smtClean="0"/>
              <a:t>В ней указано: </a:t>
            </a:r>
            <a:r>
              <a:rPr lang="ru-RU" b="1" i="1" dirty="0" smtClean="0"/>
              <a:t>«По </a:t>
            </a:r>
            <a:r>
              <a:rPr lang="ru-RU" b="1" i="1" dirty="0"/>
              <a:t>увольнении из РККА подлежит предъявлению в органы милиции вместе с военным билетом на предмет получения нового паспорта</a:t>
            </a:r>
            <a:r>
              <a:rPr lang="ru-RU" b="1" i="1" dirty="0" smtClean="0"/>
              <a:t>».</a:t>
            </a:r>
            <a:endParaRPr lang="ru-RU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7" y="1268084"/>
            <a:ext cx="5173904" cy="5339750"/>
          </a:xfrm>
        </p:spPr>
      </p:pic>
    </p:spTree>
    <p:extLst>
      <p:ext uri="{BB962C8B-B14F-4D97-AF65-F5344CB8AC3E}">
        <p14:creationId xmlns:p14="http://schemas.microsoft.com/office/powerpoint/2010/main" val="35883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2642" y="207034"/>
            <a:ext cx="6046440" cy="1190445"/>
          </a:xfrm>
        </p:spPr>
        <p:txBody>
          <a:bodyPr>
            <a:noAutofit/>
          </a:bodyPr>
          <a:lstStyle/>
          <a:p>
            <a:r>
              <a:rPr lang="ru-RU" sz="2800" b="1" dirty="0"/>
              <a:t>Старообрядческие </a:t>
            </a:r>
            <a:r>
              <a:rPr lang="ru-RU" sz="2800" b="1" dirty="0" err="1" smtClean="0"/>
              <a:t>книги,хранящиеся</a:t>
            </a:r>
            <a:r>
              <a:rPr lang="ru-RU" sz="2800" b="1" dirty="0" smtClean="0"/>
              <a:t> </a:t>
            </a:r>
            <a:r>
              <a:rPr lang="ru-RU" sz="2800" b="1" dirty="0"/>
              <a:t>в нашей семье.</a:t>
            </a:r>
          </a:p>
        </p:txBody>
      </p:sp>
      <p:pic>
        <p:nvPicPr>
          <p:cNvPr id="5" name="Объект 4" descr="https://pp.vk.me/c630230/v630230947/2ff88/uDvgPoL7oQ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909082" y="31694"/>
            <a:ext cx="3917070" cy="35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pp.vk.me/c630230/v630230947/2ff92/a7tqOCO4JrI.jpg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6965" y="2222531"/>
            <a:ext cx="3890511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RIVEAUTO\Desktop\Новая папка\100_1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82" y="1498185"/>
            <a:ext cx="5636676" cy="4954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546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Старообрядческие иконы, хранящиеся в нашей семье.</a:t>
            </a:r>
            <a:endParaRPr lang="ru-RU" b="1" dirty="0"/>
          </a:p>
        </p:txBody>
      </p:sp>
      <p:pic>
        <p:nvPicPr>
          <p:cNvPr id="5" name="Объект 3" descr="https://pp.vk.me/c630230/v630230947/2ffa6/sY1OMY7qMA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2924" y="2009955"/>
            <a:ext cx="3569751" cy="46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s://pp.vk.me/c630230/v630230947/2ff9c/viwpb2HfXmc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3494" y="2009954"/>
            <a:ext cx="4681117" cy="46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34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</TotalTime>
  <Words>420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  «Моя семья-моё богатство» </vt:lpstr>
      <vt:lpstr>Цель исследования: Изучение истории моей семьи.</vt:lpstr>
      <vt:lpstr>Презентация PowerPoint</vt:lpstr>
      <vt:lpstr>Моя прабабушка Поносова Анисья Анисимовна. </vt:lpstr>
      <vt:lpstr>Статьи  в газете «Заря» о Поносовой А.А.</vt:lpstr>
      <vt:lpstr>Моя прабабушка Мазунина (Дудина) Маргарита Васильевна. </vt:lpstr>
      <vt:lpstr>Квитанция Мазунина Х.В.</vt:lpstr>
      <vt:lpstr>Старообрядческие книги,хранящиеся в нашей семье.</vt:lpstr>
      <vt:lpstr>Старообрядческие иконы, хранящиеся в нашей семье.</vt:lpstr>
      <vt:lpstr>Мой прадедушка Катаев Евгений Аркадьевич. </vt:lpstr>
      <vt:lpstr>Был отмечен в книгах.</vt:lpstr>
      <vt:lpstr>Презентация PowerPoint</vt:lpstr>
      <vt:lpstr>Презентация PowerPoint</vt:lpstr>
      <vt:lpstr>Генеалогическое древо моей семьи. </vt:lpstr>
      <vt:lpstr>Я- потомок достойных людей, о которых хочется и нужно рассказывать людям, чтобы не только я гордился своей семьей, но и остальные люди испытывали гордость за русский народ.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Учебно-социальный проект  «Моя семья»</dc:title>
  <dc:creator>Брагин Сергей Владимирович</dc:creator>
  <cp:lastModifiedBy>Администратор</cp:lastModifiedBy>
  <cp:revision>28</cp:revision>
  <dcterms:created xsi:type="dcterms:W3CDTF">2016-05-17T07:13:58Z</dcterms:created>
  <dcterms:modified xsi:type="dcterms:W3CDTF">2019-03-05T05:40:44Z</dcterms:modified>
</cp:coreProperties>
</file>