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74" r:id="rId10"/>
    <p:sldId id="275" r:id="rId11"/>
    <p:sldId id="270" r:id="rId12"/>
    <p:sldId id="263" r:id="rId13"/>
    <p:sldId id="271" r:id="rId14"/>
    <p:sldId id="277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 во школьников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Деревенские жители</c:v>
                </c:pt>
                <c:pt idx="1">
                  <c:v>Городские жители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7742784"/>
        <c:axId val="257743176"/>
        <c:axId val="0"/>
      </c:bar3DChart>
      <c:catAx>
        <c:axId val="257742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7743176"/>
        <c:crosses val="autoZero"/>
        <c:auto val="1"/>
        <c:lblAlgn val="ctr"/>
        <c:lblOffset val="100"/>
        <c:noMultiLvlLbl val="0"/>
      </c:catAx>
      <c:valAx>
        <c:axId val="257743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774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09FF-02E4-49E9-A12D-4AB89561A8D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5CAE-E998-41ED-BE28-73DBFD14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09FF-02E4-49E9-A12D-4AB89561A8D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5CAE-E998-41ED-BE28-73DBFD14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09FF-02E4-49E9-A12D-4AB89561A8D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5CAE-E998-41ED-BE28-73DBFD14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09FF-02E4-49E9-A12D-4AB89561A8D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5CAE-E998-41ED-BE28-73DBFD14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09FF-02E4-49E9-A12D-4AB89561A8D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5CAE-E998-41ED-BE28-73DBFD14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09FF-02E4-49E9-A12D-4AB89561A8D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5CAE-E998-41ED-BE28-73DBFD14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09FF-02E4-49E9-A12D-4AB89561A8D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5CAE-E998-41ED-BE28-73DBFD14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09FF-02E4-49E9-A12D-4AB89561A8D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5CAE-E998-41ED-BE28-73DBFD14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09FF-02E4-49E9-A12D-4AB89561A8D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5CAE-E998-41ED-BE28-73DBFD14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09FF-02E4-49E9-A12D-4AB89561A8D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5CAE-E998-41ED-BE28-73DBFD14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09FF-02E4-49E9-A12D-4AB89561A8D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5CAE-E998-41ED-BE28-73DBFD14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09FF-02E4-49E9-A12D-4AB89561A8D0}" type="datetimeFigureOut">
              <a:rPr lang="ru-RU" smtClean="0"/>
              <a:pPr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5CAE-E998-41ED-BE28-73DBFD14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работа: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Почему вымирают деревни?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629424" cy="2500330"/>
          </a:xfrm>
        </p:spPr>
        <p:txBody>
          <a:bodyPr>
            <a:normAutofit fontScale="32500" lnSpcReduction="20000"/>
          </a:bodyPr>
          <a:lstStyle/>
          <a:p>
            <a:pPr algn="r"/>
            <a:r>
              <a:rPr lang="ru-RU" sz="4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Работу выполнила:</a:t>
            </a:r>
          </a:p>
          <a:p>
            <a:pPr algn="r"/>
            <a:r>
              <a:rPr lang="ru-RU" sz="4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ученица 8 класса</a:t>
            </a:r>
          </a:p>
          <a:p>
            <a:pPr algn="r"/>
            <a:r>
              <a:rPr lang="ru-RU" sz="4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Вихарева</a:t>
            </a:r>
            <a:r>
              <a:rPr lang="ru-RU" sz="4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Алевтина</a:t>
            </a:r>
          </a:p>
          <a:p>
            <a:pPr algn="r"/>
            <a:r>
              <a:rPr lang="ru-RU" sz="4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 algn="r"/>
            <a:r>
              <a:rPr lang="ru-RU" sz="4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Вихарева </a:t>
            </a:r>
            <a:r>
              <a:rPr lang="ru-RU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Ольга</a:t>
            </a:r>
          </a:p>
          <a:p>
            <a:pPr algn="r"/>
            <a:r>
              <a:rPr lang="ru-RU" sz="4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Григорьевна</a:t>
            </a:r>
            <a:endParaRPr lang="ru-RU" sz="4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900" dirty="0">
                <a:solidFill>
                  <a:schemeClr val="tx2"/>
                </a:solidFill>
              </a:rPr>
              <a:t> </a:t>
            </a:r>
          </a:p>
          <a:p>
            <a:r>
              <a:rPr lang="ru-RU" sz="4900" dirty="0">
                <a:solidFill>
                  <a:schemeClr val="tx2"/>
                </a:solidFill>
              </a:rPr>
              <a:t> </a:t>
            </a:r>
          </a:p>
          <a:p>
            <a:r>
              <a:rPr lang="ru-RU" sz="4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Соколово</a:t>
            </a:r>
            <a:r>
              <a:rPr lang="ru-RU" sz="4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2019</a:t>
            </a:r>
            <a:endParaRPr lang="ru-RU" sz="4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6814" y="36669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ОБРАЗОВАНИЯ АДМИНИСТРАЦИИ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ВЕРЕЩАГИНСКОГО МУНИЦИПАЛЬНОГО РАЙОНА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СОКОЛОВСКАЯ ОСНОВНАЯ ОБЩЕОБРАЗОВАТЕЛЬНАЯ ШКОЛА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275" cy="1154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6929486" cy="519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Деревня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Соколово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9" y="1196750"/>
          <a:ext cx="8820471" cy="4464498"/>
        </p:xfrm>
        <a:graphic>
          <a:graphicData uri="http://schemas.openxmlformats.org/drawingml/2006/table">
            <a:tbl>
              <a:tblPr/>
              <a:tblGrid>
                <a:gridCol w="1304040"/>
                <a:gridCol w="486596"/>
                <a:gridCol w="452496"/>
                <a:gridCol w="475536"/>
                <a:gridCol w="463556"/>
                <a:gridCol w="464479"/>
                <a:gridCol w="474615"/>
                <a:gridCol w="475536"/>
                <a:gridCol w="463556"/>
                <a:gridCol w="453419"/>
                <a:gridCol w="486596"/>
                <a:gridCol w="453419"/>
                <a:gridCol w="486596"/>
                <a:gridCol w="464479"/>
                <a:gridCol w="1236040"/>
                <a:gridCol w="179512"/>
              </a:tblGrid>
              <a:tr h="7440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81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Соколово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695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674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177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660 по прописке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387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фактически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Жигали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24 по прописке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18 фактически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40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Нифонята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44 по прописке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36 фактически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842337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 </a:t>
            </a:r>
            <a:r>
              <a:rPr lang="ru-RU" sz="140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Численность населения</a:t>
            </a:r>
            <a:endParaRPr lang="ru-RU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Х- Численность хозяйств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Сравнительная таблица численности населения и хозяйств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44" y="183512"/>
            <a:ext cx="9001156" cy="110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роблема вымирания деревень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4282" y="1262706"/>
            <a:ext cx="871543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рбанизация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https://avatars.mds.yandex.net/get-pdb/881477/38745cd4-d324-4cc8-8b6a-00b6d830ed9b/s1200?webp=fals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15215" t="19313" r="41617" b="29500"/>
          <a:stretch>
            <a:fillRect/>
          </a:stretch>
        </p:blipFill>
        <p:spPr bwMode="auto">
          <a:xfrm>
            <a:off x="1403648" y="2204864"/>
            <a:ext cx="61566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Рождаемость  в д. Соколово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https://im0-tub-ru.yandex.net/i?id=699e717fabe9990142f55feae8ab396f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w-dog.ru/wallpapers/13/13/4890526759745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im0-tub-ru.yandex.net/i?id=b7f52c057aa0a1be6af345178ab179ae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30" y="1340768"/>
          <a:ext cx="8496940" cy="1224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9388"/>
                <a:gridCol w="1699388"/>
                <a:gridCol w="1699388"/>
                <a:gridCol w="1699388"/>
                <a:gridCol w="1699388"/>
              </a:tblGrid>
              <a:tr h="6120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Соколово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80" name="AutoShape 8" descr="https://avatars.mds.yandex.net/get-pdb/28866/6bd8a2b1-d685-455d-b4ef-6a3b9fe25e5f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 l="13555" t="14391" r="39956" b="24579"/>
          <a:stretch>
            <a:fillRect/>
          </a:stretch>
        </p:blipFill>
        <p:spPr bwMode="auto">
          <a:xfrm>
            <a:off x="2051720" y="2852936"/>
            <a:ext cx="5184576" cy="382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Улучшение качества жизни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AutoShape 2" descr="https://im0-tub-ru.yandex.net/i?id=59d96398aaae7687688e952862170295-l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i.pinimg.com/originals/0c/0d/fa/0c0dfa1f05fb74168ca6940c83967e0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 l="14109" t="14391" r="41063" b="25563"/>
          <a:stretch>
            <a:fillRect/>
          </a:stretch>
        </p:blipFill>
        <p:spPr bwMode="auto">
          <a:xfrm>
            <a:off x="1475656" y="1556792"/>
            <a:ext cx="6480720" cy="488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115616" y="1412776"/>
          <a:ext cx="70567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опроса школьников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79512" y="301879"/>
            <a:ext cx="8750206" cy="73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 bmk="_Toc536710043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54" t="13407" r="32762" b="23594"/>
          <a:stretch>
            <a:fillRect/>
          </a:stretch>
        </p:blipFill>
        <p:spPr bwMode="auto">
          <a:xfrm>
            <a:off x="395536" y="1700808"/>
            <a:ext cx="844293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Умирают деревни, умирают деревни!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Исчезают навеки, хоть верь, хоть не верь.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Где отыщется слово суровей и гневней,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Чтобы выразить боль этих жутких потерь?!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Эдуард Асадов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Xy-By3jTu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714488"/>
            <a:ext cx="6357982" cy="5000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285728"/>
            <a:ext cx="82868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выяснить причины вымирания русских деревень и сел.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1.Изучить различные информационные источники.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2.Изучить историю возникновения Соколовской территории.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3.Изучить истории исчезнувших и исчезающих деревень.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4.Выделить причины вымирания деревень.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429000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етоды: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 информации в архивах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Сепычевского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поселения.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литературы краеведов нашего Соколовского края.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85729"/>
            <a:ext cx="85341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Объектом исследования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являются исчезнувшие и исчезающие деревни.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исследования: я предполагаю, что деревни исчезли по причине уменьшения населения.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https://im0-tub-ru.yandex.net/i?id=b0873e38b405bd0398ceff881df7cba9-l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im0-tub-ru.yandex.net/i?id=b0873e38b405bd0398ceff881df7cba9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im0-tub-ru.yandex.net/i?id=b0873e38b405bd0398ceff881df7cba9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s://im0-tub-ru.yandex.net/i?id=c37e7d989a2bcdcda062796b2527dc1d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https://im0-tub-ru.yandex.net/i?id=3d4000b59adcf2660f0bf97c056aa0f0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2" cstate="print"/>
          <a:srcRect l="10706" t="13579" r="37271" b="25391"/>
          <a:stretch>
            <a:fillRect/>
          </a:stretch>
        </p:blipFill>
        <p:spPr bwMode="auto">
          <a:xfrm>
            <a:off x="1547664" y="2655296"/>
            <a:ext cx="5976664" cy="394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14290"/>
            <a:ext cx="9144000" cy="116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стория появления Соколовского края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214422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Появление в наших краях первых населенных пунктов связано с расколом русской православной Церкви в 1666г.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Жителей нашего края до сих пор называют кержаками – староверами. </a:t>
            </a:r>
          </a:p>
          <a:p>
            <a:pPr marL="514350" indent="-514350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 В 1782 – 1926 г.г. Соколовский край насчитывал до 105 населенных пунктов.</a:t>
            </a:r>
          </a:p>
        </p:txBody>
      </p:sp>
      <p:pic>
        <p:nvPicPr>
          <p:cNvPr id="5" name="Рисунок 4" descr="Фото-05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502" y="3857628"/>
            <a:ext cx="3810027" cy="2857520"/>
          </a:xfrm>
          <a:prstGeom prst="rect">
            <a:avLst/>
          </a:prstGeom>
        </p:spPr>
      </p:pic>
      <p:pic>
        <p:nvPicPr>
          <p:cNvPr id="6" name="Рисунок 5" descr="мне на проек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786190"/>
            <a:ext cx="4012432" cy="2832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83512"/>
            <a:ext cx="9144000" cy="110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 bmk="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стория исчезнувшей деревни </a:t>
            </a:r>
            <a:r>
              <a:rPr kumimoji="0" lang="ru-RU" sz="2800" b="1" i="0" u="none" strike="noStrike" cap="none" normalizeH="0" baseline="0" dirty="0" err="1" smtClean="0" bmk="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Балуи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N2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912768" cy="51845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Причины исчезновения деревни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Балуи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3861048"/>
          <a:ext cx="8761312" cy="2808352"/>
        </p:xfrm>
        <a:graphic>
          <a:graphicData uri="http://schemas.openxmlformats.org/drawingml/2006/table">
            <a:tbl>
              <a:tblPr/>
              <a:tblGrid>
                <a:gridCol w="2128996"/>
                <a:gridCol w="1118967"/>
                <a:gridCol w="1284774"/>
                <a:gridCol w="1080119"/>
                <a:gridCol w="1259193"/>
                <a:gridCol w="1889263"/>
              </a:tblGrid>
              <a:tr h="18399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деревни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дворов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жителей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Год создания деревни по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док-там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прекращения существования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деревни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Производное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название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деревни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3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Балуи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1982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 основателя, который любил баловать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G:\Балуи\IMG_20140402_162700.jpg">
            <a:hlinkClick r:id="rId2" action="ppaction://hlinksldjump"/>
          </p:cNvPr>
          <p:cNvPicPr/>
          <p:nvPr/>
        </p:nvPicPr>
        <p:blipFill>
          <a:blip r:embed="rId3" cstate="print"/>
          <a:srcRect b="24268"/>
          <a:stretch>
            <a:fillRect/>
          </a:stretch>
        </p:blipFill>
        <p:spPr bwMode="auto">
          <a:xfrm>
            <a:off x="1907704" y="1052736"/>
            <a:ext cx="4800362" cy="251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Карта деревни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Жигали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Елена\Desktop\аля\IMG_20160116_1531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792961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деревни 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Нифонята</a:t>
            </a:r>
            <a:endParaRPr lang="ru-RU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Елена\Desktop\аля\IMG_20160116_1533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792961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863</TotalTime>
  <Words>324</Words>
  <Application>Microsoft Office PowerPoint</Application>
  <PresentationFormat>Экран (4:3)</PresentationFormat>
  <Paragraphs>151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Исследовательская работа: Почему вымирают деревни? </vt:lpstr>
      <vt:lpstr>Умирают деревни, умирают деревни! Исчезают навеки, хоть верь, хоть не верь. Где отыщется слово суровей и гневней, Чтобы выразить боль этих жутких потерь?! Эдуард Асадов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работа: Почему вымирают деревни?</dc:title>
  <dc:creator>1</dc:creator>
  <cp:lastModifiedBy>Администратор</cp:lastModifiedBy>
  <cp:revision>16</cp:revision>
  <dcterms:created xsi:type="dcterms:W3CDTF">2019-02-06T17:39:53Z</dcterms:created>
  <dcterms:modified xsi:type="dcterms:W3CDTF">2019-03-05T05:47:31Z</dcterms:modified>
</cp:coreProperties>
</file>