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32E1-D3C5-4059-BC88-4D5CCD43141C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E339A-0CE7-44F1-8735-2CEE4FF9F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E339A-0CE7-44F1-8735-2CEE4FF9FC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8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494" y="908720"/>
            <a:ext cx="889692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бюджетное общеобразовательное  учреждение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«Верещагинская санаторная школа-интернат для детей нуждающихся в длительном лечении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(МБОУ «ВСШИ»)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Исследовательская работа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324433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знаменитый земляк»</a:t>
            </a:r>
          </a:p>
          <a:p>
            <a:pPr algn="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Работу выполнили ученицы 6 «А» класса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санаторной школы-интерната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Снигирева Полина, Носкова Анастасия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работы: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Балуева Т.В.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" y="-17255"/>
            <a:ext cx="1626339" cy="14495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Общеизвестно, что большой патриотизм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начинается с малого – любви к тому месту, где ты живешь.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Л. Леонов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" y="4354946"/>
            <a:ext cx="2785571" cy="24826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097360" y="-4059832"/>
            <a:ext cx="12241360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Собрать и обобщить материал о земляке Агеевой В.П.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Агеевой В.П.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Пригласить на классный час Агееву В.П.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Собрать материал о жизни нашего земляка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сверстников с жизнью знаменитого человека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собранный материал и отправить на краевой конкурс «Любовь к Малой Родине»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Подготовительный, основной, оценочный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Интервью, обобщение, систематизация</a:t>
            </a: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 знаменитый земляк – Валентина Павловна Агеева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714750" lvl="7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pp.userapi.com/c830109/v830109767/1c2898/I-HCQQYKQ6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92696"/>
            <a:ext cx="62646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66740" y="-2232"/>
            <a:ext cx="541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Валентина Павловна АГЕЕВА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2027" y="0"/>
            <a:ext cx="4607352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Архив Валентины Павловны</a:t>
            </a:r>
          </a:p>
        </p:txBody>
      </p:sp>
      <p:pic>
        <p:nvPicPr>
          <p:cNvPr id="11" name="Рисунок 10" descr="F:\Исслед. раб\6vkiQjB9nH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08720"/>
            <a:ext cx="741682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Поздравляли с Днем пожилого человека помогали в перекопке клумбы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pp.userapi.com/c846217/v846217194/1107bc/QpO-nx3H_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5"/>
            <a:ext cx="7488831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3" y="52554"/>
            <a:ext cx="8424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Навестили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Валентину Павловну, поздравили с новым годом. Вручили сборник с конкурса «Любовь к Малой Родине» с опубликованной статьей об Валентине Павловне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pp.userapi.com/c850336/v850336782/9de51/t0fOURbKLw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43037"/>
            <a:ext cx="7488831" cy="49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260648"/>
            <a:ext cx="7963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работ победителей Краевого конкурса «Любовь к Малой Родине</a:t>
            </a:r>
          </a:p>
        </p:txBody>
      </p:sp>
      <p:pic>
        <p:nvPicPr>
          <p:cNvPr id="1025" name="Picture 1" descr="C:\Users\Admin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3688" y="332656"/>
            <a:ext cx="5328592" cy="73448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Церемония вручения дипломов победителям в здании Законодательного собрания Пермского края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7812360" y="4679424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s://pp.userapi.com/c847219/v847219119/135e78/UtmoeHFqu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248472" cy="4536503"/>
          </a:xfrm>
          <a:prstGeom prst="rect">
            <a:avLst/>
          </a:prstGeom>
          <a:noFill/>
        </p:spPr>
      </p:pic>
      <p:pic>
        <p:nvPicPr>
          <p:cNvPr id="23556" name="Picture 4" descr="https://pp.userapi.com/c850036/v850036653/c0792/ihuftrpOZ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898" y="1700808"/>
            <a:ext cx="4006581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216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Церемония вручения дипломов победителям в здании Законодательного собрания Пермского края</vt:lpstr>
      <vt:lpstr>   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Администратор</cp:lastModifiedBy>
  <cp:revision>25</cp:revision>
  <dcterms:created xsi:type="dcterms:W3CDTF">2015-03-10T17:21:30Z</dcterms:created>
  <dcterms:modified xsi:type="dcterms:W3CDTF">2019-03-05T05:39:43Z</dcterms:modified>
</cp:coreProperties>
</file>