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7" r:id="rId6"/>
    <p:sldId id="278" r:id="rId7"/>
    <p:sldId id="290" r:id="rId8"/>
    <p:sldId id="292" r:id="rId9"/>
    <p:sldId id="291" r:id="rId10"/>
    <p:sldId id="293" r:id="rId11"/>
    <p:sldId id="294" r:id="rId12"/>
    <p:sldId id="295" r:id="rId13"/>
    <p:sldId id="296" r:id="rId14"/>
    <p:sldId id="28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20487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" y="6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01F7A-299A-4A14-9BDD-6BADFA02B356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AE755-8A34-4301-87B4-935FD99A16D7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905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01F7A-299A-4A14-9BDD-6BADFA02B356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AE755-8A34-4301-87B4-935FD99A16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278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01F7A-299A-4A14-9BDD-6BADFA02B356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AE755-8A34-4301-87B4-935FD99A16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479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01F7A-299A-4A14-9BDD-6BADFA02B356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AE755-8A34-4301-87B4-935FD99A16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919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01F7A-299A-4A14-9BDD-6BADFA02B356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AE755-8A34-4301-87B4-935FD99A16D7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711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01F7A-299A-4A14-9BDD-6BADFA02B356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AE755-8A34-4301-87B4-935FD99A16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186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01F7A-299A-4A14-9BDD-6BADFA02B356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AE755-8A34-4301-87B4-935FD99A16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01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01F7A-299A-4A14-9BDD-6BADFA02B356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AE755-8A34-4301-87B4-935FD99A16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193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01F7A-299A-4A14-9BDD-6BADFA02B356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AE755-8A34-4301-87B4-935FD99A16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171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A501F7A-299A-4A14-9BDD-6BADFA02B356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49AE755-8A34-4301-87B4-935FD99A16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171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01F7A-299A-4A14-9BDD-6BADFA02B356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AE755-8A34-4301-87B4-935FD99A16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349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A501F7A-299A-4A14-9BDD-6BADFA02B356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49AE755-8A34-4301-87B4-935FD99A16D7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2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1950" y="1163612"/>
            <a:ext cx="11062061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Моя бабушка – заведующая детским садом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882743" y="5355771"/>
            <a:ext cx="3169919" cy="1247504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Автор: Кузнецова Лидия, 5 класс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2340" cy="151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7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2576" y="5162765"/>
            <a:ext cx="4602480" cy="145075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Работа в кабинете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49" y="304800"/>
            <a:ext cx="880533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0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676900"/>
            <a:ext cx="9182100" cy="9387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Оценивание работы пищеблока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28600"/>
            <a:ext cx="9182100" cy="516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5524500"/>
            <a:ext cx="9182100" cy="9387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Работа с коллегами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0"/>
            <a:ext cx="9277350" cy="521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5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creativeizh.ru/assets/images/about/comics/kartinki-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73811"/>
            <a:ext cx="8610600" cy="60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33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79995" y="2967335"/>
            <a:ext cx="1043202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 ЗА ВНИМАНИЕ!</a:t>
            </a:r>
            <a:endParaRPr lang="ru-RU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881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rebuchet MS"/>
              </a:rPr>
              <a:t>Проблема исследования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676774"/>
            <a:ext cx="12058650" cy="17335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>
                <a:solidFill>
                  <a:srgbClr val="002060"/>
                </a:solidFill>
              </a:rPr>
              <a:t>противоречивая информация в интернете о профессии – заведующая детским садом.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1" y="1762123"/>
            <a:ext cx="5334000" cy="314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3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48401" y="1880162"/>
            <a:ext cx="5162550" cy="435294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800" dirty="0" smtClean="0">
                <a:solidFill>
                  <a:srgbClr val="002060"/>
                </a:solidFill>
              </a:rPr>
              <a:t>Познакомиться с  профессией заведующая ДОУ на </a:t>
            </a:r>
            <a:r>
              <a:rPr lang="ru-RU" sz="4800" dirty="0">
                <a:solidFill>
                  <a:srgbClr val="002060"/>
                </a:solidFill>
              </a:rPr>
              <a:t>примере заведующего детского сада №8 </a:t>
            </a:r>
            <a:r>
              <a:rPr lang="ru-RU" sz="4800" dirty="0" smtClean="0">
                <a:solidFill>
                  <a:srgbClr val="002060"/>
                </a:solidFill>
              </a:rPr>
              <a:t> г</a:t>
            </a:r>
            <a:r>
              <a:rPr lang="ru-RU" sz="4800" dirty="0">
                <a:solidFill>
                  <a:srgbClr val="002060"/>
                </a:solidFill>
              </a:rPr>
              <a:t>. Верещагино.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365125"/>
            <a:ext cx="4000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rebuchet MS"/>
              </a:rPr>
              <a:t>Цель:</a:t>
            </a:r>
            <a:endParaRPr lang="ru-RU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10377" b="25843"/>
          <a:stretch/>
        </p:blipFill>
        <p:spPr>
          <a:xfrm>
            <a:off x="1568932" y="1760074"/>
            <a:ext cx="4050817" cy="459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0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6929" y="1329377"/>
            <a:ext cx="5756222" cy="470535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4800" dirty="0" smtClean="0">
                <a:solidFill>
                  <a:srgbClr val="002060"/>
                </a:solidFill>
              </a:rPr>
              <a:t> </a:t>
            </a:r>
            <a:r>
              <a:rPr lang="ru-RU" sz="4800" dirty="0">
                <a:solidFill>
                  <a:srgbClr val="002060"/>
                </a:solidFill>
              </a:rPr>
              <a:t>1.	Познакомиться с профессией заведующий детским </a:t>
            </a:r>
            <a:r>
              <a:rPr lang="ru-RU" sz="4800" dirty="0" smtClean="0">
                <a:solidFill>
                  <a:srgbClr val="002060"/>
                </a:solidFill>
              </a:rPr>
              <a:t>садом</a:t>
            </a:r>
          </a:p>
          <a:p>
            <a:pPr marL="0" indent="0">
              <a:buNone/>
            </a:pPr>
            <a:endParaRPr lang="ru-RU" sz="4800" dirty="0" smtClean="0">
              <a:solidFill>
                <a:srgbClr val="002060"/>
              </a:solidFill>
            </a:endParaRPr>
          </a:p>
          <a:p>
            <a:pPr marL="914400" indent="-914400">
              <a:buAutoNum type="arabicPeriod" startAt="2"/>
            </a:pPr>
            <a:r>
              <a:rPr lang="ru-RU" sz="4800" dirty="0" smtClean="0">
                <a:solidFill>
                  <a:srgbClr val="002060"/>
                </a:solidFill>
              </a:rPr>
              <a:t>Провести </a:t>
            </a:r>
            <a:r>
              <a:rPr lang="ru-RU" sz="4800" dirty="0">
                <a:solidFill>
                  <a:srgbClr val="002060"/>
                </a:solidFill>
              </a:rPr>
              <a:t>интервью у заведующей ДОУ №</a:t>
            </a:r>
            <a:r>
              <a:rPr lang="ru-RU" sz="4800" dirty="0" smtClean="0">
                <a:solidFill>
                  <a:srgbClr val="002060"/>
                </a:solidFill>
              </a:rPr>
              <a:t>8</a:t>
            </a:r>
          </a:p>
          <a:p>
            <a:pPr marL="914400" indent="-914400">
              <a:buAutoNum type="arabicPeriod" startAt="2"/>
            </a:pPr>
            <a:endParaRPr lang="ru-RU" sz="4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4800" dirty="0">
                <a:solidFill>
                  <a:srgbClr val="002060"/>
                </a:solidFill>
              </a:rPr>
              <a:t>3.	Провести наблюдение за деятельностью заведующего детским садом.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4000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rebuchet MS"/>
              </a:rPr>
              <a:t>Задачи:</a:t>
            </a:r>
            <a:endParaRPr lang="ru-RU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151" y="1924050"/>
            <a:ext cx="5476874" cy="411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2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350" y="1005681"/>
            <a:ext cx="12058650" cy="2732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 smtClean="0">
                <a:solidFill>
                  <a:srgbClr val="002060"/>
                </a:solidFill>
              </a:rPr>
              <a:t>мы </a:t>
            </a:r>
            <a:r>
              <a:rPr lang="ru-RU" sz="4800" dirty="0">
                <a:solidFill>
                  <a:srgbClr val="002060"/>
                </a:solidFill>
              </a:rPr>
              <a:t>предполагаем, что профессия </a:t>
            </a:r>
            <a:r>
              <a:rPr lang="ru-RU" sz="4800" dirty="0" smtClean="0">
                <a:solidFill>
                  <a:srgbClr val="002060"/>
                </a:solidFill>
              </a:rPr>
              <a:t>заведующего детским </a:t>
            </a:r>
            <a:r>
              <a:rPr lang="ru-RU" sz="4800" dirty="0">
                <a:solidFill>
                  <a:srgbClr val="002060"/>
                </a:solidFill>
              </a:rPr>
              <a:t>садом, сложна, но при этом очень интересна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4000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rebuchet MS"/>
              </a:rPr>
              <a:t>Гипотеза:</a:t>
            </a:r>
            <a:endParaRPr lang="ru-RU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150" y="2895600"/>
            <a:ext cx="5943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928"/>
            <a:ext cx="12192000" cy="675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0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5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514350"/>
            <a:ext cx="11296650" cy="57531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4800" b="1" dirty="0" smtClean="0">
                <a:solidFill>
                  <a:srgbClr val="FF0000"/>
                </a:solidFill>
              </a:rPr>
              <a:t> Плюсы: </a:t>
            </a:r>
            <a:endParaRPr lang="ru-RU" sz="4800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ru-RU" sz="4800" dirty="0">
                <a:solidFill>
                  <a:srgbClr val="002060"/>
                </a:solidFill>
              </a:rPr>
              <a:t>1.	</a:t>
            </a:r>
            <a:r>
              <a:rPr lang="ru-RU" sz="4800" dirty="0" smtClean="0">
                <a:solidFill>
                  <a:srgbClr val="002060"/>
                </a:solidFill>
              </a:rPr>
              <a:t>Самая главная</a:t>
            </a:r>
            <a:endParaRPr lang="ru-RU" sz="48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4800" dirty="0">
                <a:solidFill>
                  <a:srgbClr val="002060"/>
                </a:solidFill>
              </a:rPr>
              <a:t>2.	</a:t>
            </a:r>
            <a:r>
              <a:rPr lang="ru-RU" sz="4800" dirty="0" smtClean="0">
                <a:solidFill>
                  <a:srgbClr val="002060"/>
                </a:solidFill>
              </a:rPr>
              <a:t>Свободный график</a:t>
            </a:r>
            <a:endParaRPr lang="ru-RU" sz="48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4800" dirty="0">
                <a:solidFill>
                  <a:srgbClr val="002060"/>
                </a:solidFill>
              </a:rPr>
              <a:t>3.	</a:t>
            </a:r>
            <a:r>
              <a:rPr lang="ru-RU" sz="4800" dirty="0" smtClean="0">
                <a:solidFill>
                  <a:srgbClr val="002060"/>
                </a:solidFill>
              </a:rPr>
              <a:t>Прием детей в детский сад без очереди</a:t>
            </a:r>
            <a:endParaRPr lang="ru-RU" sz="48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4800" b="1" dirty="0" smtClean="0">
                <a:solidFill>
                  <a:srgbClr val="FF0000"/>
                </a:solidFill>
              </a:rPr>
              <a:t>Минусы</a:t>
            </a:r>
            <a:r>
              <a:rPr lang="ru-RU" sz="4800" b="1" dirty="0">
                <a:solidFill>
                  <a:srgbClr val="FF0000"/>
                </a:solidFill>
              </a:rPr>
              <a:t>:</a:t>
            </a:r>
          </a:p>
          <a:p>
            <a:pPr marL="0" indent="0" algn="just">
              <a:buNone/>
            </a:pPr>
            <a:r>
              <a:rPr lang="ru-RU" sz="4800" dirty="0">
                <a:solidFill>
                  <a:srgbClr val="002060"/>
                </a:solidFill>
              </a:rPr>
              <a:t>1. </a:t>
            </a:r>
            <a:r>
              <a:rPr lang="ru-RU" sz="4800" dirty="0" smtClean="0">
                <a:solidFill>
                  <a:srgbClr val="002060"/>
                </a:solidFill>
              </a:rPr>
              <a:t>Проверяющие</a:t>
            </a:r>
            <a:endParaRPr lang="ru-RU" sz="48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4800" dirty="0">
                <a:solidFill>
                  <a:srgbClr val="002060"/>
                </a:solidFill>
              </a:rPr>
              <a:t>2. </a:t>
            </a:r>
            <a:r>
              <a:rPr lang="ru-RU" sz="4800" dirty="0" smtClean="0">
                <a:solidFill>
                  <a:srgbClr val="002060"/>
                </a:solidFill>
              </a:rPr>
              <a:t>Большое количество работы</a:t>
            </a:r>
            <a:endParaRPr lang="ru-RU" sz="48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4800" dirty="0">
                <a:solidFill>
                  <a:srgbClr val="002060"/>
                </a:solidFill>
              </a:rPr>
              <a:t>3. </a:t>
            </a:r>
            <a:r>
              <a:rPr lang="ru-RU" sz="4800" dirty="0" smtClean="0">
                <a:solidFill>
                  <a:srgbClr val="002060"/>
                </a:solidFill>
              </a:rPr>
              <a:t>Малый фонд оплаты туда для сотрудников</a:t>
            </a:r>
            <a:endParaRPr lang="ru-RU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0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4650" y="1695665"/>
            <a:ext cx="4602480" cy="145075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Обход территории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1306" b="18842"/>
          <a:stretch/>
        </p:blipFill>
        <p:spPr>
          <a:xfrm>
            <a:off x="323850" y="152400"/>
            <a:ext cx="6134100" cy="652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660</TotalTime>
  <Words>81</Words>
  <Application>Microsoft Office PowerPoint</Application>
  <PresentationFormat>Широкоэкранный</PresentationFormat>
  <Paragraphs>27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Calibri</vt:lpstr>
      <vt:lpstr>Calibri Light</vt:lpstr>
      <vt:lpstr>Trebuchet MS</vt:lpstr>
      <vt:lpstr>Ретро</vt:lpstr>
      <vt:lpstr>Моя бабушка – заведующая детским садом</vt:lpstr>
      <vt:lpstr>Проблема исследования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Обход территории </vt:lpstr>
      <vt:lpstr>Работа в кабинете </vt:lpstr>
      <vt:lpstr>  Оценивание работы пищеблока </vt:lpstr>
      <vt:lpstr>  Работа с коллегами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Интернет: новые перспективы и возможности для сельских детей инвалидов</dc:title>
  <dc:creator>Пользователь</dc:creator>
  <cp:lastModifiedBy>Администратор</cp:lastModifiedBy>
  <cp:revision>36</cp:revision>
  <dcterms:created xsi:type="dcterms:W3CDTF">2017-02-07T08:42:34Z</dcterms:created>
  <dcterms:modified xsi:type="dcterms:W3CDTF">2019-03-05T05:40:25Z</dcterms:modified>
</cp:coreProperties>
</file>